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1210" r:id="rId5"/>
    <p:sldId id="1212" r:id="rId6"/>
    <p:sldId id="1211" r:id="rId7"/>
    <p:sldId id="1213" r:id="rId8"/>
    <p:sldId id="1216" r:id="rId9"/>
    <p:sldId id="1214" r:id="rId10"/>
    <p:sldId id="1218" r:id="rId11"/>
    <p:sldId id="1215" r:id="rId12"/>
    <p:sldId id="1217" r:id="rId13"/>
  </p:sldIdLst>
  <p:sldSz cx="9144000" cy="5143500" type="screen16x9"/>
  <p:notesSz cx="6808788" cy="99409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a Carrasco, Irene" initials="VCI" lastIdx="1" clrIdx="0">
    <p:extLst>
      <p:ext uri="{19B8F6BF-5375-455C-9EA6-DF929625EA0E}">
        <p15:presenceInfo xmlns:p15="http://schemas.microsoft.com/office/powerpoint/2012/main" userId="S-1-5-21-146363576-1547589002-943750798-35582" providerId="AD"/>
      </p:ext>
    </p:extLst>
  </p:cmAuthor>
  <p:cmAuthor id="2" name="Miyar Gil, M. Carmen" initials="MGMC" lastIdx="1" clrIdx="1">
    <p:extLst>
      <p:ext uri="{19B8F6BF-5375-455C-9EA6-DF929625EA0E}">
        <p15:presenceInfo xmlns:p15="http://schemas.microsoft.com/office/powerpoint/2012/main" userId="S-1-5-21-146363576-1547589002-943750798-30036" providerId="AD"/>
      </p:ext>
    </p:extLst>
  </p:cmAuthor>
  <p:cmAuthor id="3" name="Pintado Navarro, María del Pilar" initials="PNMdP" lastIdx="1" clrIdx="2">
    <p:extLst>
      <p:ext uri="{19B8F6BF-5375-455C-9EA6-DF929625EA0E}">
        <p15:presenceInfo xmlns:p15="http://schemas.microsoft.com/office/powerpoint/2012/main" userId="S-1-5-21-146363576-1547589002-943750798-478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548235"/>
    <a:srgbClr val="9933FF"/>
    <a:srgbClr val="6600CC"/>
    <a:srgbClr val="FF00FF"/>
    <a:srgbClr val="FF6699"/>
    <a:srgbClr val="E02020"/>
    <a:srgbClr val="1B995A"/>
    <a:srgbClr val="EB0029"/>
    <a:srgbClr val="CC99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7" autoAdjust="0"/>
    <p:restoredTop sz="93792" autoAdjust="0"/>
  </p:normalViewPr>
  <p:slideViewPr>
    <p:cSldViewPr>
      <p:cViewPr varScale="1">
        <p:scale>
          <a:sx n="84" d="100"/>
          <a:sy n="84" d="100"/>
        </p:scale>
        <p:origin x="744" y="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3366-1B1A-43B0-9C45-C80350450C73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12F00-CADE-4036-8B39-50A54BD10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87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2747635-03CA-44FF-80DD-F30AB5E8BE8F}"/>
              </a:ext>
            </a:extLst>
          </p:cNvPr>
          <p:cNvGrpSpPr/>
          <p:nvPr userDrawn="1"/>
        </p:nvGrpSpPr>
        <p:grpSpPr>
          <a:xfrm>
            <a:off x="8201673" y="4461182"/>
            <a:ext cx="753613" cy="918881"/>
            <a:chOff x="8201672" y="4461181"/>
            <a:chExt cx="753613" cy="918881"/>
          </a:xfrm>
        </p:grpSpPr>
        <p:sp>
          <p:nvSpPr>
            <p:cNvPr id="8" name="Rectángulo: esquinas redondeadas 14">
              <a:extLst>
                <a:ext uri="{FF2B5EF4-FFF2-40B4-BE49-F238E27FC236}">
                  <a16:creationId xmlns:a16="http://schemas.microsoft.com/office/drawing/2014/main" id="{BCFF5D35-88C7-4094-9B04-7C8BFEFB507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17845" y="4461181"/>
              <a:ext cx="721266" cy="918881"/>
            </a:xfrm>
            <a:prstGeom prst="roundRect">
              <a:avLst>
                <a:gd name="adj" fmla="val 10317"/>
              </a:avLst>
            </a:prstGeom>
            <a:solidFill>
              <a:srgbClr val="EB0029"/>
            </a:solidFill>
            <a:ln w="57150">
              <a:solidFill>
                <a:schemeClr val="bg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ES" sz="4400" b="1" dirty="0">
                <a:solidFill>
                  <a:schemeClr val="bg1"/>
                </a:solidFill>
                <a:latin typeface="HelveticaNeueLT Std Blk Cn" panose="020B0806030702040204" pitchFamily="34" charset="0"/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9" name="Picture 3" descr="D:\Trabajo\Marketing\Diseño\Recursos de diseño\LogoMetro.png">
              <a:extLst>
                <a:ext uri="{FF2B5EF4-FFF2-40B4-BE49-F238E27FC236}">
                  <a16:creationId xmlns:a16="http://schemas.microsoft.com/office/drawing/2014/main" id="{C9407AF3-D54B-4733-A7B0-D460C0F9F5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672" y="4553091"/>
              <a:ext cx="753613" cy="435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D77ABD12-0FC6-4A8A-A9CE-ABFD4D244D12}"/>
              </a:ext>
            </a:extLst>
          </p:cNvPr>
          <p:cNvSpPr txBox="1">
            <a:spLocks/>
          </p:cNvSpPr>
          <p:nvPr userDrawn="1"/>
        </p:nvSpPr>
        <p:spPr>
          <a:xfrm>
            <a:off x="179512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8B5F0E-5E9D-4645-8615-F9A421F36279}" type="slidenum">
              <a:rPr lang="es-ES" sz="1200" smtClean="0"/>
              <a:pPr/>
              <a:t>‹Nº›</a:t>
            </a:fld>
            <a:endParaRPr lang="es-ES" sz="120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008018D-927B-4B81-8288-07F86B69F99F}"/>
              </a:ext>
            </a:extLst>
          </p:cNvPr>
          <p:cNvCxnSpPr/>
          <p:nvPr userDrawn="1"/>
        </p:nvCxnSpPr>
        <p:spPr>
          <a:xfrm>
            <a:off x="107504" y="555526"/>
            <a:ext cx="87849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61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171018E5-811F-4225-8B62-62808962560A}"/>
              </a:ext>
            </a:extLst>
          </p:cNvPr>
          <p:cNvGrpSpPr/>
          <p:nvPr userDrawn="1"/>
        </p:nvGrpSpPr>
        <p:grpSpPr>
          <a:xfrm>
            <a:off x="8201673" y="4461182"/>
            <a:ext cx="753613" cy="918881"/>
            <a:chOff x="8201672" y="4461181"/>
            <a:chExt cx="753613" cy="918881"/>
          </a:xfrm>
        </p:grpSpPr>
        <p:sp>
          <p:nvSpPr>
            <p:cNvPr id="6" name="Rectángulo: esquinas redondeadas 14">
              <a:extLst>
                <a:ext uri="{FF2B5EF4-FFF2-40B4-BE49-F238E27FC236}">
                  <a16:creationId xmlns:a16="http://schemas.microsoft.com/office/drawing/2014/main" id="{BBE508FE-245A-42DE-B840-0E9D1FD5C95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17845" y="4461181"/>
              <a:ext cx="721266" cy="918881"/>
            </a:xfrm>
            <a:prstGeom prst="roundRect">
              <a:avLst>
                <a:gd name="adj" fmla="val 10317"/>
              </a:avLst>
            </a:prstGeom>
            <a:solidFill>
              <a:srgbClr val="EB0029"/>
            </a:solidFill>
            <a:ln w="57150">
              <a:solidFill>
                <a:schemeClr val="bg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ES" sz="4400" b="1" dirty="0">
                <a:solidFill>
                  <a:schemeClr val="bg1"/>
                </a:solidFill>
                <a:latin typeface="HelveticaNeueLT Std Blk Cn" panose="020B0806030702040204" pitchFamily="34" charset="0"/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7" name="Picture 3" descr="D:\Trabajo\Marketing\Diseño\Recursos de diseño\LogoMetro.png">
              <a:extLst>
                <a:ext uri="{FF2B5EF4-FFF2-40B4-BE49-F238E27FC236}">
                  <a16:creationId xmlns:a16="http://schemas.microsoft.com/office/drawing/2014/main" id="{C67B96F1-8509-4D98-8467-64904128E1E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672" y="4553091"/>
              <a:ext cx="753613" cy="435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5 Marcador de número de diapositiva">
            <a:extLst>
              <a:ext uri="{FF2B5EF4-FFF2-40B4-BE49-F238E27FC236}">
                <a16:creationId xmlns:a16="http://schemas.microsoft.com/office/drawing/2014/main" id="{5D366C50-5365-4B9D-8E65-A9639DF3A3C5}"/>
              </a:ext>
            </a:extLst>
          </p:cNvPr>
          <p:cNvSpPr txBox="1">
            <a:spLocks/>
          </p:cNvSpPr>
          <p:nvPr userDrawn="1"/>
        </p:nvSpPr>
        <p:spPr>
          <a:xfrm>
            <a:off x="179512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8B5F0E-5E9D-4645-8615-F9A421F36279}" type="slidenum">
              <a:rPr lang="es-ES" sz="1200" smtClean="0"/>
              <a:pPr/>
              <a:t>‹Nº›</a:t>
            </a:fld>
            <a:endParaRPr lang="es-ES" sz="120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1938CDD-4879-45EC-B918-29C67CBF8FDE}"/>
              </a:ext>
            </a:extLst>
          </p:cNvPr>
          <p:cNvCxnSpPr/>
          <p:nvPr userDrawn="1"/>
        </p:nvCxnSpPr>
        <p:spPr>
          <a:xfrm>
            <a:off x="107504" y="555526"/>
            <a:ext cx="87849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8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F898-A4B8-4A07-B541-77F13BE26EBB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B5F0E-5E9D-4645-8615-F9A421F36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72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5E8419EE-C68F-91C7-C230-E3480A191143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9DF4FAF-C694-3252-860D-840673813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r="25517"/>
          <a:stretch/>
        </p:blipFill>
        <p:spPr bwMode="auto">
          <a:xfrm>
            <a:off x="1" y="4059237"/>
            <a:ext cx="91440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BC20A75D-6107-7053-BF46-91A7BEEB402B}"/>
              </a:ext>
            </a:extLst>
          </p:cNvPr>
          <p:cNvSpPr txBox="1">
            <a:spLocks/>
          </p:cNvSpPr>
          <p:nvPr/>
        </p:nvSpPr>
        <p:spPr>
          <a:xfrm>
            <a:off x="5940152" y="4515966"/>
            <a:ext cx="3059833" cy="526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500" dirty="0">
                <a:solidFill>
                  <a:schemeClr val="bg1"/>
                </a:solidFill>
                <a:cs typeface="Arial" panose="020B0604020202020204" pitchFamily="34" charset="0"/>
              </a:rPr>
              <a:t>Área de Ingeniería de Instalaciones </a:t>
            </a:r>
          </a:p>
          <a:p>
            <a:pPr algn="r"/>
            <a:r>
              <a:rPr lang="es-ES" sz="1500" dirty="0">
                <a:solidFill>
                  <a:schemeClr val="bg1"/>
                </a:solidFill>
                <a:cs typeface="Arial" panose="020B0604020202020204" pitchFamily="34" charset="0"/>
              </a:rPr>
              <a:t>Metro de Madrid</a:t>
            </a:r>
            <a:endParaRPr lang="es-ES" sz="15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4AE5633-391B-CBB9-0BCD-CDA613450F17}"/>
              </a:ext>
            </a:extLst>
          </p:cNvPr>
          <p:cNvSpPr txBox="1">
            <a:spLocks/>
          </p:cNvSpPr>
          <p:nvPr/>
        </p:nvSpPr>
        <p:spPr>
          <a:xfrm>
            <a:off x="539552" y="1491630"/>
            <a:ext cx="7200800" cy="1359210"/>
          </a:xfrm>
          <a:prstGeom prst="rect">
            <a:avLst/>
          </a:prstGeom>
          <a:noFill/>
        </p:spPr>
        <p:txBody>
          <a:bodyPr vert="horz" wrap="square" lIns="100800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bg1"/>
                </a:solidFill>
              </a:rPr>
              <a:t>REFORMA Y MODERNIZACIÓN DE LA LINEA 6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ELECTRIFICACIÓN A 1500 </a:t>
            </a:r>
            <a:r>
              <a:rPr lang="es-ES" sz="4000" b="1" dirty="0" err="1">
                <a:solidFill>
                  <a:schemeClr val="bg1"/>
                </a:solidFill>
              </a:rPr>
              <a:t>Vcc</a:t>
            </a:r>
            <a:endParaRPr lang="es-E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D:\Trabajo\Marketing\Diseño\Recursos de diseño\LogoMetro.png">
            <a:extLst>
              <a:ext uri="{FF2B5EF4-FFF2-40B4-BE49-F238E27FC236}">
                <a16:creationId xmlns:a16="http://schemas.microsoft.com/office/drawing/2014/main" id="{71F77BE5-202E-C3EA-2435-6576D2BED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07991"/>
            <a:ext cx="1339103" cy="77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3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adroTexto 546">
            <a:extLst>
              <a:ext uri="{FF2B5EF4-FFF2-40B4-BE49-F238E27FC236}">
                <a16:creationId xmlns:a16="http://schemas.microsoft.com/office/drawing/2014/main" id="{9E94A1A0-CF87-9865-51C8-C7A15839AEC9}"/>
              </a:ext>
            </a:extLst>
          </p:cNvPr>
          <p:cNvSpPr txBox="1"/>
          <p:nvPr/>
        </p:nvSpPr>
        <p:spPr>
          <a:xfrm>
            <a:off x="-3656" y="104314"/>
            <a:ext cx="350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LÍNEA 6 </a:t>
            </a:r>
            <a:r>
              <a:rPr lang="es-ES" sz="1400" b="1" dirty="0">
                <a:solidFill>
                  <a:schemeClr val="accent1"/>
                </a:solidFill>
              </a:rPr>
              <a:t>SITUACIÓN ACTUAL</a:t>
            </a:r>
          </a:p>
        </p:txBody>
      </p:sp>
      <p:cxnSp>
        <p:nvCxnSpPr>
          <p:cNvPr id="583" name="Conector recto 582">
            <a:extLst>
              <a:ext uri="{FF2B5EF4-FFF2-40B4-BE49-F238E27FC236}">
                <a16:creationId xmlns:a16="http://schemas.microsoft.com/office/drawing/2014/main" id="{E1249A9B-FE4F-AC2B-FCC4-D67B15D0A64E}"/>
              </a:ext>
            </a:extLst>
          </p:cNvPr>
          <p:cNvCxnSpPr>
            <a:cxnSpLocks/>
          </p:cNvCxnSpPr>
          <p:nvPr/>
        </p:nvCxnSpPr>
        <p:spPr>
          <a:xfrm>
            <a:off x="5635552" y="1324304"/>
            <a:ext cx="336889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1" name="Grupo 600">
            <a:extLst>
              <a:ext uri="{FF2B5EF4-FFF2-40B4-BE49-F238E27FC236}">
                <a16:creationId xmlns:a16="http://schemas.microsoft.com/office/drawing/2014/main" id="{3BB7435C-C879-4D2D-D2B1-14AF681059CC}"/>
              </a:ext>
            </a:extLst>
          </p:cNvPr>
          <p:cNvGrpSpPr/>
          <p:nvPr/>
        </p:nvGrpSpPr>
        <p:grpSpPr>
          <a:xfrm>
            <a:off x="5563068" y="858094"/>
            <a:ext cx="3424133" cy="2637857"/>
            <a:chOff x="5226524" y="2585871"/>
            <a:chExt cx="3809677" cy="2637857"/>
          </a:xfrm>
        </p:grpSpPr>
        <p:sp>
          <p:nvSpPr>
            <p:cNvPr id="576" name="CuadroTexto 575">
              <a:extLst>
                <a:ext uri="{FF2B5EF4-FFF2-40B4-BE49-F238E27FC236}">
                  <a16:creationId xmlns:a16="http://schemas.microsoft.com/office/drawing/2014/main" id="{756B50C5-5544-059A-677B-FDBB64B01F5F}"/>
                </a:ext>
              </a:extLst>
            </p:cNvPr>
            <p:cNvSpPr txBox="1"/>
            <p:nvPr/>
          </p:nvSpPr>
          <p:spPr>
            <a:xfrm>
              <a:off x="6022914" y="2585871"/>
              <a:ext cx="2215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C00000"/>
                  </a:solidFill>
                </a:rPr>
                <a:t>PROBLEMAS</a:t>
              </a:r>
            </a:p>
          </p:txBody>
        </p:sp>
        <p:sp>
          <p:nvSpPr>
            <p:cNvPr id="577" name="CuadroTexto 576">
              <a:extLst>
                <a:ext uri="{FF2B5EF4-FFF2-40B4-BE49-F238E27FC236}">
                  <a16:creationId xmlns:a16="http://schemas.microsoft.com/office/drawing/2014/main" id="{C3FCAE57-8222-0921-B865-F4B1B9FA132C}"/>
                </a:ext>
              </a:extLst>
            </p:cNvPr>
            <p:cNvSpPr txBox="1"/>
            <p:nvPr/>
          </p:nvSpPr>
          <p:spPr>
            <a:xfrm>
              <a:off x="5226524" y="3030910"/>
              <a:ext cx="3809677" cy="57629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72000" rIns="72000" bIns="7200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400" b="1" dirty="0">
                  <a:solidFill>
                    <a:schemeClr val="bg1"/>
                  </a:solidFill>
                </a:rPr>
                <a:t>OBSOLESCENCIA CON PROBLEMAS DE MANTENIMIENTO</a:t>
              </a:r>
            </a:p>
          </p:txBody>
        </p:sp>
        <p:sp>
          <p:nvSpPr>
            <p:cNvPr id="584" name="CuadroTexto 583">
              <a:extLst>
                <a:ext uri="{FF2B5EF4-FFF2-40B4-BE49-F238E27FC236}">
                  <a16:creationId xmlns:a16="http://schemas.microsoft.com/office/drawing/2014/main" id="{1B347E80-75C1-16AC-AD15-2353D7B6BD0A}"/>
                </a:ext>
              </a:extLst>
            </p:cNvPr>
            <p:cNvSpPr txBox="1"/>
            <p:nvPr/>
          </p:nvSpPr>
          <p:spPr>
            <a:xfrm>
              <a:off x="5226524" y="3719954"/>
              <a:ext cx="3809677" cy="36085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72000" rIns="72000" bIns="7200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400" b="1" dirty="0">
                  <a:solidFill>
                    <a:schemeClr val="bg1"/>
                  </a:solidFill>
                </a:rPr>
                <a:t>ELEMENTOS CON MCA</a:t>
              </a:r>
            </a:p>
          </p:txBody>
        </p:sp>
        <p:sp>
          <p:nvSpPr>
            <p:cNvPr id="585" name="CuadroTexto 584">
              <a:extLst>
                <a:ext uri="{FF2B5EF4-FFF2-40B4-BE49-F238E27FC236}">
                  <a16:creationId xmlns:a16="http://schemas.microsoft.com/office/drawing/2014/main" id="{7B289620-2F84-CA2D-234D-CE8DED923C77}"/>
                </a:ext>
              </a:extLst>
            </p:cNvPr>
            <p:cNvSpPr txBox="1"/>
            <p:nvPr/>
          </p:nvSpPr>
          <p:spPr>
            <a:xfrm>
              <a:off x="5226524" y="4186565"/>
              <a:ext cx="3809677" cy="36085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72000" rIns="72000" bIns="7200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400" b="1" dirty="0">
                  <a:solidFill>
                    <a:schemeClr val="bg1"/>
                  </a:solidFill>
                </a:rPr>
                <a:t>PÉRDIDAS ELÉCTRICAS DE POTENCIA</a:t>
              </a:r>
            </a:p>
          </p:txBody>
        </p:sp>
        <p:sp>
          <p:nvSpPr>
            <p:cNvPr id="586" name="CuadroTexto 585">
              <a:extLst>
                <a:ext uri="{FF2B5EF4-FFF2-40B4-BE49-F238E27FC236}">
                  <a16:creationId xmlns:a16="http://schemas.microsoft.com/office/drawing/2014/main" id="{3706FC54-DE35-282B-1646-B3E41A49025F}"/>
                </a:ext>
              </a:extLst>
            </p:cNvPr>
            <p:cNvSpPr txBox="1"/>
            <p:nvPr/>
          </p:nvSpPr>
          <p:spPr>
            <a:xfrm>
              <a:off x="5226524" y="4647435"/>
              <a:ext cx="3809677" cy="57629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72000" rIns="72000" bIns="7200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400" b="1" dirty="0">
                  <a:solidFill>
                    <a:schemeClr val="bg1"/>
                  </a:solidFill>
                </a:rPr>
                <a:t>NECESIDAD DE ADAPTACIÓN AL NUEVO MATERIAL MÓVIL</a:t>
              </a:r>
            </a:p>
          </p:txBody>
        </p:sp>
      </p:grpSp>
      <p:graphicFrame>
        <p:nvGraphicFramePr>
          <p:cNvPr id="587" name="Tabla 586">
            <a:extLst>
              <a:ext uri="{FF2B5EF4-FFF2-40B4-BE49-F238E27FC236}">
                <a16:creationId xmlns:a16="http://schemas.microsoft.com/office/drawing/2014/main" id="{5EC502CA-81D1-7E55-46E8-CC76665C7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02798"/>
              </p:ext>
            </p:extLst>
          </p:nvPr>
        </p:nvGraphicFramePr>
        <p:xfrm>
          <a:off x="5504248" y="3981252"/>
          <a:ext cx="2517981" cy="105607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3298">
                  <a:extLst>
                    <a:ext uri="{9D8B030D-6E8A-4147-A177-3AD203B41FA5}">
                      <a16:colId xmlns:a16="http://schemas.microsoft.com/office/drawing/2014/main" val="631864834"/>
                    </a:ext>
                  </a:extLst>
                </a:gridCol>
                <a:gridCol w="2056748">
                  <a:extLst>
                    <a:ext uri="{9D8B030D-6E8A-4147-A177-3AD203B41FA5}">
                      <a16:colId xmlns:a16="http://schemas.microsoft.com/office/drawing/2014/main" val="1851998795"/>
                    </a:ext>
                  </a:extLst>
                </a:gridCol>
                <a:gridCol w="187935">
                  <a:extLst>
                    <a:ext uri="{9D8B030D-6E8A-4147-A177-3AD203B41FA5}">
                      <a16:colId xmlns:a16="http://schemas.microsoft.com/office/drawing/2014/main" val="3406012560"/>
                    </a:ext>
                  </a:extLst>
                </a:gridCol>
              </a:tblGrid>
              <a:tr h="176012">
                <a:tc>
                  <a:txBody>
                    <a:bodyPr/>
                    <a:lstStyle/>
                    <a:p>
                      <a:endParaRPr lang="es-ES" sz="800" dirty="0"/>
                    </a:p>
                  </a:txBody>
                  <a:tcPr marL="30669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Estación con CTR</a:t>
                      </a:r>
                    </a:p>
                  </a:txBody>
                  <a:tcPr marL="30669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30669" marR="0" marT="0" marB="0" anchor="ctr"/>
                </a:tc>
                <a:extLst>
                  <a:ext uri="{0D108BD9-81ED-4DB2-BD59-A6C34878D82A}">
                    <a16:rowId xmlns:a16="http://schemas.microsoft.com/office/drawing/2014/main" val="3089856296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endParaRPr lang="es-ES" sz="800" dirty="0"/>
                    </a:p>
                  </a:txBody>
                  <a:tcPr marL="30669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Compartido con otras líneas</a:t>
                      </a:r>
                    </a:p>
                  </a:txBody>
                  <a:tcPr marL="30669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30669" marR="0" marT="0" marB="0" anchor="ctr"/>
                </a:tc>
                <a:extLst>
                  <a:ext uri="{0D108BD9-81ED-4DB2-BD59-A6C34878D82A}">
                    <a16:rowId xmlns:a16="http://schemas.microsoft.com/office/drawing/2014/main" val="1081443875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30669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 acometida de compañía</a:t>
                      </a:r>
                    </a:p>
                  </a:txBody>
                  <a:tcPr marL="30669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30669" marR="0" marT="0" marB="0" anchor="ctr"/>
                </a:tc>
                <a:extLst>
                  <a:ext uri="{0D108BD9-81ED-4DB2-BD59-A6C34878D82A}">
                    <a16:rowId xmlns:a16="http://schemas.microsoft.com/office/drawing/2014/main" val="2004345008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30669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 alimentación a CT</a:t>
                      </a:r>
                    </a:p>
                  </a:txBody>
                  <a:tcPr marL="30669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30669" marR="0" marT="0" marB="0" anchor="ctr"/>
                </a:tc>
                <a:extLst>
                  <a:ext uri="{0D108BD9-81ED-4DB2-BD59-A6C34878D82A}">
                    <a16:rowId xmlns:a16="http://schemas.microsoft.com/office/drawing/2014/main" val="3669871017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30669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 alimentación a depósito/cochera</a:t>
                      </a:r>
                    </a:p>
                  </a:txBody>
                  <a:tcPr marL="30669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30669" marR="0" marT="0" marB="0" anchor="ctr"/>
                </a:tc>
                <a:extLst>
                  <a:ext uri="{0D108BD9-81ED-4DB2-BD59-A6C34878D82A}">
                    <a16:rowId xmlns:a16="http://schemas.microsoft.com/office/drawing/2014/main" val="1476298618"/>
                  </a:ext>
                </a:extLst>
              </a:tr>
              <a:tr h="176012"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30669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 MCA</a:t>
                      </a:r>
                    </a:p>
                  </a:txBody>
                  <a:tcPr marL="30669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30669" marR="0" marT="0" marB="0" anchor="ctr"/>
                </a:tc>
                <a:extLst>
                  <a:ext uri="{0D108BD9-81ED-4DB2-BD59-A6C34878D82A}">
                    <a16:rowId xmlns:a16="http://schemas.microsoft.com/office/drawing/2014/main" val="570770483"/>
                  </a:ext>
                </a:extLst>
              </a:tr>
            </a:tbl>
          </a:graphicData>
        </a:graphic>
      </p:graphicFrame>
      <p:pic>
        <p:nvPicPr>
          <p:cNvPr id="589" name="Imagen 588">
            <a:extLst>
              <a:ext uri="{FF2B5EF4-FFF2-40B4-BE49-F238E27FC236}">
                <a16:creationId xmlns:a16="http://schemas.microsoft.com/office/drawing/2014/main" id="{7DBE4C4F-70AC-7850-B371-8742F4A90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1221" t="12564" r="11240" b="25905"/>
          <a:stretch/>
        </p:blipFill>
        <p:spPr>
          <a:xfrm>
            <a:off x="5537085" y="4173653"/>
            <a:ext cx="229277" cy="138747"/>
          </a:xfrm>
          <a:prstGeom prst="rect">
            <a:avLst/>
          </a:prstGeom>
          <a:effectLst/>
        </p:spPr>
      </p:pic>
      <p:pic>
        <p:nvPicPr>
          <p:cNvPr id="590" name="Imagen 589">
            <a:extLst>
              <a:ext uri="{FF2B5EF4-FFF2-40B4-BE49-F238E27FC236}">
                <a16:creationId xmlns:a16="http://schemas.microsoft.com/office/drawing/2014/main" id="{8D523FDC-C4DD-37B7-76A9-A697D1321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0192" t="11114" r="12710" b="23783"/>
          <a:stretch/>
        </p:blipFill>
        <p:spPr>
          <a:xfrm>
            <a:off x="5532789" y="4346484"/>
            <a:ext cx="227973" cy="146801"/>
          </a:xfrm>
          <a:prstGeom prst="rect">
            <a:avLst/>
          </a:prstGeom>
          <a:effectLst/>
        </p:spPr>
      </p:pic>
      <p:pic>
        <p:nvPicPr>
          <p:cNvPr id="591" name="Imagen 590">
            <a:extLst>
              <a:ext uri="{FF2B5EF4-FFF2-40B4-BE49-F238E27FC236}">
                <a16:creationId xmlns:a16="http://schemas.microsoft.com/office/drawing/2014/main" id="{B64798F6-C65B-E65B-ABA4-B50D0F7C72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0794" t="11096" r="10115" b="26017"/>
          <a:stretch/>
        </p:blipFill>
        <p:spPr>
          <a:xfrm>
            <a:off x="5532789" y="4521503"/>
            <a:ext cx="233863" cy="141806"/>
          </a:xfrm>
          <a:prstGeom prst="rect">
            <a:avLst/>
          </a:prstGeom>
          <a:effectLst/>
        </p:spPr>
      </p:pic>
      <p:pic>
        <p:nvPicPr>
          <p:cNvPr id="592" name="Imagen 591">
            <a:extLst>
              <a:ext uri="{FF2B5EF4-FFF2-40B4-BE49-F238E27FC236}">
                <a16:creationId xmlns:a16="http://schemas.microsoft.com/office/drawing/2014/main" id="{D92C28BD-36ED-12C2-BF28-25AB88C6D7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1185" t="11296" r="10538" b="26551"/>
          <a:stretch/>
        </p:blipFill>
        <p:spPr>
          <a:xfrm>
            <a:off x="5529916" y="4703024"/>
            <a:ext cx="231456" cy="140150"/>
          </a:xfrm>
          <a:prstGeom prst="rect">
            <a:avLst/>
          </a:prstGeom>
          <a:effectLst/>
        </p:spPr>
      </p:pic>
      <p:grpSp>
        <p:nvGrpSpPr>
          <p:cNvPr id="593" name="Grupo 592">
            <a:extLst>
              <a:ext uri="{FF2B5EF4-FFF2-40B4-BE49-F238E27FC236}">
                <a16:creationId xmlns:a16="http://schemas.microsoft.com/office/drawing/2014/main" id="{00D75A77-6765-902F-D5F3-6C1E95AB577C}"/>
              </a:ext>
            </a:extLst>
          </p:cNvPr>
          <p:cNvGrpSpPr/>
          <p:nvPr/>
        </p:nvGrpSpPr>
        <p:grpSpPr>
          <a:xfrm>
            <a:off x="5580301" y="4864596"/>
            <a:ext cx="159567" cy="140180"/>
            <a:chOff x="6665913" y="4333875"/>
            <a:chExt cx="509587" cy="447675"/>
          </a:xfrm>
          <a:effectLst/>
        </p:grpSpPr>
        <p:grpSp>
          <p:nvGrpSpPr>
            <p:cNvPr id="594" name="Group 4">
              <a:extLst>
                <a:ext uri="{FF2B5EF4-FFF2-40B4-BE49-F238E27FC236}">
                  <a16:creationId xmlns:a16="http://schemas.microsoft.com/office/drawing/2014/main" id="{7F98A822-F323-CAA6-0BD6-D4AD0B11F01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665913" y="4333875"/>
              <a:ext cx="509587" cy="447675"/>
              <a:chOff x="4199" y="2730"/>
              <a:chExt cx="321" cy="282"/>
            </a:xfrm>
          </p:grpSpPr>
          <p:sp>
            <p:nvSpPr>
              <p:cNvPr id="596" name="AutoShape 3">
                <a:extLst>
                  <a:ext uri="{FF2B5EF4-FFF2-40B4-BE49-F238E27FC236}">
                    <a16:creationId xmlns:a16="http://schemas.microsoft.com/office/drawing/2014/main" id="{8DBC696D-03A3-1CF6-1A1F-90BA47B1E0F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199" y="2730"/>
                <a:ext cx="321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7" name="Freeform 5">
                <a:extLst>
                  <a:ext uri="{FF2B5EF4-FFF2-40B4-BE49-F238E27FC236}">
                    <a16:creationId xmlns:a16="http://schemas.microsoft.com/office/drawing/2014/main" id="{F246A924-EA64-F82C-98C2-1B9A7227B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" y="2730"/>
                <a:ext cx="321" cy="282"/>
              </a:xfrm>
              <a:custGeom>
                <a:avLst/>
                <a:gdLst>
                  <a:gd name="T0" fmla="*/ 15984 w 16050"/>
                  <a:gd name="T1" fmla="*/ 13155 h 14100"/>
                  <a:gd name="T2" fmla="*/ 16006 w 16050"/>
                  <a:gd name="T3" fmla="*/ 13207 h 14100"/>
                  <a:gd name="T4" fmla="*/ 16024 w 16050"/>
                  <a:gd name="T5" fmla="*/ 13260 h 14100"/>
                  <a:gd name="T6" fmla="*/ 16037 w 16050"/>
                  <a:gd name="T7" fmla="*/ 13313 h 14100"/>
                  <a:gd name="T8" fmla="*/ 16046 w 16050"/>
                  <a:gd name="T9" fmla="*/ 13368 h 14100"/>
                  <a:gd name="T10" fmla="*/ 16050 w 16050"/>
                  <a:gd name="T11" fmla="*/ 13425 h 14100"/>
                  <a:gd name="T12" fmla="*/ 16047 w 16050"/>
                  <a:gd name="T13" fmla="*/ 13510 h 14100"/>
                  <a:gd name="T14" fmla="*/ 16029 w 16050"/>
                  <a:gd name="T15" fmla="*/ 13608 h 14100"/>
                  <a:gd name="T16" fmla="*/ 15999 w 16050"/>
                  <a:gd name="T17" fmla="*/ 13699 h 14100"/>
                  <a:gd name="T18" fmla="*/ 15955 w 16050"/>
                  <a:gd name="T19" fmla="*/ 13783 h 14100"/>
                  <a:gd name="T20" fmla="*/ 15901 w 16050"/>
                  <a:gd name="T21" fmla="*/ 13861 h 14100"/>
                  <a:gd name="T22" fmla="*/ 15835 w 16050"/>
                  <a:gd name="T23" fmla="*/ 13929 h 14100"/>
                  <a:gd name="T24" fmla="*/ 15761 w 16050"/>
                  <a:gd name="T25" fmla="*/ 13987 h 14100"/>
                  <a:gd name="T26" fmla="*/ 15679 w 16050"/>
                  <a:gd name="T27" fmla="*/ 14036 h 14100"/>
                  <a:gd name="T28" fmla="*/ 15590 w 16050"/>
                  <a:gd name="T29" fmla="*/ 14071 h 14100"/>
                  <a:gd name="T30" fmla="*/ 15494 w 16050"/>
                  <a:gd name="T31" fmla="*/ 14092 h 14100"/>
                  <a:gd name="T32" fmla="*/ 15395 w 16050"/>
                  <a:gd name="T33" fmla="*/ 14100 h 14100"/>
                  <a:gd name="T34" fmla="*/ 589 w 16050"/>
                  <a:gd name="T35" fmla="*/ 14097 h 14100"/>
                  <a:gd name="T36" fmla="*/ 492 w 16050"/>
                  <a:gd name="T37" fmla="*/ 14079 h 14100"/>
                  <a:gd name="T38" fmla="*/ 400 w 16050"/>
                  <a:gd name="T39" fmla="*/ 14049 h 14100"/>
                  <a:gd name="T40" fmla="*/ 316 w 16050"/>
                  <a:gd name="T41" fmla="*/ 14005 h 14100"/>
                  <a:gd name="T42" fmla="*/ 239 w 16050"/>
                  <a:gd name="T43" fmla="*/ 13950 h 14100"/>
                  <a:gd name="T44" fmla="*/ 171 w 16050"/>
                  <a:gd name="T45" fmla="*/ 13885 h 14100"/>
                  <a:gd name="T46" fmla="*/ 112 w 16050"/>
                  <a:gd name="T47" fmla="*/ 13811 h 14100"/>
                  <a:gd name="T48" fmla="*/ 64 w 16050"/>
                  <a:gd name="T49" fmla="*/ 13728 h 14100"/>
                  <a:gd name="T50" fmla="*/ 29 w 16050"/>
                  <a:gd name="T51" fmla="*/ 13639 h 14100"/>
                  <a:gd name="T52" fmla="*/ 8 w 16050"/>
                  <a:gd name="T53" fmla="*/ 13543 h 14100"/>
                  <a:gd name="T54" fmla="*/ 0 w 16050"/>
                  <a:gd name="T55" fmla="*/ 13444 h 14100"/>
                  <a:gd name="T56" fmla="*/ 2 w 16050"/>
                  <a:gd name="T57" fmla="*/ 13387 h 14100"/>
                  <a:gd name="T58" fmla="*/ 9 w 16050"/>
                  <a:gd name="T59" fmla="*/ 13332 h 14100"/>
                  <a:gd name="T60" fmla="*/ 21 w 16050"/>
                  <a:gd name="T61" fmla="*/ 13277 h 14100"/>
                  <a:gd name="T62" fmla="*/ 38 w 16050"/>
                  <a:gd name="T63" fmla="*/ 13224 h 14100"/>
                  <a:gd name="T64" fmla="*/ 58 w 16050"/>
                  <a:gd name="T65" fmla="*/ 13172 h 14100"/>
                  <a:gd name="T66" fmla="*/ 7455 w 16050"/>
                  <a:gd name="T67" fmla="*/ 328 h 14100"/>
                  <a:gd name="T68" fmla="*/ 7535 w 16050"/>
                  <a:gd name="T69" fmla="*/ 216 h 14100"/>
                  <a:gd name="T70" fmla="*/ 7633 w 16050"/>
                  <a:gd name="T71" fmla="*/ 128 h 14100"/>
                  <a:gd name="T72" fmla="*/ 7742 w 16050"/>
                  <a:gd name="T73" fmla="*/ 62 h 14100"/>
                  <a:gd name="T74" fmla="*/ 7860 w 16050"/>
                  <a:gd name="T75" fmla="*/ 20 h 14100"/>
                  <a:gd name="T76" fmla="*/ 7984 w 16050"/>
                  <a:gd name="T77" fmla="*/ 1 h 14100"/>
                  <a:gd name="T78" fmla="*/ 8108 w 16050"/>
                  <a:gd name="T79" fmla="*/ 5 h 14100"/>
                  <a:gd name="T80" fmla="*/ 8230 w 16050"/>
                  <a:gd name="T81" fmla="*/ 32 h 14100"/>
                  <a:gd name="T82" fmla="*/ 8346 w 16050"/>
                  <a:gd name="T83" fmla="*/ 82 h 14100"/>
                  <a:gd name="T84" fmla="*/ 8451 w 16050"/>
                  <a:gd name="T85" fmla="*/ 155 h 14100"/>
                  <a:gd name="T86" fmla="*/ 8543 w 16050"/>
                  <a:gd name="T87" fmla="*/ 251 h 14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050" h="14100">
                    <a:moveTo>
                      <a:pt x="8595" y="328"/>
                    </a:moveTo>
                    <a:lnTo>
                      <a:pt x="12277" y="6721"/>
                    </a:lnTo>
                    <a:lnTo>
                      <a:pt x="15984" y="13155"/>
                    </a:lnTo>
                    <a:lnTo>
                      <a:pt x="15992" y="13172"/>
                    </a:lnTo>
                    <a:lnTo>
                      <a:pt x="15999" y="13189"/>
                    </a:lnTo>
                    <a:lnTo>
                      <a:pt x="16006" y="13207"/>
                    </a:lnTo>
                    <a:lnTo>
                      <a:pt x="16012" y="13224"/>
                    </a:lnTo>
                    <a:lnTo>
                      <a:pt x="16018" y="13242"/>
                    </a:lnTo>
                    <a:lnTo>
                      <a:pt x="16024" y="13260"/>
                    </a:lnTo>
                    <a:lnTo>
                      <a:pt x="16029" y="13277"/>
                    </a:lnTo>
                    <a:lnTo>
                      <a:pt x="16033" y="13295"/>
                    </a:lnTo>
                    <a:lnTo>
                      <a:pt x="16037" y="13313"/>
                    </a:lnTo>
                    <a:lnTo>
                      <a:pt x="16041" y="13332"/>
                    </a:lnTo>
                    <a:lnTo>
                      <a:pt x="16043" y="13350"/>
                    </a:lnTo>
                    <a:lnTo>
                      <a:pt x="16046" y="13368"/>
                    </a:lnTo>
                    <a:lnTo>
                      <a:pt x="16048" y="13387"/>
                    </a:lnTo>
                    <a:lnTo>
                      <a:pt x="16049" y="13406"/>
                    </a:lnTo>
                    <a:lnTo>
                      <a:pt x="16050" y="13425"/>
                    </a:lnTo>
                    <a:lnTo>
                      <a:pt x="16050" y="13444"/>
                    </a:lnTo>
                    <a:lnTo>
                      <a:pt x="16049" y="13477"/>
                    </a:lnTo>
                    <a:lnTo>
                      <a:pt x="16047" y="13510"/>
                    </a:lnTo>
                    <a:lnTo>
                      <a:pt x="16042" y="13543"/>
                    </a:lnTo>
                    <a:lnTo>
                      <a:pt x="16037" y="13575"/>
                    </a:lnTo>
                    <a:lnTo>
                      <a:pt x="16029" y="13608"/>
                    </a:lnTo>
                    <a:lnTo>
                      <a:pt x="16021" y="13639"/>
                    </a:lnTo>
                    <a:lnTo>
                      <a:pt x="16010" y="13669"/>
                    </a:lnTo>
                    <a:lnTo>
                      <a:pt x="15999" y="13699"/>
                    </a:lnTo>
                    <a:lnTo>
                      <a:pt x="15986" y="13728"/>
                    </a:lnTo>
                    <a:lnTo>
                      <a:pt x="15971" y="13756"/>
                    </a:lnTo>
                    <a:lnTo>
                      <a:pt x="15955" y="13783"/>
                    </a:lnTo>
                    <a:lnTo>
                      <a:pt x="15938" y="13811"/>
                    </a:lnTo>
                    <a:lnTo>
                      <a:pt x="15920" y="13837"/>
                    </a:lnTo>
                    <a:lnTo>
                      <a:pt x="15901" y="13861"/>
                    </a:lnTo>
                    <a:lnTo>
                      <a:pt x="15879" y="13885"/>
                    </a:lnTo>
                    <a:lnTo>
                      <a:pt x="15858" y="13908"/>
                    </a:lnTo>
                    <a:lnTo>
                      <a:pt x="15835" y="13929"/>
                    </a:lnTo>
                    <a:lnTo>
                      <a:pt x="15811" y="13950"/>
                    </a:lnTo>
                    <a:lnTo>
                      <a:pt x="15787" y="13969"/>
                    </a:lnTo>
                    <a:lnTo>
                      <a:pt x="15761" y="13987"/>
                    </a:lnTo>
                    <a:lnTo>
                      <a:pt x="15734" y="14005"/>
                    </a:lnTo>
                    <a:lnTo>
                      <a:pt x="15707" y="14021"/>
                    </a:lnTo>
                    <a:lnTo>
                      <a:pt x="15679" y="14036"/>
                    </a:lnTo>
                    <a:lnTo>
                      <a:pt x="15650" y="14049"/>
                    </a:lnTo>
                    <a:lnTo>
                      <a:pt x="15620" y="14060"/>
                    </a:lnTo>
                    <a:lnTo>
                      <a:pt x="15590" y="14071"/>
                    </a:lnTo>
                    <a:lnTo>
                      <a:pt x="15558" y="14079"/>
                    </a:lnTo>
                    <a:lnTo>
                      <a:pt x="15526" y="14087"/>
                    </a:lnTo>
                    <a:lnTo>
                      <a:pt x="15494" y="14092"/>
                    </a:lnTo>
                    <a:lnTo>
                      <a:pt x="15461" y="14097"/>
                    </a:lnTo>
                    <a:lnTo>
                      <a:pt x="15428" y="14099"/>
                    </a:lnTo>
                    <a:lnTo>
                      <a:pt x="15395" y="14100"/>
                    </a:lnTo>
                    <a:lnTo>
                      <a:pt x="655" y="14100"/>
                    </a:lnTo>
                    <a:lnTo>
                      <a:pt x="622" y="14099"/>
                    </a:lnTo>
                    <a:lnTo>
                      <a:pt x="589" y="14097"/>
                    </a:lnTo>
                    <a:lnTo>
                      <a:pt x="556" y="14092"/>
                    </a:lnTo>
                    <a:lnTo>
                      <a:pt x="524" y="14087"/>
                    </a:lnTo>
                    <a:lnTo>
                      <a:pt x="492" y="14079"/>
                    </a:lnTo>
                    <a:lnTo>
                      <a:pt x="460" y="14071"/>
                    </a:lnTo>
                    <a:lnTo>
                      <a:pt x="430" y="14060"/>
                    </a:lnTo>
                    <a:lnTo>
                      <a:pt x="400" y="14049"/>
                    </a:lnTo>
                    <a:lnTo>
                      <a:pt x="371" y="14036"/>
                    </a:lnTo>
                    <a:lnTo>
                      <a:pt x="343" y="14021"/>
                    </a:lnTo>
                    <a:lnTo>
                      <a:pt x="316" y="14005"/>
                    </a:lnTo>
                    <a:lnTo>
                      <a:pt x="289" y="13987"/>
                    </a:lnTo>
                    <a:lnTo>
                      <a:pt x="263" y="13969"/>
                    </a:lnTo>
                    <a:lnTo>
                      <a:pt x="239" y="13950"/>
                    </a:lnTo>
                    <a:lnTo>
                      <a:pt x="215" y="13929"/>
                    </a:lnTo>
                    <a:lnTo>
                      <a:pt x="192" y="13908"/>
                    </a:lnTo>
                    <a:lnTo>
                      <a:pt x="171" y="13885"/>
                    </a:lnTo>
                    <a:lnTo>
                      <a:pt x="149" y="13861"/>
                    </a:lnTo>
                    <a:lnTo>
                      <a:pt x="130" y="13837"/>
                    </a:lnTo>
                    <a:lnTo>
                      <a:pt x="112" y="13811"/>
                    </a:lnTo>
                    <a:lnTo>
                      <a:pt x="95" y="13783"/>
                    </a:lnTo>
                    <a:lnTo>
                      <a:pt x="79" y="13756"/>
                    </a:lnTo>
                    <a:lnTo>
                      <a:pt x="64" y="13728"/>
                    </a:lnTo>
                    <a:lnTo>
                      <a:pt x="51" y="13699"/>
                    </a:lnTo>
                    <a:lnTo>
                      <a:pt x="40" y="13669"/>
                    </a:lnTo>
                    <a:lnTo>
                      <a:pt x="29" y="13639"/>
                    </a:lnTo>
                    <a:lnTo>
                      <a:pt x="21" y="13608"/>
                    </a:lnTo>
                    <a:lnTo>
                      <a:pt x="13" y="13575"/>
                    </a:lnTo>
                    <a:lnTo>
                      <a:pt x="8" y="13543"/>
                    </a:lnTo>
                    <a:lnTo>
                      <a:pt x="3" y="13510"/>
                    </a:lnTo>
                    <a:lnTo>
                      <a:pt x="1" y="13477"/>
                    </a:lnTo>
                    <a:lnTo>
                      <a:pt x="0" y="13444"/>
                    </a:lnTo>
                    <a:lnTo>
                      <a:pt x="0" y="13425"/>
                    </a:lnTo>
                    <a:lnTo>
                      <a:pt x="1" y="13406"/>
                    </a:lnTo>
                    <a:lnTo>
                      <a:pt x="2" y="13387"/>
                    </a:lnTo>
                    <a:lnTo>
                      <a:pt x="4" y="13368"/>
                    </a:lnTo>
                    <a:lnTo>
                      <a:pt x="7" y="13350"/>
                    </a:lnTo>
                    <a:lnTo>
                      <a:pt x="9" y="13332"/>
                    </a:lnTo>
                    <a:lnTo>
                      <a:pt x="13" y="13313"/>
                    </a:lnTo>
                    <a:lnTo>
                      <a:pt x="17" y="13295"/>
                    </a:lnTo>
                    <a:lnTo>
                      <a:pt x="21" y="13277"/>
                    </a:lnTo>
                    <a:lnTo>
                      <a:pt x="26" y="13260"/>
                    </a:lnTo>
                    <a:lnTo>
                      <a:pt x="32" y="13242"/>
                    </a:lnTo>
                    <a:lnTo>
                      <a:pt x="38" y="13224"/>
                    </a:lnTo>
                    <a:lnTo>
                      <a:pt x="44" y="13207"/>
                    </a:lnTo>
                    <a:lnTo>
                      <a:pt x="51" y="13189"/>
                    </a:lnTo>
                    <a:lnTo>
                      <a:pt x="58" y="13172"/>
                    </a:lnTo>
                    <a:lnTo>
                      <a:pt x="66" y="13155"/>
                    </a:lnTo>
                    <a:lnTo>
                      <a:pt x="3773" y="6721"/>
                    </a:lnTo>
                    <a:lnTo>
                      <a:pt x="7455" y="328"/>
                    </a:lnTo>
                    <a:lnTo>
                      <a:pt x="7480" y="288"/>
                    </a:lnTo>
                    <a:lnTo>
                      <a:pt x="7507" y="251"/>
                    </a:lnTo>
                    <a:lnTo>
                      <a:pt x="7535" y="216"/>
                    </a:lnTo>
                    <a:lnTo>
                      <a:pt x="7567" y="184"/>
                    </a:lnTo>
                    <a:lnTo>
                      <a:pt x="7599" y="155"/>
                    </a:lnTo>
                    <a:lnTo>
                      <a:pt x="7633" y="128"/>
                    </a:lnTo>
                    <a:lnTo>
                      <a:pt x="7668" y="104"/>
                    </a:lnTo>
                    <a:lnTo>
                      <a:pt x="7704" y="82"/>
                    </a:lnTo>
                    <a:lnTo>
                      <a:pt x="7742" y="62"/>
                    </a:lnTo>
                    <a:lnTo>
                      <a:pt x="7780" y="46"/>
                    </a:lnTo>
                    <a:lnTo>
                      <a:pt x="7820" y="32"/>
                    </a:lnTo>
                    <a:lnTo>
                      <a:pt x="7860" y="20"/>
                    </a:lnTo>
                    <a:lnTo>
                      <a:pt x="7901" y="11"/>
                    </a:lnTo>
                    <a:lnTo>
                      <a:pt x="7942" y="5"/>
                    </a:lnTo>
                    <a:lnTo>
                      <a:pt x="7984" y="1"/>
                    </a:lnTo>
                    <a:lnTo>
                      <a:pt x="8025" y="0"/>
                    </a:lnTo>
                    <a:lnTo>
                      <a:pt x="8066" y="1"/>
                    </a:lnTo>
                    <a:lnTo>
                      <a:pt x="8108" y="5"/>
                    </a:lnTo>
                    <a:lnTo>
                      <a:pt x="8149" y="11"/>
                    </a:lnTo>
                    <a:lnTo>
                      <a:pt x="8190" y="20"/>
                    </a:lnTo>
                    <a:lnTo>
                      <a:pt x="8230" y="32"/>
                    </a:lnTo>
                    <a:lnTo>
                      <a:pt x="8270" y="46"/>
                    </a:lnTo>
                    <a:lnTo>
                      <a:pt x="8308" y="62"/>
                    </a:lnTo>
                    <a:lnTo>
                      <a:pt x="8346" y="82"/>
                    </a:lnTo>
                    <a:lnTo>
                      <a:pt x="8382" y="104"/>
                    </a:lnTo>
                    <a:lnTo>
                      <a:pt x="8417" y="128"/>
                    </a:lnTo>
                    <a:lnTo>
                      <a:pt x="8451" y="155"/>
                    </a:lnTo>
                    <a:lnTo>
                      <a:pt x="8483" y="184"/>
                    </a:lnTo>
                    <a:lnTo>
                      <a:pt x="8515" y="216"/>
                    </a:lnTo>
                    <a:lnTo>
                      <a:pt x="8543" y="251"/>
                    </a:lnTo>
                    <a:lnTo>
                      <a:pt x="8570" y="288"/>
                    </a:lnTo>
                    <a:lnTo>
                      <a:pt x="8595" y="3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/>
              </a:p>
            </p:txBody>
          </p:sp>
          <p:sp>
            <p:nvSpPr>
              <p:cNvPr id="598" name="Freeform 6">
                <a:extLst>
                  <a:ext uri="{FF2B5EF4-FFF2-40B4-BE49-F238E27FC236}">
                    <a16:creationId xmlns:a16="http://schemas.microsoft.com/office/drawing/2014/main" id="{C34DC80E-BE1A-0557-17B2-D957E820D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736"/>
                <a:ext cx="309" cy="270"/>
              </a:xfrm>
              <a:custGeom>
                <a:avLst/>
                <a:gdLst>
                  <a:gd name="T0" fmla="*/ 25 w 15458"/>
                  <a:gd name="T1" fmla="*/ 13015 h 13508"/>
                  <a:gd name="T2" fmla="*/ 13 w 15458"/>
                  <a:gd name="T3" fmla="*/ 13051 h 13508"/>
                  <a:gd name="T4" fmla="*/ 5 w 15458"/>
                  <a:gd name="T5" fmla="*/ 13089 h 13508"/>
                  <a:gd name="T6" fmla="*/ 1 w 15458"/>
                  <a:gd name="T7" fmla="*/ 13128 h 13508"/>
                  <a:gd name="T8" fmla="*/ 1 w 15458"/>
                  <a:gd name="T9" fmla="*/ 13166 h 13508"/>
                  <a:gd name="T10" fmla="*/ 4 w 15458"/>
                  <a:gd name="T11" fmla="*/ 13202 h 13508"/>
                  <a:gd name="T12" fmla="*/ 12 w 15458"/>
                  <a:gd name="T13" fmla="*/ 13237 h 13508"/>
                  <a:gd name="T14" fmla="*/ 22 w 15458"/>
                  <a:gd name="T15" fmla="*/ 13271 h 13508"/>
                  <a:gd name="T16" fmla="*/ 36 w 15458"/>
                  <a:gd name="T17" fmla="*/ 13304 h 13508"/>
                  <a:gd name="T18" fmla="*/ 52 w 15458"/>
                  <a:gd name="T19" fmla="*/ 13334 h 13508"/>
                  <a:gd name="T20" fmla="*/ 71 w 15458"/>
                  <a:gd name="T21" fmla="*/ 13363 h 13508"/>
                  <a:gd name="T22" fmla="*/ 93 w 15458"/>
                  <a:gd name="T23" fmla="*/ 13389 h 13508"/>
                  <a:gd name="T24" fmla="*/ 118 w 15458"/>
                  <a:gd name="T25" fmla="*/ 13414 h 13508"/>
                  <a:gd name="T26" fmla="*/ 144 w 15458"/>
                  <a:gd name="T27" fmla="*/ 13436 h 13508"/>
                  <a:gd name="T28" fmla="*/ 173 w 15458"/>
                  <a:gd name="T29" fmla="*/ 13455 h 13508"/>
                  <a:gd name="T30" fmla="*/ 204 w 15458"/>
                  <a:gd name="T31" fmla="*/ 13471 h 13508"/>
                  <a:gd name="T32" fmla="*/ 236 w 15458"/>
                  <a:gd name="T33" fmla="*/ 13485 h 13508"/>
                  <a:gd name="T34" fmla="*/ 270 w 15458"/>
                  <a:gd name="T35" fmla="*/ 13495 h 13508"/>
                  <a:gd name="T36" fmla="*/ 305 w 15458"/>
                  <a:gd name="T37" fmla="*/ 13504 h 13508"/>
                  <a:gd name="T38" fmla="*/ 341 w 15458"/>
                  <a:gd name="T39" fmla="*/ 13507 h 13508"/>
                  <a:gd name="T40" fmla="*/ 15099 w 15458"/>
                  <a:gd name="T41" fmla="*/ 13508 h 13508"/>
                  <a:gd name="T42" fmla="*/ 15135 w 15458"/>
                  <a:gd name="T43" fmla="*/ 13506 h 13508"/>
                  <a:gd name="T44" fmla="*/ 15171 w 15458"/>
                  <a:gd name="T45" fmla="*/ 13499 h 13508"/>
                  <a:gd name="T46" fmla="*/ 15205 w 15458"/>
                  <a:gd name="T47" fmla="*/ 13491 h 13508"/>
                  <a:gd name="T48" fmla="*/ 15238 w 15458"/>
                  <a:gd name="T49" fmla="*/ 13479 h 13508"/>
                  <a:gd name="T50" fmla="*/ 15269 w 15458"/>
                  <a:gd name="T51" fmla="*/ 13463 h 13508"/>
                  <a:gd name="T52" fmla="*/ 15300 w 15458"/>
                  <a:gd name="T53" fmla="*/ 13446 h 13508"/>
                  <a:gd name="T54" fmla="*/ 15327 w 15458"/>
                  <a:gd name="T55" fmla="*/ 13425 h 13508"/>
                  <a:gd name="T56" fmla="*/ 15353 w 15458"/>
                  <a:gd name="T57" fmla="*/ 13402 h 13508"/>
                  <a:gd name="T58" fmla="*/ 15376 w 15458"/>
                  <a:gd name="T59" fmla="*/ 13376 h 13508"/>
                  <a:gd name="T60" fmla="*/ 15397 w 15458"/>
                  <a:gd name="T61" fmla="*/ 13349 h 13508"/>
                  <a:gd name="T62" fmla="*/ 15414 w 15458"/>
                  <a:gd name="T63" fmla="*/ 13319 h 13508"/>
                  <a:gd name="T64" fmla="*/ 15430 w 15458"/>
                  <a:gd name="T65" fmla="*/ 13287 h 13508"/>
                  <a:gd name="T66" fmla="*/ 15442 w 15458"/>
                  <a:gd name="T67" fmla="*/ 13254 h 13508"/>
                  <a:gd name="T68" fmla="*/ 15450 w 15458"/>
                  <a:gd name="T69" fmla="*/ 13220 h 13508"/>
                  <a:gd name="T70" fmla="*/ 15456 w 15458"/>
                  <a:gd name="T71" fmla="*/ 13184 h 13508"/>
                  <a:gd name="T72" fmla="*/ 15458 w 15458"/>
                  <a:gd name="T73" fmla="*/ 13148 h 13508"/>
                  <a:gd name="T74" fmla="*/ 15456 w 15458"/>
                  <a:gd name="T75" fmla="*/ 13109 h 13508"/>
                  <a:gd name="T76" fmla="*/ 15449 w 15458"/>
                  <a:gd name="T77" fmla="*/ 13070 h 13508"/>
                  <a:gd name="T78" fmla="*/ 15439 w 15458"/>
                  <a:gd name="T79" fmla="*/ 13033 h 13508"/>
                  <a:gd name="T80" fmla="*/ 15425 w 15458"/>
                  <a:gd name="T81" fmla="*/ 12997 h 13508"/>
                  <a:gd name="T82" fmla="*/ 8042 w 15458"/>
                  <a:gd name="T83" fmla="*/ 180 h 13508"/>
                  <a:gd name="T84" fmla="*/ 8014 w 15458"/>
                  <a:gd name="T85" fmla="*/ 138 h 13508"/>
                  <a:gd name="T86" fmla="*/ 7981 w 15458"/>
                  <a:gd name="T87" fmla="*/ 102 h 13508"/>
                  <a:gd name="T88" fmla="*/ 7945 w 15458"/>
                  <a:gd name="T89" fmla="*/ 71 h 13508"/>
                  <a:gd name="T90" fmla="*/ 7906 w 15458"/>
                  <a:gd name="T91" fmla="*/ 46 h 13508"/>
                  <a:gd name="T92" fmla="*/ 7863 w 15458"/>
                  <a:gd name="T93" fmla="*/ 26 h 13508"/>
                  <a:gd name="T94" fmla="*/ 7819 w 15458"/>
                  <a:gd name="T95" fmla="*/ 12 h 13508"/>
                  <a:gd name="T96" fmla="*/ 7774 w 15458"/>
                  <a:gd name="T97" fmla="*/ 3 h 13508"/>
                  <a:gd name="T98" fmla="*/ 7729 w 15458"/>
                  <a:gd name="T99" fmla="*/ 0 h 13508"/>
                  <a:gd name="T100" fmla="*/ 7684 w 15458"/>
                  <a:gd name="T101" fmla="*/ 3 h 13508"/>
                  <a:gd name="T102" fmla="*/ 7639 w 15458"/>
                  <a:gd name="T103" fmla="*/ 12 h 13508"/>
                  <a:gd name="T104" fmla="*/ 7595 w 15458"/>
                  <a:gd name="T105" fmla="*/ 26 h 13508"/>
                  <a:gd name="T106" fmla="*/ 7552 w 15458"/>
                  <a:gd name="T107" fmla="*/ 46 h 13508"/>
                  <a:gd name="T108" fmla="*/ 7513 w 15458"/>
                  <a:gd name="T109" fmla="*/ 71 h 13508"/>
                  <a:gd name="T110" fmla="*/ 7477 w 15458"/>
                  <a:gd name="T111" fmla="*/ 102 h 13508"/>
                  <a:gd name="T112" fmla="*/ 7444 w 15458"/>
                  <a:gd name="T113" fmla="*/ 138 h 13508"/>
                  <a:gd name="T114" fmla="*/ 7416 w 15458"/>
                  <a:gd name="T115" fmla="*/ 180 h 13508"/>
                  <a:gd name="T116" fmla="*/ 33 w 15458"/>
                  <a:gd name="T117" fmla="*/ 12997 h 13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458" h="13508">
                    <a:moveTo>
                      <a:pt x="33" y="12997"/>
                    </a:moveTo>
                    <a:lnTo>
                      <a:pt x="25" y="13015"/>
                    </a:lnTo>
                    <a:lnTo>
                      <a:pt x="19" y="13033"/>
                    </a:lnTo>
                    <a:lnTo>
                      <a:pt x="13" y="13051"/>
                    </a:lnTo>
                    <a:lnTo>
                      <a:pt x="9" y="13070"/>
                    </a:lnTo>
                    <a:lnTo>
                      <a:pt x="5" y="13089"/>
                    </a:lnTo>
                    <a:lnTo>
                      <a:pt x="2" y="13109"/>
                    </a:lnTo>
                    <a:lnTo>
                      <a:pt x="1" y="13128"/>
                    </a:lnTo>
                    <a:lnTo>
                      <a:pt x="0" y="13148"/>
                    </a:lnTo>
                    <a:lnTo>
                      <a:pt x="1" y="13166"/>
                    </a:lnTo>
                    <a:lnTo>
                      <a:pt x="2" y="13184"/>
                    </a:lnTo>
                    <a:lnTo>
                      <a:pt x="4" y="13202"/>
                    </a:lnTo>
                    <a:lnTo>
                      <a:pt x="8" y="13220"/>
                    </a:lnTo>
                    <a:lnTo>
                      <a:pt x="12" y="13237"/>
                    </a:lnTo>
                    <a:lnTo>
                      <a:pt x="16" y="13254"/>
                    </a:lnTo>
                    <a:lnTo>
                      <a:pt x="22" y="13271"/>
                    </a:lnTo>
                    <a:lnTo>
                      <a:pt x="28" y="13287"/>
                    </a:lnTo>
                    <a:lnTo>
                      <a:pt x="36" y="13304"/>
                    </a:lnTo>
                    <a:lnTo>
                      <a:pt x="44" y="13319"/>
                    </a:lnTo>
                    <a:lnTo>
                      <a:pt x="52" y="13334"/>
                    </a:lnTo>
                    <a:lnTo>
                      <a:pt x="61" y="13349"/>
                    </a:lnTo>
                    <a:lnTo>
                      <a:pt x="71" y="13363"/>
                    </a:lnTo>
                    <a:lnTo>
                      <a:pt x="82" y="13376"/>
                    </a:lnTo>
                    <a:lnTo>
                      <a:pt x="93" y="13389"/>
                    </a:lnTo>
                    <a:lnTo>
                      <a:pt x="105" y="13402"/>
                    </a:lnTo>
                    <a:lnTo>
                      <a:pt x="118" y="13414"/>
                    </a:lnTo>
                    <a:lnTo>
                      <a:pt x="131" y="13425"/>
                    </a:lnTo>
                    <a:lnTo>
                      <a:pt x="144" y="13436"/>
                    </a:lnTo>
                    <a:lnTo>
                      <a:pt x="158" y="13446"/>
                    </a:lnTo>
                    <a:lnTo>
                      <a:pt x="173" y="13455"/>
                    </a:lnTo>
                    <a:lnTo>
                      <a:pt x="189" y="13463"/>
                    </a:lnTo>
                    <a:lnTo>
                      <a:pt x="204" y="13471"/>
                    </a:lnTo>
                    <a:lnTo>
                      <a:pt x="220" y="13479"/>
                    </a:lnTo>
                    <a:lnTo>
                      <a:pt x="236" y="13485"/>
                    </a:lnTo>
                    <a:lnTo>
                      <a:pt x="253" y="13491"/>
                    </a:lnTo>
                    <a:lnTo>
                      <a:pt x="270" y="13495"/>
                    </a:lnTo>
                    <a:lnTo>
                      <a:pt x="287" y="13499"/>
                    </a:lnTo>
                    <a:lnTo>
                      <a:pt x="305" y="13504"/>
                    </a:lnTo>
                    <a:lnTo>
                      <a:pt x="323" y="13506"/>
                    </a:lnTo>
                    <a:lnTo>
                      <a:pt x="341" y="13507"/>
                    </a:lnTo>
                    <a:lnTo>
                      <a:pt x="359" y="13508"/>
                    </a:lnTo>
                    <a:lnTo>
                      <a:pt x="15099" y="13508"/>
                    </a:lnTo>
                    <a:lnTo>
                      <a:pt x="15117" y="13507"/>
                    </a:lnTo>
                    <a:lnTo>
                      <a:pt x="15135" y="13506"/>
                    </a:lnTo>
                    <a:lnTo>
                      <a:pt x="15153" y="13504"/>
                    </a:lnTo>
                    <a:lnTo>
                      <a:pt x="15171" y="13499"/>
                    </a:lnTo>
                    <a:lnTo>
                      <a:pt x="15188" y="13495"/>
                    </a:lnTo>
                    <a:lnTo>
                      <a:pt x="15205" y="13491"/>
                    </a:lnTo>
                    <a:lnTo>
                      <a:pt x="15222" y="13485"/>
                    </a:lnTo>
                    <a:lnTo>
                      <a:pt x="15238" y="13479"/>
                    </a:lnTo>
                    <a:lnTo>
                      <a:pt x="15254" y="13471"/>
                    </a:lnTo>
                    <a:lnTo>
                      <a:pt x="15269" y="13463"/>
                    </a:lnTo>
                    <a:lnTo>
                      <a:pt x="15285" y="13455"/>
                    </a:lnTo>
                    <a:lnTo>
                      <a:pt x="15300" y="13446"/>
                    </a:lnTo>
                    <a:lnTo>
                      <a:pt x="15314" y="13436"/>
                    </a:lnTo>
                    <a:lnTo>
                      <a:pt x="15327" y="13425"/>
                    </a:lnTo>
                    <a:lnTo>
                      <a:pt x="15340" y="13414"/>
                    </a:lnTo>
                    <a:lnTo>
                      <a:pt x="15353" y="13402"/>
                    </a:lnTo>
                    <a:lnTo>
                      <a:pt x="15365" y="13389"/>
                    </a:lnTo>
                    <a:lnTo>
                      <a:pt x="15376" y="13376"/>
                    </a:lnTo>
                    <a:lnTo>
                      <a:pt x="15387" y="13363"/>
                    </a:lnTo>
                    <a:lnTo>
                      <a:pt x="15397" y="13349"/>
                    </a:lnTo>
                    <a:lnTo>
                      <a:pt x="15406" y="13334"/>
                    </a:lnTo>
                    <a:lnTo>
                      <a:pt x="15414" y="13319"/>
                    </a:lnTo>
                    <a:lnTo>
                      <a:pt x="15422" y="13304"/>
                    </a:lnTo>
                    <a:lnTo>
                      <a:pt x="15430" y="13287"/>
                    </a:lnTo>
                    <a:lnTo>
                      <a:pt x="15436" y="13271"/>
                    </a:lnTo>
                    <a:lnTo>
                      <a:pt x="15442" y="13254"/>
                    </a:lnTo>
                    <a:lnTo>
                      <a:pt x="15446" y="13237"/>
                    </a:lnTo>
                    <a:lnTo>
                      <a:pt x="15450" y="13220"/>
                    </a:lnTo>
                    <a:lnTo>
                      <a:pt x="15454" y="13202"/>
                    </a:lnTo>
                    <a:lnTo>
                      <a:pt x="15456" y="13184"/>
                    </a:lnTo>
                    <a:lnTo>
                      <a:pt x="15457" y="13166"/>
                    </a:lnTo>
                    <a:lnTo>
                      <a:pt x="15458" y="13148"/>
                    </a:lnTo>
                    <a:lnTo>
                      <a:pt x="15457" y="13128"/>
                    </a:lnTo>
                    <a:lnTo>
                      <a:pt x="15456" y="13109"/>
                    </a:lnTo>
                    <a:lnTo>
                      <a:pt x="15453" y="13089"/>
                    </a:lnTo>
                    <a:lnTo>
                      <a:pt x="15449" y="13070"/>
                    </a:lnTo>
                    <a:lnTo>
                      <a:pt x="15445" y="13051"/>
                    </a:lnTo>
                    <a:lnTo>
                      <a:pt x="15439" y="13033"/>
                    </a:lnTo>
                    <a:lnTo>
                      <a:pt x="15433" y="13015"/>
                    </a:lnTo>
                    <a:lnTo>
                      <a:pt x="15425" y="12997"/>
                    </a:lnTo>
                    <a:lnTo>
                      <a:pt x="11724" y="6573"/>
                    </a:lnTo>
                    <a:lnTo>
                      <a:pt x="8042" y="180"/>
                    </a:lnTo>
                    <a:lnTo>
                      <a:pt x="8028" y="158"/>
                    </a:lnTo>
                    <a:lnTo>
                      <a:pt x="8014" y="138"/>
                    </a:lnTo>
                    <a:lnTo>
                      <a:pt x="7998" y="119"/>
                    </a:lnTo>
                    <a:lnTo>
                      <a:pt x="7981" y="102"/>
                    </a:lnTo>
                    <a:lnTo>
                      <a:pt x="7964" y="86"/>
                    </a:lnTo>
                    <a:lnTo>
                      <a:pt x="7945" y="71"/>
                    </a:lnTo>
                    <a:lnTo>
                      <a:pt x="7926" y="58"/>
                    </a:lnTo>
                    <a:lnTo>
                      <a:pt x="7906" y="46"/>
                    </a:lnTo>
                    <a:lnTo>
                      <a:pt x="7884" y="35"/>
                    </a:lnTo>
                    <a:lnTo>
                      <a:pt x="7863" y="26"/>
                    </a:lnTo>
                    <a:lnTo>
                      <a:pt x="7841" y="18"/>
                    </a:lnTo>
                    <a:lnTo>
                      <a:pt x="7819" y="12"/>
                    </a:lnTo>
                    <a:lnTo>
                      <a:pt x="7797" y="7"/>
                    </a:lnTo>
                    <a:lnTo>
                      <a:pt x="7774" y="3"/>
                    </a:lnTo>
                    <a:lnTo>
                      <a:pt x="7752" y="1"/>
                    </a:lnTo>
                    <a:lnTo>
                      <a:pt x="7729" y="0"/>
                    </a:lnTo>
                    <a:lnTo>
                      <a:pt x="7706" y="1"/>
                    </a:lnTo>
                    <a:lnTo>
                      <a:pt x="7684" y="3"/>
                    </a:lnTo>
                    <a:lnTo>
                      <a:pt x="7661" y="7"/>
                    </a:lnTo>
                    <a:lnTo>
                      <a:pt x="7639" y="12"/>
                    </a:lnTo>
                    <a:lnTo>
                      <a:pt x="7617" y="18"/>
                    </a:lnTo>
                    <a:lnTo>
                      <a:pt x="7595" y="26"/>
                    </a:lnTo>
                    <a:lnTo>
                      <a:pt x="7574" y="35"/>
                    </a:lnTo>
                    <a:lnTo>
                      <a:pt x="7552" y="46"/>
                    </a:lnTo>
                    <a:lnTo>
                      <a:pt x="7532" y="58"/>
                    </a:lnTo>
                    <a:lnTo>
                      <a:pt x="7513" y="71"/>
                    </a:lnTo>
                    <a:lnTo>
                      <a:pt x="7494" y="86"/>
                    </a:lnTo>
                    <a:lnTo>
                      <a:pt x="7477" y="102"/>
                    </a:lnTo>
                    <a:lnTo>
                      <a:pt x="7460" y="119"/>
                    </a:lnTo>
                    <a:lnTo>
                      <a:pt x="7444" y="138"/>
                    </a:lnTo>
                    <a:lnTo>
                      <a:pt x="7430" y="158"/>
                    </a:lnTo>
                    <a:lnTo>
                      <a:pt x="7416" y="180"/>
                    </a:lnTo>
                    <a:lnTo>
                      <a:pt x="3734" y="6573"/>
                    </a:lnTo>
                    <a:lnTo>
                      <a:pt x="33" y="1299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/>
              </a:p>
            </p:txBody>
          </p:sp>
          <p:sp>
            <p:nvSpPr>
              <p:cNvPr id="599" name="Freeform 7">
                <a:extLst>
                  <a:ext uri="{FF2B5EF4-FFF2-40B4-BE49-F238E27FC236}">
                    <a16:creationId xmlns:a16="http://schemas.microsoft.com/office/drawing/2014/main" id="{FC54D6CD-F1EB-47AC-74C3-BF2D6A817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" y="2742"/>
                <a:ext cx="297" cy="258"/>
              </a:xfrm>
              <a:custGeom>
                <a:avLst/>
                <a:gdLst>
                  <a:gd name="T0" fmla="*/ 3 w 14864"/>
                  <a:gd name="T1" fmla="*/ 12832 h 12913"/>
                  <a:gd name="T2" fmla="*/ 0 w 14864"/>
                  <a:gd name="T3" fmla="*/ 12841 h 12913"/>
                  <a:gd name="T4" fmla="*/ 0 w 14864"/>
                  <a:gd name="T5" fmla="*/ 12851 h 12913"/>
                  <a:gd name="T6" fmla="*/ 0 w 14864"/>
                  <a:gd name="T7" fmla="*/ 12857 h 12913"/>
                  <a:gd name="T8" fmla="*/ 1 w 14864"/>
                  <a:gd name="T9" fmla="*/ 12863 h 12913"/>
                  <a:gd name="T10" fmla="*/ 3 w 14864"/>
                  <a:gd name="T11" fmla="*/ 12869 h 12913"/>
                  <a:gd name="T12" fmla="*/ 5 w 14864"/>
                  <a:gd name="T13" fmla="*/ 12875 h 12913"/>
                  <a:gd name="T14" fmla="*/ 7 w 14864"/>
                  <a:gd name="T15" fmla="*/ 12881 h 12913"/>
                  <a:gd name="T16" fmla="*/ 10 w 14864"/>
                  <a:gd name="T17" fmla="*/ 12886 h 12913"/>
                  <a:gd name="T18" fmla="*/ 14 w 14864"/>
                  <a:gd name="T19" fmla="*/ 12891 h 12913"/>
                  <a:gd name="T20" fmla="*/ 18 w 14864"/>
                  <a:gd name="T21" fmla="*/ 12895 h 12913"/>
                  <a:gd name="T22" fmla="*/ 22 w 14864"/>
                  <a:gd name="T23" fmla="*/ 12899 h 12913"/>
                  <a:gd name="T24" fmla="*/ 27 w 14864"/>
                  <a:gd name="T25" fmla="*/ 12903 h 12913"/>
                  <a:gd name="T26" fmla="*/ 32 w 14864"/>
                  <a:gd name="T27" fmla="*/ 12906 h 12913"/>
                  <a:gd name="T28" fmla="*/ 38 w 14864"/>
                  <a:gd name="T29" fmla="*/ 12908 h 12913"/>
                  <a:gd name="T30" fmla="*/ 44 w 14864"/>
                  <a:gd name="T31" fmla="*/ 12910 h 12913"/>
                  <a:gd name="T32" fmla="*/ 50 w 14864"/>
                  <a:gd name="T33" fmla="*/ 12912 h 12913"/>
                  <a:gd name="T34" fmla="*/ 56 w 14864"/>
                  <a:gd name="T35" fmla="*/ 12913 h 12913"/>
                  <a:gd name="T36" fmla="*/ 62 w 14864"/>
                  <a:gd name="T37" fmla="*/ 12913 h 12913"/>
                  <a:gd name="T38" fmla="*/ 14802 w 14864"/>
                  <a:gd name="T39" fmla="*/ 12913 h 12913"/>
                  <a:gd name="T40" fmla="*/ 14808 w 14864"/>
                  <a:gd name="T41" fmla="*/ 12913 h 12913"/>
                  <a:gd name="T42" fmla="*/ 14814 w 14864"/>
                  <a:gd name="T43" fmla="*/ 12912 h 12913"/>
                  <a:gd name="T44" fmla="*/ 14820 w 14864"/>
                  <a:gd name="T45" fmla="*/ 12910 h 12913"/>
                  <a:gd name="T46" fmla="*/ 14826 w 14864"/>
                  <a:gd name="T47" fmla="*/ 12908 h 12913"/>
                  <a:gd name="T48" fmla="*/ 14832 w 14864"/>
                  <a:gd name="T49" fmla="*/ 12906 h 12913"/>
                  <a:gd name="T50" fmla="*/ 14837 w 14864"/>
                  <a:gd name="T51" fmla="*/ 12903 h 12913"/>
                  <a:gd name="T52" fmla="*/ 14842 w 14864"/>
                  <a:gd name="T53" fmla="*/ 12899 h 12913"/>
                  <a:gd name="T54" fmla="*/ 14846 w 14864"/>
                  <a:gd name="T55" fmla="*/ 12895 h 12913"/>
                  <a:gd name="T56" fmla="*/ 14850 w 14864"/>
                  <a:gd name="T57" fmla="*/ 12891 h 12913"/>
                  <a:gd name="T58" fmla="*/ 14854 w 14864"/>
                  <a:gd name="T59" fmla="*/ 12886 h 12913"/>
                  <a:gd name="T60" fmla="*/ 14857 w 14864"/>
                  <a:gd name="T61" fmla="*/ 12881 h 12913"/>
                  <a:gd name="T62" fmla="*/ 14859 w 14864"/>
                  <a:gd name="T63" fmla="*/ 12875 h 12913"/>
                  <a:gd name="T64" fmla="*/ 14861 w 14864"/>
                  <a:gd name="T65" fmla="*/ 12869 h 12913"/>
                  <a:gd name="T66" fmla="*/ 14863 w 14864"/>
                  <a:gd name="T67" fmla="*/ 12863 h 12913"/>
                  <a:gd name="T68" fmla="*/ 14864 w 14864"/>
                  <a:gd name="T69" fmla="*/ 12857 h 12913"/>
                  <a:gd name="T70" fmla="*/ 14864 w 14864"/>
                  <a:gd name="T71" fmla="*/ 12851 h 12913"/>
                  <a:gd name="T72" fmla="*/ 14864 w 14864"/>
                  <a:gd name="T73" fmla="*/ 12841 h 12913"/>
                  <a:gd name="T74" fmla="*/ 14861 w 14864"/>
                  <a:gd name="T75" fmla="*/ 12832 h 12913"/>
                  <a:gd name="T76" fmla="*/ 11171 w 14864"/>
                  <a:gd name="T77" fmla="*/ 6425 h 12913"/>
                  <a:gd name="T78" fmla="*/ 7488 w 14864"/>
                  <a:gd name="T79" fmla="*/ 31 h 12913"/>
                  <a:gd name="T80" fmla="*/ 7483 w 14864"/>
                  <a:gd name="T81" fmla="*/ 24 h 12913"/>
                  <a:gd name="T82" fmla="*/ 7477 w 14864"/>
                  <a:gd name="T83" fmla="*/ 18 h 12913"/>
                  <a:gd name="T84" fmla="*/ 7471 w 14864"/>
                  <a:gd name="T85" fmla="*/ 12 h 12913"/>
                  <a:gd name="T86" fmla="*/ 7464 w 14864"/>
                  <a:gd name="T87" fmla="*/ 8 h 12913"/>
                  <a:gd name="T88" fmla="*/ 7456 w 14864"/>
                  <a:gd name="T89" fmla="*/ 5 h 12913"/>
                  <a:gd name="T90" fmla="*/ 7448 w 14864"/>
                  <a:gd name="T91" fmla="*/ 2 h 12913"/>
                  <a:gd name="T92" fmla="*/ 7440 w 14864"/>
                  <a:gd name="T93" fmla="*/ 1 h 12913"/>
                  <a:gd name="T94" fmla="*/ 7432 w 14864"/>
                  <a:gd name="T95" fmla="*/ 0 h 12913"/>
                  <a:gd name="T96" fmla="*/ 7424 w 14864"/>
                  <a:gd name="T97" fmla="*/ 1 h 12913"/>
                  <a:gd name="T98" fmla="*/ 7416 w 14864"/>
                  <a:gd name="T99" fmla="*/ 2 h 12913"/>
                  <a:gd name="T100" fmla="*/ 7408 w 14864"/>
                  <a:gd name="T101" fmla="*/ 5 h 12913"/>
                  <a:gd name="T102" fmla="*/ 7400 w 14864"/>
                  <a:gd name="T103" fmla="*/ 8 h 12913"/>
                  <a:gd name="T104" fmla="*/ 7393 w 14864"/>
                  <a:gd name="T105" fmla="*/ 12 h 12913"/>
                  <a:gd name="T106" fmla="*/ 7387 w 14864"/>
                  <a:gd name="T107" fmla="*/ 18 h 12913"/>
                  <a:gd name="T108" fmla="*/ 7381 w 14864"/>
                  <a:gd name="T109" fmla="*/ 24 h 12913"/>
                  <a:gd name="T110" fmla="*/ 7376 w 14864"/>
                  <a:gd name="T111" fmla="*/ 31 h 12913"/>
                  <a:gd name="T112" fmla="*/ 3693 w 14864"/>
                  <a:gd name="T113" fmla="*/ 6425 h 12913"/>
                  <a:gd name="T114" fmla="*/ 3 w 14864"/>
                  <a:gd name="T115" fmla="*/ 12832 h 12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864" h="12913">
                    <a:moveTo>
                      <a:pt x="3" y="12832"/>
                    </a:moveTo>
                    <a:lnTo>
                      <a:pt x="0" y="12841"/>
                    </a:lnTo>
                    <a:lnTo>
                      <a:pt x="0" y="12851"/>
                    </a:lnTo>
                    <a:lnTo>
                      <a:pt x="0" y="12857"/>
                    </a:lnTo>
                    <a:lnTo>
                      <a:pt x="1" y="12863"/>
                    </a:lnTo>
                    <a:lnTo>
                      <a:pt x="3" y="12869"/>
                    </a:lnTo>
                    <a:lnTo>
                      <a:pt x="5" y="12875"/>
                    </a:lnTo>
                    <a:lnTo>
                      <a:pt x="7" y="12881"/>
                    </a:lnTo>
                    <a:lnTo>
                      <a:pt x="10" y="12886"/>
                    </a:lnTo>
                    <a:lnTo>
                      <a:pt x="14" y="12891"/>
                    </a:lnTo>
                    <a:lnTo>
                      <a:pt x="18" y="12895"/>
                    </a:lnTo>
                    <a:lnTo>
                      <a:pt x="22" y="12899"/>
                    </a:lnTo>
                    <a:lnTo>
                      <a:pt x="27" y="12903"/>
                    </a:lnTo>
                    <a:lnTo>
                      <a:pt x="32" y="12906"/>
                    </a:lnTo>
                    <a:lnTo>
                      <a:pt x="38" y="12908"/>
                    </a:lnTo>
                    <a:lnTo>
                      <a:pt x="44" y="12910"/>
                    </a:lnTo>
                    <a:lnTo>
                      <a:pt x="50" y="12912"/>
                    </a:lnTo>
                    <a:lnTo>
                      <a:pt x="56" y="12913"/>
                    </a:lnTo>
                    <a:lnTo>
                      <a:pt x="62" y="12913"/>
                    </a:lnTo>
                    <a:lnTo>
                      <a:pt x="14802" y="12913"/>
                    </a:lnTo>
                    <a:lnTo>
                      <a:pt x="14808" y="12913"/>
                    </a:lnTo>
                    <a:lnTo>
                      <a:pt x="14814" y="12912"/>
                    </a:lnTo>
                    <a:lnTo>
                      <a:pt x="14820" y="12910"/>
                    </a:lnTo>
                    <a:lnTo>
                      <a:pt x="14826" y="12908"/>
                    </a:lnTo>
                    <a:lnTo>
                      <a:pt x="14832" y="12906"/>
                    </a:lnTo>
                    <a:lnTo>
                      <a:pt x="14837" y="12903"/>
                    </a:lnTo>
                    <a:lnTo>
                      <a:pt x="14842" y="12899"/>
                    </a:lnTo>
                    <a:lnTo>
                      <a:pt x="14846" y="12895"/>
                    </a:lnTo>
                    <a:lnTo>
                      <a:pt x="14850" y="12891"/>
                    </a:lnTo>
                    <a:lnTo>
                      <a:pt x="14854" y="12886"/>
                    </a:lnTo>
                    <a:lnTo>
                      <a:pt x="14857" y="12881"/>
                    </a:lnTo>
                    <a:lnTo>
                      <a:pt x="14859" y="12875"/>
                    </a:lnTo>
                    <a:lnTo>
                      <a:pt x="14861" y="12869"/>
                    </a:lnTo>
                    <a:lnTo>
                      <a:pt x="14863" y="12863"/>
                    </a:lnTo>
                    <a:lnTo>
                      <a:pt x="14864" y="12857"/>
                    </a:lnTo>
                    <a:lnTo>
                      <a:pt x="14864" y="12851"/>
                    </a:lnTo>
                    <a:lnTo>
                      <a:pt x="14864" y="12841"/>
                    </a:lnTo>
                    <a:lnTo>
                      <a:pt x="14861" y="12832"/>
                    </a:lnTo>
                    <a:lnTo>
                      <a:pt x="11171" y="6425"/>
                    </a:lnTo>
                    <a:lnTo>
                      <a:pt x="7488" y="31"/>
                    </a:lnTo>
                    <a:lnTo>
                      <a:pt x="7483" y="24"/>
                    </a:lnTo>
                    <a:lnTo>
                      <a:pt x="7477" y="18"/>
                    </a:lnTo>
                    <a:lnTo>
                      <a:pt x="7471" y="12"/>
                    </a:lnTo>
                    <a:lnTo>
                      <a:pt x="7464" y="8"/>
                    </a:lnTo>
                    <a:lnTo>
                      <a:pt x="7456" y="5"/>
                    </a:lnTo>
                    <a:lnTo>
                      <a:pt x="7448" y="2"/>
                    </a:lnTo>
                    <a:lnTo>
                      <a:pt x="7440" y="1"/>
                    </a:lnTo>
                    <a:lnTo>
                      <a:pt x="7432" y="0"/>
                    </a:lnTo>
                    <a:lnTo>
                      <a:pt x="7424" y="1"/>
                    </a:lnTo>
                    <a:lnTo>
                      <a:pt x="7416" y="2"/>
                    </a:lnTo>
                    <a:lnTo>
                      <a:pt x="7408" y="5"/>
                    </a:lnTo>
                    <a:lnTo>
                      <a:pt x="7400" y="8"/>
                    </a:lnTo>
                    <a:lnTo>
                      <a:pt x="7393" y="12"/>
                    </a:lnTo>
                    <a:lnTo>
                      <a:pt x="7387" y="18"/>
                    </a:lnTo>
                    <a:lnTo>
                      <a:pt x="7381" y="24"/>
                    </a:lnTo>
                    <a:lnTo>
                      <a:pt x="7376" y="31"/>
                    </a:lnTo>
                    <a:lnTo>
                      <a:pt x="3693" y="6425"/>
                    </a:lnTo>
                    <a:lnTo>
                      <a:pt x="3" y="12832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/>
              </a:p>
            </p:txBody>
          </p:sp>
          <p:sp>
            <p:nvSpPr>
              <p:cNvPr id="600" name="Freeform 8">
                <a:extLst>
                  <a:ext uri="{FF2B5EF4-FFF2-40B4-BE49-F238E27FC236}">
                    <a16:creationId xmlns:a16="http://schemas.microsoft.com/office/drawing/2014/main" id="{07670894-6D38-8987-939B-33ECE5600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" y="2759"/>
                <a:ext cx="267" cy="232"/>
              </a:xfrm>
              <a:custGeom>
                <a:avLst/>
                <a:gdLst>
                  <a:gd name="T0" fmla="*/ 0 w 13322"/>
                  <a:gd name="T1" fmla="*/ 11563 h 11563"/>
                  <a:gd name="T2" fmla="*/ 13322 w 13322"/>
                  <a:gd name="T3" fmla="*/ 11563 h 11563"/>
                  <a:gd name="T4" fmla="*/ 9991 w 13322"/>
                  <a:gd name="T5" fmla="*/ 5783 h 11563"/>
                  <a:gd name="T6" fmla="*/ 6661 w 13322"/>
                  <a:gd name="T7" fmla="*/ 0 h 11563"/>
                  <a:gd name="T8" fmla="*/ 3331 w 13322"/>
                  <a:gd name="T9" fmla="*/ 5783 h 11563"/>
                  <a:gd name="T10" fmla="*/ 0 w 13322"/>
                  <a:gd name="T11" fmla="*/ 11563 h 1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22" h="11563">
                    <a:moveTo>
                      <a:pt x="0" y="11563"/>
                    </a:moveTo>
                    <a:lnTo>
                      <a:pt x="13322" y="11563"/>
                    </a:lnTo>
                    <a:lnTo>
                      <a:pt x="9991" y="5783"/>
                    </a:lnTo>
                    <a:lnTo>
                      <a:pt x="6661" y="0"/>
                    </a:lnTo>
                    <a:lnTo>
                      <a:pt x="3331" y="5783"/>
                    </a:lnTo>
                    <a:lnTo>
                      <a:pt x="0" y="11563"/>
                    </a:lnTo>
                    <a:close/>
                  </a:path>
                </a:pathLst>
              </a:custGeom>
              <a:solidFill>
                <a:srgbClr val="FDC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/>
              </a:p>
            </p:txBody>
          </p:sp>
        </p:grpSp>
        <p:pic>
          <p:nvPicPr>
            <p:cNvPr id="595" name="Imagen 594">
              <a:extLst>
                <a:ext uri="{FF2B5EF4-FFF2-40B4-BE49-F238E27FC236}">
                  <a16:creationId xmlns:a16="http://schemas.microsoft.com/office/drawing/2014/main" id="{C493AF30-1CAE-393C-E723-F8A3B0830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735" t="25951" r="15761" b="33515"/>
            <a:stretch/>
          </p:blipFill>
          <p:spPr>
            <a:xfrm>
              <a:off x="6773164" y="4608683"/>
              <a:ext cx="329331" cy="136028"/>
            </a:xfrm>
            <a:prstGeom prst="rect">
              <a:avLst/>
            </a:prstGeom>
          </p:spPr>
        </p:pic>
      </p:grpSp>
      <p:grpSp>
        <p:nvGrpSpPr>
          <p:cNvPr id="856" name="Grupo 855">
            <a:extLst>
              <a:ext uri="{FF2B5EF4-FFF2-40B4-BE49-F238E27FC236}">
                <a16:creationId xmlns:a16="http://schemas.microsoft.com/office/drawing/2014/main" id="{A1F19C34-8B73-1DDB-C7BC-5B2CD57D0053}"/>
              </a:ext>
            </a:extLst>
          </p:cNvPr>
          <p:cNvGrpSpPr/>
          <p:nvPr/>
        </p:nvGrpSpPr>
        <p:grpSpPr>
          <a:xfrm>
            <a:off x="139553" y="627534"/>
            <a:ext cx="5152527" cy="4394624"/>
            <a:chOff x="224887" y="589413"/>
            <a:chExt cx="5152527" cy="4394624"/>
          </a:xfrm>
        </p:grpSpPr>
        <p:sp>
          <p:nvSpPr>
            <p:cNvPr id="606" name="Rectángulo: esquinas redondeadas 605">
              <a:extLst>
                <a:ext uri="{FF2B5EF4-FFF2-40B4-BE49-F238E27FC236}">
                  <a16:creationId xmlns:a16="http://schemas.microsoft.com/office/drawing/2014/main" id="{9A633292-615C-44F6-CA39-02EDFFA0E0BF}"/>
                </a:ext>
              </a:extLst>
            </p:cNvPr>
            <p:cNvSpPr/>
            <p:nvPr/>
          </p:nvSpPr>
          <p:spPr>
            <a:xfrm>
              <a:off x="224887" y="589413"/>
              <a:ext cx="5152527" cy="4394624"/>
            </a:xfrm>
            <a:prstGeom prst="roundRect">
              <a:avLst>
                <a:gd name="adj" fmla="val 3660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854" name="Grupo 853">
              <a:extLst>
                <a:ext uri="{FF2B5EF4-FFF2-40B4-BE49-F238E27FC236}">
                  <a16:creationId xmlns:a16="http://schemas.microsoft.com/office/drawing/2014/main" id="{35DF10DE-EA69-7AFF-8E9B-EFAEECDE3C41}"/>
                </a:ext>
              </a:extLst>
            </p:cNvPr>
            <p:cNvGrpSpPr/>
            <p:nvPr/>
          </p:nvGrpSpPr>
          <p:grpSpPr>
            <a:xfrm>
              <a:off x="256145" y="655277"/>
              <a:ext cx="5040234" cy="4283802"/>
              <a:chOff x="192710" y="757039"/>
              <a:chExt cx="5040234" cy="4283802"/>
            </a:xfrm>
          </p:grpSpPr>
          <p:grpSp>
            <p:nvGrpSpPr>
              <p:cNvPr id="641" name="Grupo 640">
                <a:extLst>
                  <a:ext uri="{FF2B5EF4-FFF2-40B4-BE49-F238E27FC236}">
                    <a16:creationId xmlns:a16="http://schemas.microsoft.com/office/drawing/2014/main" id="{7E85ACC9-C65D-C28D-0416-2FD9078DA40C}"/>
                  </a:ext>
                </a:extLst>
              </p:cNvPr>
              <p:cNvGrpSpPr/>
              <p:nvPr/>
            </p:nvGrpSpPr>
            <p:grpSpPr>
              <a:xfrm>
                <a:off x="3592438" y="1120089"/>
                <a:ext cx="237370" cy="208531"/>
                <a:chOff x="3592438" y="1120089"/>
                <a:chExt cx="237370" cy="208531"/>
              </a:xfrm>
            </p:grpSpPr>
            <p:grpSp>
              <p:nvGrpSpPr>
                <p:cNvPr id="44" name="Group 4">
                  <a:extLst>
                    <a:ext uri="{FF2B5EF4-FFF2-40B4-BE49-F238E27FC236}">
                      <a16:creationId xmlns:a16="http://schemas.microsoft.com/office/drawing/2014/main" id="{A85D06E0-AC9B-63E2-818F-704C82B3AF1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592438" y="1120089"/>
                  <a:ext cx="237370" cy="208531"/>
                  <a:chOff x="4199" y="2730"/>
                  <a:chExt cx="321" cy="282"/>
                </a:xfrm>
              </p:grpSpPr>
              <p:sp>
                <p:nvSpPr>
                  <p:cNvPr id="45" name="AutoShape 3">
                    <a:extLst>
                      <a:ext uri="{FF2B5EF4-FFF2-40B4-BE49-F238E27FC236}">
                        <a16:creationId xmlns:a16="http://schemas.microsoft.com/office/drawing/2014/main" id="{4BF0CFC3-0F66-F3AA-E5CA-B00F0FAD1A73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6" name="Freeform 5">
                    <a:extLst>
                      <a:ext uri="{FF2B5EF4-FFF2-40B4-BE49-F238E27FC236}">
                        <a16:creationId xmlns:a16="http://schemas.microsoft.com/office/drawing/2014/main" id="{21B059A5-68E9-E4D4-BC72-382FCC12DA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custGeom>
                    <a:avLst/>
                    <a:gdLst>
                      <a:gd name="T0" fmla="*/ 15984 w 16050"/>
                      <a:gd name="T1" fmla="*/ 13155 h 14100"/>
                      <a:gd name="T2" fmla="*/ 16006 w 16050"/>
                      <a:gd name="T3" fmla="*/ 13207 h 14100"/>
                      <a:gd name="T4" fmla="*/ 16024 w 16050"/>
                      <a:gd name="T5" fmla="*/ 13260 h 14100"/>
                      <a:gd name="T6" fmla="*/ 16037 w 16050"/>
                      <a:gd name="T7" fmla="*/ 13313 h 14100"/>
                      <a:gd name="T8" fmla="*/ 16046 w 16050"/>
                      <a:gd name="T9" fmla="*/ 13368 h 14100"/>
                      <a:gd name="T10" fmla="*/ 16050 w 16050"/>
                      <a:gd name="T11" fmla="*/ 13425 h 14100"/>
                      <a:gd name="T12" fmla="*/ 16047 w 16050"/>
                      <a:gd name="T13" fmla="*/ 13510 h 14100"/>
                      <a:gd name="T14" fmla="*/ 16029 w 16050"/>
                      <a:gd name="T15" fmla="*/ 13608 h 14100"/>
                      <a:gd name="T16" fmla="*/ 15999 w 16050"/>
                      <a:gd name="T17" fmla="*/ 13699 h 14100"/>
                      <a:gd name="T18" fmla="*/ 15955 w 16050"/>
                      <a:gd name="T19" fmla="*/ 13783 h 14100"/>
                      <a:gd name="T20" fmla="*/ 15901 w 16050"/>
                      <a:gd name="T21" fmla="*/ 13861 h 14100"/>
                      <a:gd name="T22" fmla="*/ 15835 w 16050"/>
                      <a:gd name="T23" fmla="*/ 13929 h 14100"/>
                      <a:gd name="T24" fmla="*/ 15761 w 16050"/>
                      <a:gd name="T25" fmla="*/ 13987 h 14100"/>
                      <a:gd name="T26" fmla="*/ 15679 w 16050"/>
                      <a:gd name="T27" fmla="*/ 14036 h 14100"/>
                      <a:gd name="T28" fmla="*/ 15590 w 16050"/>
                      <a:gd name="T29" fmla="*/ 14071 h 14100"/>
                      <a:gd name="T30" fmla="*/ 15494 w 16050"/>
                      <a:gd name="T31" fmla="*/ 14092 h 14100"/>
                      <a:gd name="T32" fmla="*/ 15395 w 16050"/>
                      <a:gd name="T33" fmla="*/ 14100 h 14100"/>
                      <a:gd name="T34" fmla="*/ 589 w 16050"/>
                      <a:gd name="T35" fmla="*/ 14097 h 14100"/>
                      <a:gd name="T36" fmla="*/ 492 w 16050"/>
                      <a:gd name="T37" fmla="*/ 14079 h 14100"/>
                      <a:gd name="T38" fmla="*/ 400 w 16050"/>
                      <a:gd name="T39" fmla="*/ 14049 h 14100"/>
                      <a:gd name="T40" fmla="*/ 316 w 16050"/>
                      <a:gd name="T41" fmla="*/ 14005 h 14100"/>
                      <a:gd name="T42" fmla="*/ 239 w 16050"/>
                      <a:gd name="T43" fmla="*/ 13950 h 14100"/>
                      <a:gd name="T44" fmla="*/ 171 w 16050"/>
                      <a:gd name="T45" fmla="*/ 13885 h 14100"/>
                      <a:gd name="T46" fmla="*/ 112 w 16050"/>
                      <a:gd name="T47" fmla="*/ 13811 h 14100"/>
                      <a:gd name="T48" fmla="*/ 64 w 16050"/>
                      <a:gd name="T49" fmla="*/ 13728 h 14100"/>
                      <a:gd name="T50" fmla="*/ 29 w 16050"/>
                      <a:gd name="T51" fmla="*/ 13639 h 14100"/>
                      <a:gd name="T52" fmla="*/ 8 w 16050"/>
                      <a:gd name="T53" fmla="*/ 13543 h 14100"/>
                      <a:gd name="T54" fmla="*/ 0 w 16050"/>
                      <a:gd name="T55" fmla="*/ 13444 h 14100"/>
                      <a:gd name="T56" fmla="*/ 2 w 16050"/>
                      <a:gd name="T57" fmla="*/ 13387 h 14100"/>
                      <a:gd name="T58" fmla="*/ 9 w 16050"/>
                      <a:gd name="T59" fmla="*/ 13332 h 14100"/>
                      <a:gd name="T60" fmla="*/ 21 w 16050"/>
                      <a:gd name="T61" fmla="*/ 13277 h 14100"/>
                      <a:gd name="T62" fmla="*/ 38 w 16050"/>
                      <a:gd name="T63" fmla="*/ 13224 h 14100"/>
                      <a:gd name="T64" fmla="*/ 58 w 16050"/>
                      <a:gd name="T65" fmla="*/ 13172 h 14100"/>
                      <a:gd name="T66" fmla="*/ 7455 w 16050"/>
                      <a:gd name="T67" fmla="*/ 328 h 14100"/>
                      <a:gd name="T68" fmla="*/ 7535 w 16050"/>
                      <a:gd name="T69" fmla="*/ 216 h 14100"/>
                      <a:gd name="T70" fmla="*/ 7633 w 16050"/>
                      <a:gd name="T71" fmla="*/ 128 h 14100"/>
                      <a:gd name="T72" fmla="*/ 7742 w 16050"/>
                      <a:gd name="T73" fmla="*/ 62 h 14100"/>
                      <a:gd name="T74" fmla="*/ 7860 w 16050"/>
                      <a:gd name="T75" fmla="*/ 20 h 14100"/>
                      <a:gd name="T76" fmla="*/ 7984 w 16050"/>
                      <a:gd name="T77" fmla="*/ 1 h 14100"/>
                      <a:gd name="T78" fmla="*/ 8108 w 16050"/>
                      <a:gd name="T79" fmla="*/ 5 h 14100"/>
                      <a:gd name="T80" fmla="*/ 8230 w 16050"/>
                      <a:gd name="T81" fmla="*/ 32 h 14100"/>
                      <a:gd name="T82" fmla="*/ 8346 w 16050"/>
                      <a:gd name="T83" fmla="*/ 82 h 14100"/>
                      <a:gd name="T84" fmla="*/ 8451 w 16050"/>
                      <a:gd name="T85" fmla="*/ 155 h 14100"/>
                      <a:gd name="T86" fmla="*/ 8543 w 16050"/>
                      <a:gd name="T87" fmla="*/ 251 h 14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6050" h="14100">
                        <a:moveTo>
                          <a:pt x="8595" y="328"/>
                        </a:moveTo>
                        <a:lnTo>
                          <a:pt x="12277" y="6721"/>
                        </a:lnTo>
                        <a:lnTo>
                          <a:pt x="15984" y="13155"/>
                        </a:lnTo>
                        <a:lnTo>
                          <a:pt x="15992" y="13172"/>
                        </a:lnTo>
                        <a:lnTo>
                          <a:pt x="15999" y="13189"/>
                        </a:lnTo>
                        <a:lnTo>
                          <a:pt x="16006" y="13207"/>
                        </a:lnTo>
                        <a:lnTo>
                          <a:pt x="16012" y="13224"/>
                        </a:lnTo>
                        <a:lnTo>
                          <a:pt x="16018" y="13242"/>
                        </a:lnTo>
                        <a:lnTo>
                          <a:pt x="16024" y="13260"/>
                        </a:lnTo>
                        <a:lnTo>
                          <a:pt x="16029" y="13277"/>
                        </a:lnTo>
                        <a:lnTo>
                          <a:pt x="16033" y="13295"/>
                        </a:lnTo>
                        <a:lnTo>
                          <a:pt x="16037" y="13313"/>
                        </a:lnTo>
                        <a:lnTo>
                          <a:pt x="16041" y="13332"/>
                        </a:lnTo>
                        <a:lnTo>
                          <a:pt x="16043" y="13350"/>
                        </a:lnTo>
                        <a:lnTo>
                          <a:pt x="16046" y="13368"/>
                        </a:lnTo>
                        <a:lnTo>
                          <a:pt x="16048" y="13387"/>
                        </a:lnTo>
                        <a:lnTo>
                          <a:pt x="16049" y="13406"/>
                        </a:lnTo>
                        <a:lnTo>
                          <a:pt x="16050" y="13425"/>
                        </a:lnTo>
                        <a:lnTo>
                          <a:pt x="16050" y="13444"/>
                        </a:lnTo>
                        <a:lnTo>
                          <a:pt x="16049" y="13477"/>
                        </a:lnTo>
                        <a:lnTo>
                          <a:pt x="16047" y="13510"/>
                        </a:lnTo>
                        <a:lnTo>
                          <a:pt x="16042" y="13543"/>
                        </a:lnTo>
                        <a:lnTo>
                          <a:pt x="16037" y="13575"/>
                        </a:lnTo>
                        <a:lnTo>
                          <a:pt x="16029" y="13608"/>
                        </a:lnTo>
                        <a:lnTo>
                          <a:pt x="16021" y="13639"/>
                        </a:lnTo>
                        <a:lnTo>
                          <a:pt x="16010" y="13669"/>
                        </a:lnTo>
                        <a:lnTo>
                          <a:pt x="15999" y="13699"/>
                        </a:lnTo>
                        <a:lnTo>
                          <a:pt x="15986" y="13728"/>
                        </a:lnTo>
                        <a:lnTo>
                          <a:pt x="15971" y="13756"/>
                        </a:lnTo>
                        <a:lnTo>
                          <a:pt x="15955" y="13783"/>
                        </a:lnTo>
                        <a:lnTo>
                          <a:pt x="15938" y="13811"/>
                        </a:lnTo>
                        <a:lnTo>
                          <a:pt x="15920" y="13837"/>
                        </a:lnTo>
                        <a:lnTo>
                          <a:pt x="15901" y="13861"/>
                        </a:lnTo>
                        <a:lnTo>
                          <a:pt x="15879" y="13885"/>
                        </a:lnTo>
                        <a:lnTo>
                          <a:pt x="15858" y="13908"/>
                        </a:lnTo>
                        <a:lnTo>
                          <a:pt x="15835" y="13929"/>
                        </a:lnTo>
                        <a:lnTo>
                          <a:pt x="15811" y="13950"/>
                        </a:lnTo>
                        <a:lnTo>
                          <a:pt x="15787" y="13969"/>
                        </a:lnTo>
                        <a:lnTo>
                          <a:pt x="15761" y="13987"/>
                        </a:lnTo>
                        <a:lnTo>
                          <a:pt x="15734" y="14005"/>
                        </a:lnTo>
                        <a:lnTo>
                          <a:pt x="15707" y="14021"/>
                        </a:lnTo>
                        <a:lnTo>
                          <a:pt x="15679" y="14036"/>
                        </a:lnTo>
                        <a:lnTo>
                          <a:pt x="15650" y="14049"/>
                        </a:lnTo>
                        <a:lnTo>
                          <a:pt x="15620" y="14060"/>
                        </a:lnTo>
                        <a:lnTo>
                          <a:pt x="15590" y="14071"/>
                        </a:lnTo>
                        <a:lnTo>
                          <a:pt x="15558" y="14079"/>
                        </a:lnTo>
                        <a:lnTo>
                          <a:pt x="15526" y="14087"/>
                        </a:lnTo>
                        <a:lnTo>
                          <a:pt x="15494" y="14092"/>
                        </a:lnTo>
                        <a:lnTo>
                          <a:pt x="15461" y="14097"/>
                        </a:lnTo>
                        <a:lnTo>
                          <a:pt x="15428" y="14099"/>
                        </a:lnTo>
                        <a:lnTo>
                          <a:pt x="15395" y="14100"/>
                        </a:lnTo>
                        <a:lnTo>
                          <a:pt x="655" y="14100"/>
                        </a:lnTo>
                        <a:lnTo>
                          <a:pt x="622" y="14099"/>
                        </a:lnTo>
                        <a:lnTo>
                          <a:pt x="589" y="14097"/>
                        </a:lnTo>
                        <a:lnTo>
                          <a:pt x="556" y="14092"/>
                        </a:lnTo>
                        <a:lnTo>
                          <a:pt x="524" y="14087"/>
                        </a:lnTo>
                        <a:lnTo>
                          <a:pt x="492" y="14079"/>
                        </a:lnTo>
                        <a:lnTo>
                          <a:pt x="460" y="14071"/>
                        </a:lnTo>
                        <a:lnTo>
                          <a:pt x="430" y="14060"/>
                        </a:lnTo>
                        <a:lnTo>
                          <a:pt x="400" y="14049"/>
                        </a:lnTo>
                        <a:lnTo>
                          <a:pt x="371" y="14036"/>
                        </a:lnTo>
                        <a:lnTo>
                          <a:pt x="343" y="14021"/>
                        </a:lnTo>
                        <a:lnTo>
                          <a:pt x="316" y="14005"/>
                        </a:lnTo>
                        <a:lnTo>
                          <a:pt x="289" y="13987"/>
                        </a:lnTo>
                        <a:lnTo>
                          <a:pt x="263" y="13969"/>
                        </a:lnTo>
                        <a:lnTo>
                          <a:pt x="239" y="13950"/>
                        </a:lnTo>
                        <a:lnTo>
                          <a:pt x="215" y="13929"/>
                        </a:lnTo>
                        <a:lnTo>
                          <a:pt x="192" y="13908"/>
                        </a:lnTo>
                        <a:lnTo>
                          <a:pt x="171" y="13885"/>
                        </a:lnTo>
                        <a:lnTo>
                          <a:pt x="149" y="13861"/>
                        </a:lnTo>
                        <a:lnTo>
                          <a:pt x="130" y="13837"/>
                        </a:lnTo>
                        <a:lnTo>
                          <a:pt x="112" y="13811"/>
                        </a:lnTo>
                        <a:lnTo>
                          <a:pt x="95" y="13783"/>
                        </a:lnTo>
                        <a:lnTo>
                          <a:pt x="79" y="13756"/>
                        </a:lnTo>
                        <a:lnTo>
                          <a:pt x="64" y="13728"/>
                        </a:lnTo>
                        <a:lnTo>
                          <a:pt x="51" y="13699"/>
                        </a:lnTo>
                        <a:lnTo>
                          <a:pt x="40" y="13669"/>
                        </a:lnTo>
                        <a:lnTo>
                          <a:pt x="29" y="13639"/>
                        </a:lnTo>
                        <a:lnTo>
                          <a:pt x="21" y="13608"/>
                        </a:lnTo>
                        <a:lnTo>
                          <a:pt x="13" y="13575"/>
                        </a:lnTo>
                        <a:lnTo>
                          <a:pt x="8" y="13543"/>
                        </a:lnTo>
                        <a:lnTo>
                          <a:pt x="3" y="13510"/>
                        </a:lnTo>
                        <a:lnTo>
                          <a:pt x="1" y="13477"/>
                        </a:lnTo>
                        <a:lnTo>
                          <a:pt x="0" y="13444"/>
                        </a:lnTo>
                        <a:lnTo>
                          <a:pt x="0" y="13425"/>
                        </a:lnTo>
                        <a:lnTo>
                          <a:pt x="1" y="13406"/>
                        </a:lnTo>
                        <a:lnTo>
                          <a:pt x="2" y="13387"/>
                        </a:lnTo>
                        <a:lnTo>
                          <a:pt x="4" y="13368"/>
                        </a:lnTo>
                        <a:lnTo>
                          <a:pt x="7" y="13350"/>
                        </a:lnTo>
                        <a:lnTo>
                          <a:pt x="9" y="13332"/>
                        </a:lnTo>
                        <a:lnTo>
                          <a:pt x="13" y="13313"/>
                        </a:lnTo>
                        <a:lnTo>
                          <a:pt x="17" y="13295"/>
                        </a:lnTo>
                        <a:lnTo>
                          <a:pt x="21" y="13277"/>
                        </a:lnTo>
                        <a:lnTo>
                          <a:pt x="26" y="13260"/>
                        </a:lnTo>
                        <a:lnTo>
                          <a:pt x="32" y="13242"/>
                        </a:lnTo>
                        <a:lnTo>
                          <a:pt x="38" y="13224"/>
                        </a:lnTo>
                        <a:lnTo>
                          <a:pt x="44" y="13207"/>
                        </a:lnTo>
                        <a:lnTo>
                          <a:pt x="51" y="13189"/>
                        </a:lnTo>
                        <a:lnTo>
                          <a:pt x="58" y="13172"/>
                        </a:lnTo>
                        <a:lnTo>
                          <a:pt x="66" y="13155"/>
                        </a:lnTo>
                        <a:lnTo>
                          <a:pt x="3773" y="6721"/>
                        </a:lnTo>
                        <a:lnTo>
                          <a:pt x="7455" y="328"/>
                        </a:lnTo>
                        <a:lnTo>
                          <a:pt x="7480" y="288"/>
                        </a:lnTo>
                        <a:lnTo>
                          <a:pt x="7507" y="251"/>
                        </a:lnTo>
                        <a:lnTo>
                          <a:pt x="7535" y="216"/>
                        </a:lnTo>
                        <a:lnTo>
                          <a:pt x="7567" y="184"/>
                        </a:lnTo>
                        <a:lnTo>
                          <a:pt x="7599" y="155"/>
                        </a:lnTo>
                        <a:lnTo>
                          <a:pt x="7633" y="128"/>
                        </a:lnTo>
                        <a:lnTo>
                          <a:pt x="7668" y="104"/>
                        </a:lnTo>
                        <a:lnTo>
                          <a:pt x="7704" y="82"/>
                        </a:lnTo>
                        <a:lnTo>
                          <a:pt x="7742" y="62"/>
                        </a:lnTo>
                        <a:lnTo>
                          <a:pt x="7780" y="46"/>
                        </a:lnTo>
                        <a:lnTo>
                          <a:pt x="7820" y="32"/>
                        </a:lnTo>
                        <a:lnTo>
                          <a:pt x="7860" y="20"/>
                        </a:lnTo>
                        <a:lnTo>
                          <a:pt x="7901" y="11"/>
                        </a:lnTo>
                        <a:lnTo>
                          <a:pt x="7942" y="5"/>
                        </a:lnTo>
                        <a:lnTo>
                          <a:pt x="7984" y="1"/>
                        </a:lnTo>
                        <a:lnTo>
                          <a:pt x="8025" y="0"/>
                        </a:lnTo>
                        <a:lnTo>
                          <a:pt x="8066" y="1"/>
                        </a:lnTo>
                        <a:lnTo>
                          <a:pt x="8108" y="5"/>
                        </a:lnTo>
                        <a:lnTo>
                          <a:pt x="8149" y="11"/>
                        </a:lnTo>
                        <a:lnTo>
                          <a:pt x="8190" y="20"/>
                        </a:lnTo>
                        <a:lnTo>
                          <a:pt x="8230" y="32"/>
                        </a:lnTo>
                        <a:lnTo>
                          <a:pt x="8270" y="46"/>
                        </a:lnTo>
                        <a:lnTo>
                          <a:pt x="8308" y="62"/>
                        </a:lnTo>
                        <a:lnTo>
                          <a:pt x="8346" y="82"/>
                        </a:lnTo>
                        <a:lnTo>
                          <a:pt x="8382" y="104"/>
                        </a:lnTo>
                        <a:lnTo>
                          <a:pt x="8417" y="128"/>
                        </a:lnTo>
                        <a:lnTo>
                          <a:pt x="8451" y="155"/>
                        </a:lnTo>
                        <a:lnTo>
                          <a:pt x="8483" y="184"/>
                        </a:lnTo>
                        <a:lnTo>
                          <a:pt x="8515" y="216"/>
                        </a:lnTo>
                        <a:lnTo>
                          <a:pt x="8543" y="251"/>
                        </a:lnTo>
                        <a:lnTo>
                          <a:pt x="8570" y="288"/>
                        </a:lnTo>
                        <a:lnTo>
                          <a:pt x="8595" y="328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7" name="Freeform 6">
                    <a:extLst>
                      <a:ext uri="{FF2B5EF4-FFF2-40B4-BE49-F238E27FC236}">
                        <a16:creationId xmlns:a16="http://schemas.microsoft.com/office/drawing/2014/main" id="{86C9DCB0-B808-7257-F68E-91FBBC0899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5" y="2736"/>
                    <a:ext cx="309" cy="270"/>
                  </a:xfrm>
                  <a:custGeom>
                    <a:avLst/>
                    <a:gdLst>
                      <a:gd name="T0" fmla="*/ 25 w 15458"/>
                      <a:gd name="T1" fmla="*/ 13015 h 13508"/>
                      <a:gd name="T2" fmla="*/ 13 w 15458"/>
                      <a:gd name="T3" fmla="*/ 13051 h 13508"/>
                      <a:gd name="T4" fmla="*/ 5 w 15458"/>
                      <a:gd name="T5" fmla="*/ 13089 h 13508"/>
                      <a:gd name="T6" fmla="*/ 1 w 15458"/>
                      <a:gd name="T7" fmla="*/ 13128 h 13508"/>
                      <a:gd name="T8" fmla="*/ 1 w 15458"/>
                      <a:gd name="T9" fmla="*/ 13166 h 13508"/>
                      <a:gd name="T10" fmla="*/ 4 w 15458"/>
                      <a:gd name="T11" fmla="*/ 13202 h 13508"/>
                      <a:gd name="T12" fmla="*/ 12 w 15458"/>
                      <a:gd name="T13" fmla="*/ 13237 h 13508"/>
                      <a:gd name="T14" fmla="*/ 22 w 15458"/>
                      <a:gd name="T15" fmla="*/ 13271 h 13508"/>
                      <a:gd name="T16" fmla="*/ 36 w 15458"/>
                      <a:gd name="T17" fmla="*/ 13304 h 13508"/>
                      <a:gd name="T18" fmla="*/ 52 w 15458"/>
                      <a:gd name="T19" fmla="*/ 13334 h 13508"/>
                      <a:gd name="T20" fmla="*/ 71 w 15458"/>
                      <a:gd name="T21" fmla="*/ 13363 h 13508"/>
                      <a:gd name="T22" fmla="*/ 93 w 15458"/>
                      <a:gd name="T23" fmla="*/ 13389 h 13508"/>
                      <a:gd name="T24" fmla="*/ 118 w 15458"/>
                      <a:gd name="T25" fmla="*/ 13414 h 13508"/>
                      <a:gd name="T26" fmla="*/ 144 w 15458"/>
                      <a:gd name="T27" fmla="*/ 13436 h 13508"/>
                      <a:gd name="T28" fmla="*/ 173 w 15458"/>
                      <a:gd name="T29" fmla="*/ 13455 h 13508"/>
                      <a:gd name="T30" fmla="*/ 204 w 15458"/>
                      <a:gd name="T31" fmla="*/ 13471 h 13508"/>
                      <a:gd name="T32" fmla="*/ 236 w 15458"/>
                      <a:gd name="T33" fmla="*/ 13485 h 13508"/>
                      <a:gd name="T34" fmla="*/ 270 w 15458"/>
                      <a:gd name="T35" fmla="*/ 13495 h 13508"/>
                      <a:gd name="T36" fmla="*/ 305 w 15458"/>
                      <a:gd name="T37" fmla="*/ 13504 h 13508"/>
                      <a:gd name="T38" fmla="*/ 341 w 15458"/>
                      <a:gd name="T39" fmla="*/ 13507 h 13508"/>
                      <a:gd name="T40" fmla="*/ 15099 w 15458"/>
                      <a:gd name="T41" fmla="*/ 13508 h 13508"/>
                      <a:gd name="T42" fmla="*/ 15135 w 15458"/>
                      <a:gd name="T43" fmla="*/ 13506 h 13508"/>
                      <a:gd name="T44" fmla="*/ 15171 w 15458"/>
                      <a:gd name="T45" fmla="*/ 13499 h 13508"/>
                      <a:gd name="T46" fmla="*/ 15205 w 15458"/>
                      <a:gd name="T47" fmla="*/ 13491 h 13508"/>
                      <a:gd name="T48" fmla="*/ 15238 w 15458"/>
                      <a:gd name="T49" fmla="*/ 13479 h 13508"/>
                      <a:gd name="T50" fmla="*/ 15269 w 15458"/>
                      <a:gd name="T51" fmla="*/ 13463 h 13508"/>
                      <a:gd name="T52" fmla="*/ 15300 w 15458"/>
                      <a:gd name="T53" fmla="*/ 13446 h 13508"/>
                      <a:gd name="T54" fmla="*/ 15327 w 15458"/>
                      <a:gd name="T55" fmla="*/ 13425 h 13508"/>
                      <a:gd name="T56" fmla="*/ 15353 w 15458"/>
                      <a:gd name="T57" fmla="*/ 13402 h 13508"/>
                      <a:gd name="T58" fmla="*/ 15376 w 15458"/>
                      <a:gd name="T59" fmla="*/ 13376 h 13508"/>
                      <a:gd name="T60" fmla="*/ 15397 w 15458"/>
                      <a:gd name="T61" fmla="*/ 13349 h 13508"/>
                      <a:gd name="T62" fmla="*/ 15414 w 15458"/>
                      <a:gd name="T63" fmla="*/ 13319 h 13508"/>
                      <a:gd name="T64" fmla="*/ 15430 w 15458"/>
                      <a:gd name="T65" fmla="*/ 13287 h 13508"/>
                      <a:gd name="T66" fmla="*/ 15442 w 15458"/>
                      <a:gd name="T67" fmla="*/ 13254 h 13508"/>
                      <a:gd name="T68" fmla="*/ 15450 w 15458"/>
                      <a:gd name="T69" fmla="*/ 13220 h 13508"/>
                      <a:gd name="T70" fmla="*/ 15456 w 15458"/>
                      <a:gd name="T71" fmla="*/ 13184 h 13508"/>
                      <a:gd name="T72" fmla="*/ 15458 w 15458"/>
                      <a:gd name="T73" fmla="*/ 13148 h 13508"/>
                      <a:gd name="T74" fmla="*/ 15456 w 15458"/>
                      <a:gd name="T75" fmla="*/ 13109 h 13508"/>
                      <a:gd name="T76" fmla="*/ 15449 w 15458"/>
                      <a:gd name="T77" fmla="*/ 13070 h 13508"/>
                      <a:gd name="T78" fmla="*/ 15439 w 15458"/>
                      <a:gd name="T79" fmla="*/ 13033 h 13508"/>
                      <a:gd name="T80" fmla="*/ 15425 w 15458"/>
                      <a:gd name="T81" fmla="*/ 12997 h 13508"/>
                      <a:gd name="T82" fmla="*/ 8042 w 15458"/>
                      <a:gd name="T83" fmla="*/ 180 h 13508"/>
                      <a:gd name="T84" fmla="*/ 8014 w 15458"/>
                      <a:gd name="T85" fmla="*/ 138 h 13508"/>
                      <a:gd name="T86" fmla="*/ 7981 w 15458"/>
                      <a:gd name="T87" fmla="*/ 102 h 13508"/>
                      <a:gd name="T88" fmla="*/ 7945 w 15458"/>
                      <a:gd name="T89" fmla="*/ 71 h 13508"/>
                      <a:gd name="T90" fmla="*/ 7906 w 15458"/>
                      <a:gd name="T91" fmla="*/ 46 h 13508"/>
                      <a:gd name="T92" fmla="*/ 7863 w 15458"/>
                      <a:gd name="T93" fmla="*/ 26 h 13508"/>
                      <a:gd name="T94" fmla="*/ 7819 w 15458"/>
                      <a:gd name="T95" fmla="*/ 12 h 13508"/>
                      <a:gd name="T96" fmla="*/ 7774 w 15458"/>
                      <a:gd name="T97" fmla="*/ 3 h 13508"/>
                      <a:gd name="T98" fmla="*/ 7729 w 15458"/>
                      <a:gd name="T99" fmla="*/ 0 h 13508"/>
                      <a:gd name="T100" fmla="*/ 7684 w 15458"/>
                      <a:gd name="T101" fmla="*/ 3 h 13508"/>
                      <a:gd name="T102" fmla="*/ 7639 w 15458"/>
                      <a:gd name="T103" fmla="*/ 12 h 13508"/>
                      <a:gd name="T104" fmla="*/ 7595 w 15458"/>
                      <a:gd name="T105" fmla="*/ 26 h 13508"/>
                      <a:gd name="T106" fmla="*/ 7552 w 15458"/>
                      <a:gd name="T107" fmla="*/ 46 h 13508"/>
                      <a:gd name="T108" fmla="*/ 7513 w 15458"/>
                      <a:gd name="T109" fmla="*/ 71 h 13508"/>
                      <a:gd name="T110" fmla="*/ 7477 w 15458"/>
                      <a:gd name="T111" fmla="*/ 102 h 13508"/>
                      <a:gd name="T112" fmla="*/ 7444 w 15458"/>
                      <a:gd name="T113" fmla="*/ 138 h 13508"/>
                      <a:gd name="T114" fmla="*/ 7416 w 15458"/>
                      <a:gd name="T115" fmla="*/ 180 h 13508"/>
                      <a:gd name="T116" fmla="*/ 33 w 15458"/>
                      <a:gd name="T117" fmla="*/ 12997 h 135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5458" h="13508">
                        <a:moveTo>
                          <a:pt x="33" y="12997"/>
                        </a:moveTo>
                        <a:lnTo>
                          <a:pt x="25" y="13015"/>
                        </a:lnTo>
                        <a:lnTo>
                          <a:pt x="19" y="13033"/>
                        </a:lnTo>
                        <a:lnTo>
                          <a:pt x="13" y="13051"/>
                        </a:lnTo>
                        <a:lnTo>
                          <a:pt x="9" y="13070"/>
                        </a:lnTo>
                        <a:lnTo>
                          <a:pt x="5" y="13089"/>
                        </a:lnTo>
                        <a:lnTo>
                          <a:pt x="2" y="13109"/>
                        </a:lnTo>
                        <a:lnTo>
                          <a:pt x="1" y="13128"/>
                        </a:lnTo>
                        <a:lnTo>
                          <a:pt x="0" y="13148"/>
                        </a:lnTo>
                        <a:lnTo>
                          <a:pt x="1" y="13166"/>
                        </a:lnTo>
                        <a:lnTo>
                          <a:pt x="2" y="13184"/>
                        </a:lnTo>
                        <a:lnTo>
                          <a:pt x="4" y="13202"/>
                        </a:lnTo>
                        <a:lnTo>
                          <a:pt x="8" y="13220"/>
                        </a:lnTo>
                        <a:lnTo>
                          <a:pt x="12" y="13237"/>
                        </a:lnTo>
                        <a:lnTo>
                          <a:pt x="16" y="13254"/>
                        </a:lnTo>
                        <a:lnTo>
                          <a:pt x="22" y="13271"/>
                        </a:lnTo>
                        <a:lnTo>
                          <a:pt x="28" y="13287"/>
                        </a:lnTo>
                        <a:lnTo>
                          <a:pt x="36" y="13304"/>
                        </a:lnTo>
                        <a:lnTo>
                          <a:pt x="44" y="13319"/>
                        </a:lnTo>
                        <a:lnTo>
                          <a:pt x="52" y="13334"/>
                        </a:lnTo>
                        <a:lnTo>
                          <a:pt x="61" y="13349"/>
                        </a:lnTo>
                        <a:lnTo>
                          <a:pt x="71" y="13363"/>
                        </a:lnTo>
                        <a:lnTo>
                          <a:pt x="82" y="13376"/>
                        </a:lnTo>
                        <a:lnTo>
                          <a:pt x="93" y="13389"/>
                        </a:lnTo>
                        <a:lnTo>
                          <a:pt x="105" y="13402"/>
                        </a:lnTo>
                        <a:lnTo>
                          <a:pt x="118" y="13414"/>
                        </a:lnTo>
                        <a:lnTo>
                          <a:pt x="131" y="13425"/>
                        </a:lnTo>
                        <a:lnTo>
                          <a:pt x="144" y="13436"/>
                        </a:lnTo>
                        <a:lnTo>
                          <a:pt x="158" y="13446"/>
                        </a:lnTo>
                        <a:lnTo>
                          <a:pt x="173" y="13455"/>
                        </a:lnTo>
                        <a:lnTo>
                          <a:pt x="189" y="13463"/>
                        </a:lnTo>
                        <a:lnTo>
                          <a:pt x="204" y="13471"/>
                        </a:lnTo>
                        <a:lnTo>
                          <a:pt x="220" y="13479"/>
                        </a:lnTo>
                        <a:lnTo>
                          <a:pt x="236" y="13485"/>
                        </a:lnTo>
                        <a:lnTo>
                          <a:pt x="253" y="13491"/>
                        </a:lnTo>
                        <a:lnTo>
                          <a:pt x="270" y="13495"/>
                        </a:lnTo>
                        <a:lnTo>
                          <a:pt x="287" y="13499"/>
                        </a:lnTo>
                        <a:lnTo>
                          <a:pt x="305" y="13504"/>
                        </a:lnTo>
                        <a:lnTo>
                          <a:pt x="323" y="13506"/>
                        </a:lnTo>
                        <a:lnTo>
                          <a:pt x="341" y="13507"/>
                        </a:lnTo>
                        <a:lnTo>
                          <a:pt x="359" y="13508"/>
                        </a:lnTo>
                        <a:lnTo>
                          <a:pt x="15099" y="13508"/>
                        </a:lnTo>
                        <a:lnTo>
                          <a:pt x="15117" y="13507"/>
                        </a:lnTo>
                        <a:lnTo>
                          <a:pt x="15135" y="13506"/>
                        </a:lnTo>
                        <a:lnTo>
                          <a:pt x="15153" y="13504"/>
                        </a:lnTo>
                        <a:lnTo>
                          <a:pt x="15171" y="13499"/>
                        </a:lnTo>
                        <a:lnTo>
                          <a:pt x="15188" y="13495"/>
                        </a:lnTo>
                        <a:lnTo>
                          <a:pt x="15205" y="13491"/>
                        </a:lnTo>
                        <a:lnTo>
                          <a:pt x="15222" y="13485"/>
                        </a:lnTo>
                        <a:lnTo>
                          <a:pt x="15238" y="13479"/>
                        </a:lnTo>
                        <a:lnTo>
                          <a:pt x="15254" y="13471"/>
                        </a:lnTo>
                        <a:lnTo>
                          <a:pt x="15269" y="13463"/>
                        </a:lnTo>
                        <a:lnTo>
                          <a:pt x="15285" y="13455"/>
                        </a:lnTo>
                        <a:lnTo>
                          <a:pt x="15300" y="13446"/>
                        </a:lnTo>
                        <a:lnTo>
                          <a:pt x="15314" y="13436"/>
                        </a:lnTo>
                        <a:lnTo>
                          <a:pt x="15327" y="13425"/>
                        </a:lnTo>
                        <a:lnTo>
                          <a:pt x="15340" y="13414"/>
                        </a:lnTo>
                        <a:lnTo>
                          <a:pt x="15353" y="13402"/>
                        </a:lnTo>
                        <a:lnTo>
                          <a:pt x="15365" y="13389"/>
                        </a:lnTo>
                        <a:lnTo>
                          <a:pt x="15376" y="13376"/>
                        </a:lnTo>
                        <a:lnTo>
                          <a:pt x="15387" y="13363"/>
                        </a:lnTo>
                        <a:lnTo>
                          <a:pt x="15397" y="13349"/>
                        </a:lnTo>
                        <a:lnTo>
                          <a:pt x="15406" y="13334"/>
                        </a:lnTo>
                        <a:lnTo>
                          <a:pt x="15414" y="13319"/>
                        </a:lnTo>
                        <a:lnTo>
                          <a:pt x="15422" y="13304"/>
                        </a:lnTo>
                        <a:lnTo>
                          <a:pt x="15430" y="13287"/>
                        </a:lnTo>
                        <a:lnTo>
                          <a:pt x="15436" y="13271"/>
                        </a:lnTo>
                        <a:lnTo>
                          <a:pt x="15442" y="13254"/>
                        </a:lnTo>
                        <a:lnTo>
                          <a:pt x="15446" y="13237"/>
                        </a:lnTo>
                        <a:lnTo>
                          <a:pt x="15450" y="13220"/>
                        </a:lnTo>
                        <a:lnTo>
                          <a:pt x="15454" y="13202"/>
                        </a:lnTo>
                        <a:lnTo>
                          <a:pt x="15456" y="13184"/>
                        </a:lnTo>
                        <a:lnTo>
                          <a:pt x="15457" y="13166"/>
                        </a:lnTo>
                        <a:lnTo>
                          <a:pt x="15458" y="13148"/>
                        </a:lnTo>
                        <a:lnTo>
                          <a:pt x="15457" y="13128"/>
                        </a:lnTo>
                        <a:lnTo>
                          <a:pt x="15456" y="13109"/>
                        </a:lnTo>
                        <a:lnTo>
                          <a:pt x="15453" y="13089"/>
                        </a:lnTo>
                        <a:lnTo>
                          <a:pt x="15449" y="13070"/>
                        </a:lnTo>
                        <a:lnTo>
                          <a:pt x="15445" y="13051"/>
                        </a:lnTo>
                        <a:lnTo>
                          <a:pt x="15439" y="13033"/>
                        </a:lnTo>
                        <a:lnTo>
                          <a:pt x="15433" y="13015"/>
                        </a:lnTo>
                        <a:lnTo>
                          <a:pt x="15425" y="12997"/>
                        </a:lnTo>
                        <a:lnTo>
                          <a:pt x="11724" y="6573"/>
                        </a:lnTo>
                        <a:lnTo>
                          <a:pt x="8042" y="180"/>
                        </a:lnTo>
                        <a:lnTo>
                          <a:pt x="8028" y="158"/>
                        </a:lnTo>
                        <a:lnTo>
                          <a:pt x="8014" y="138"/>
                        </a:lnTo>
                        <a:lnTo>
                          <a:pt x="7998" y="119"/>
                        </a:lnTo>
                        <a:lnTo>
                          <a:pt x="7981" y="102"/>
                        </a:lnTo>
                        <a:lnTo>
                          <a:pt x="7964" y="86"/>
                        </a:lnTo>
                        <a:lnTo>
                          <a:pt x="7945" y="71"/>
                        </a:lnTo>
                        <a:lnTo>
                          <a:pt x="7926" y="58"/>
                        </a:lnTo>
                        <a:lnTo>
                          <a:pt x="7906" y="46"/>
                        </a:lnTo>
                        <a:lnTo>
                          <a:pt x="7884" y="35"/>
                        </a:lnTo>
                        <a:lnTo>
                          <a:pt x="7863" y="26"/>
                        </a:lnTo>
                        <a:lnTo>
                          <a:pt x="7841" y="18"/>
                        </a:lnTo>
                        <a:lnTo>
                          <a:pt x="7819" y="12"/>
                        </a:lnTo>
                        <a:lnTo>
                          <a:pt x="7797" y="7"/>
                        </a:lnTo>
                        <a:lnTo>
                          <a:pt x="7774" y="3"/>
                        </a:lnTo>
                        <a:lnTo>
                          <a:pt x="7752" y="1"/>
                        </a:lnTo>
                        <a:lnTo>
                          <a:pt x="7729" y="0"/>
                        </a:lnTo>
                        <a:lnTo>
                          <a:pt x="7706" y="1"/>
                        </a:lnTo>
                        <a:lnTo>
                          <a:pt x="7684" y="3"/>
                        </a:lnTo>
                        <a:lnTo>
                          <a:pt x="7661" y="7"/>
                        </a:lnTo>
                        <a:lnTo>
                          <a:pt x="7639" y="12"/>
                        </a:lnTo>
                        <a:lnTo>
                          <a:pt x="7617" y="18"/>
                        </a:lnTo>
                        <a:lnTo>
                          <a:pt x="7595" y="26"/>
                        </a:lnTo>
                        <a:lnTo>
                          <a:pt x="7574" y="35"/>
                        </a:lnTo>
                        <a:lnTo>
                          <a:pt x="7552" y="46"/>
                        </a:lnTo>
                        <a:lnTo>
                          <a:pt x="7532" y="58"/>
                        </a:lnTo>
                        <a:lnTo>
                          <a:pt x="7513" y="71"/>
                        </a:lnTo>
                        <a:lnTo>
                          <a:pt x="7494" y="86"/>
                        </a:lnTo>
                        <a:lnTo>
                          <a:pt x="7477" y="102"/>
                        </a:lnTo>
                        <a:lnTo>
                          <a:pt x="7460" y="119"/>
                        </a:lnTo>
                        <a:lnTo>
                          <a:pt x="7444" y="138"/>
                        </a:lnTo>
                        <a:lnTo>
                          <a:pt x="7430" y="158"/>
                        </a:lnTo>
                        <a:lnTo>
                          <a:pt x="7416" y="180"/>
                        </a:lnTo>
                        <a:lnTo>
                          <a:pt x="3734" y="6573"/>
                        </a:lnTo>
                        <a:lnTo>
                          <a:pt x="33" y="12997"/>
                        </a:ln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8" name="Freeform 7">
                    <a:extLst>
                      <a:ext uri="{FF2B5EF4-FFF2-40B4-BE49-F238E27FC236}">
                        <a16:creationId xmlns:a16="http://schemas.microsoft.com/office/drawing/2014/main" id="{F86403DC-7168-B37F-CC33-E812277340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1" y="2742"/>
                    <a:ext cx="297" cy="258"/>
                  </a:xfrm>
                  <a:custGeom>
                    <a:avLst/>
                    <a:gdLst>
                      <a:gd name="T0" fmla="*/ 3 w 14864"/>
                      <a:gd name="T1" fmla="*/ 12832 h 12913"/>
                      <a:gd name="T2" fmla="*/ 0 w 14864"/>
                      <a:gd name="T3" fmla="*/ 12841 h 12913"/>
                      <a:gd name="T4" fmla="*/ 0 w 14864"/>
                      <a:gd name="T5" fmla="*/ 12851 h 12913"/>
                      <a:gd name="T6" fmla="*/ 0 w 14864"/>
                      <a:gd name="T7" fmla="*/ 12857 h 12913"/>
                      <a:gd name="T8" fmla="*/ 1 w 14864"/>
                      <a:gd name="T9" fmla="*/ 12863 h 12913"/>
                      <a:gd name="T10" fmla="*/ 3 w 14864"/>
                      <a:gd name="T11" fmla="*/ 12869 h 12913"/>
                      <a:gd name="T12" fmla="*/ 5 w 14864"/>
                      <a:gd name="T13" fmla="*/ 12875 h 12913"/>
                      <a:gd name="T14" fmla="*/ 7 w 14864"/>
                      <a:gd name="T15" fmla="*/ 12881 h 12913"/>
                      <a:gd name="T16" fmla="*/ 10 w 14864"/>
                      <a:gd name="T17" fmla="*/ 12886 h 12913"/>
                      <a:gd name="T18" fmla="*/ 14 w 14864"/>
                      <a:gd name="T19" fmla="*/ 12891 h 12913"/>
                      <a:gd name="T20" fmla="*/ 18 w 14864"/>
                      <a:gd name="T21" fmla="*/ 12895 h 12913"/>
                      <a:gd name="T22" fmla="*/ 22 w 14864"/>
                      <a:gd name="T23" fmla="*/ 12899 h 12913"/>
                      <a:gd name="T24" fmla="*/ 27 w 14864"/>
                      <a:gd name="T25" fmla="*/ 12903 h 12913"/>
                      <a:gd name="T26" fmla="*/ 32 w 14864"/>
                      <a:gd name="T27" fmla="*/ 12906 h 12913"/>
                      <a:gd name="T28" fmla="*/ 38 w 14864"/>
                      <a:gd name="T29" fmla="*/ 12908 h 12913"/>
                      <a:gd name="T30" fmla="*/ 44 w 14864"/>
                      <a:gd name="T31" fmla="*/ 12910 h 12913"/>
                      <a:gd name="T32" fmla="*/ 50 w 14864"/>
                      <a:gd name="T33" fmla="*/ 12912 h 12913"/>
                      <a:gd name="T34" fmla="*/ 56 w 14864"/>
                      <a:gd name="T35" fmla="*/ 12913 h 12913"/>
                      <a:gd name="T36" fmla="*/ 62 w 14864"/>
                      <a:gd name="T37" fmla="*/ 12913 h 12913"/>
                      <a:gd name="T38" fmla="*/ 14802 w 14864"/>
                      <a:gd name="T39" fmla="*/ 12913 h 12913"/>
                      <a:gd name="T40" fmla="*/ 14808 w 14864"/>
                      <a:gd name="T41" fmla="*/ 12913 h 12913"/>
                      <a:gd name="T42" fmla="*/ 14814 w 14864"/>
                      <a:gd name="T43" fmla="*/ 12912 h 12913"/>
                      <a:gd name="T44" fmla="*/ 14820 w 14864"/>
                      <a:gd name="T45" fmla="*/ 12910 h 12913"/>
                      <a:gd name="T46" fmla="*/ 14826 w 14864"/>
                      <a:gd name="T47" fmla="*/ 12908 h 12913"/>
                      <a:gd name="T48" fmla="*/ 14832 w 14864"/>
                      <a:gd name="T49" fmla="*/ 12906 h 12913"/>
                      <a:gd name="T50" fmla="*/ 14837 w 14864"/>
                      <a:gd name="T51" fmla="*/ 12903 h 12913"/>
                      <a:gd name="T52" fmla="*/ 14842 w 14864"/>
                      <a:gd name="T53" fmla="*/ 12899 h 12913"/>
                      <a:gd name="T54" fmla="*/ 14846 w 14864"/>
                      <a:gd name="T55" fmla="*/ 12895 h 12913"/>
                      <a:gd name="T56" fmla="*/ 14850 w 14864"/>
                      <a:gd name="T57" fmla="*/ 12891 h 12913"/>
                      <a:gd name="T58" fmla="*/ 14854 w 14864"/>
                      <a:gd name="T59" fmla="*/ 12886 h 12913"/>
                      <a:gd name="T60" fmla="*/ 14857 w 14864"/>
                      <a:gd name="T61" fmla="*/ 12881 h 12913"/>
                      <a:gd name="T62" fmla="*/ 14859 w 14864"/>
                      <a:gd name="T63" fmla="*/ 12875 h 12913"/>
                      <a:gd name="T64" fmla="*/ 14861 w 14864"/>
                      <a:gd name="T65" fmla="*/ 12869 h 12913"/>
                      <a:gd name="T66" fmla="*/ 14863 w 14864"/>
                      <a:gd name="T67" fmla="*/ 12863 h 12913"/>
                      <a:gd name="T68" fmla="*/ 14864 w 14864"/>
                      <a:gd name="T69" fmla="*/ 12857 h 12913"/>
                      <a:gd name="T70" fmla="*/ 14864 w 14864"/>
                      <a:gd name="T71" fmla="*/ 12851 h 12913"/>
                      <a:gd name="T72" fmla="*/ 14864 w 14864"/>
                      <a:gd name="T73" fmla="*/ 12841 h 12913"/>
                      <a:gd name="T74" fmla="*/ 14861 w 14864"/>
                      <a:gd name="T75" fmla="*/ 12832 h 12913"/>
                      <a:gd name="T76" fmla="*/ 11171 w 14864"/>
                      <a:gd name="T77" fmla="*/ 6425 h 12913"/>
                      <a:gd name="T78" fmla="*/ 7488 w 14864"/>
                      <a:gd name="T79" fmla="*/ 31 h 12913"/>
                      <a:gd name="T80" fmla="*/ 7483 w 14864"/>
                      <a:gd name="T81" fmla="*/ 24 h 12913"/>
                      <a:gd name="T82" fmla="*/ 7477 w 14864"/>
                      <a:gd name="T83" fmla="*/ 18 h 12913"/>
                      <a:gd name="T84" fmla="*/ 7471 w 14864"/>
                      <a:gd name="T85" fmla="*/ 12 h 12913"/>
                      <a:gd name="T86" fmla="*/ 7464 w 14864"/>
                      <a:gd name="T87" fmla="*/ 8 h 12913"/>
                      <a:gd name="T88" fmla="*/ 7456 w 14864"/>
                      <a:gd name="T89" fmla="*/ 5 h 12913"/>
                      <a:gd name="T90" fmla="*/ 7448 w 14864"/>
                      <a:gd name="T91" fmla="*/ 2 h 12913"/>
                      <a:gd name="T92" fmla="*/ 7440 w 14864"/>
                      <a:gd name="T93" fmla="*/ 1 h 12913"/>
                      <a:gd name="T94" fmla="*/ 7432 w 14864"/>
                      <a:gd name="T95" fmla="*/ 0 h 12913"/>
                      <a:gd name="T96" fmla="*/ 7424 w 14864"/>
                      <a:gd name="T97" fmla="*/ 1 h 12913"/>
                      <a:gd name="T98" fmla="*/ 7416 w 14864"/>
                      <a:gd name="T99" fmla="*/ 2 h 12913"/>
                      <a:gd name="T100" fmla="*/ 7408 w 14864"/>
                      <a:gd name="T101" fmla="*/ 5 h 12913"/>
                      <a:gd name="T102" fmla="*/ 7400 w 14864"/>
                      <a:gd name="T103" fmla="*/ 8 h 12913"/>
                      <a:gd name="T104" fmla="*/ 7393 w 14864"/>
                      <a:gd name="T105" fmla="*/ 12 h 12913"/>
                      <a:gd name="T106" fmla="*/ 7387 w 14864"/>
                      <a:gd name="T107" fmla="*/ 18 h 12913"/>
                      <a:gd name="T108" fmla="*/ 7381 w 14864"/>
                      <a:gd name="T109" fmla="*/ 24 h 12913"/>
                      <a:gd name="T110" fmla="*/ 7376 w 14864"/>
                      <a:gd name="T111" fmla="*/ 31 h 12913"/>
                      <a:gd name="T112" fmla="*/ 3693 w 14864"/>
                      <a:gd name="T113" fmla="*/ 6425 h 12913"/>
                      <a:gd name="T114" fmla="*/ 3 w 14864"/>
                      <a:gd name="T115" fmla="*/ 12832 h 129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4864" h="12913">
                        <a:moveTo>
                          <a:pt x="3" y="12832"/>
                        </a:moveTo>
                        <a:lnTo>
                          <a:pt x="0" y="12841"/>
                        </a:lnTo>
                        <a:lnTo>
                          <a:pt x="0" y="12851"/>
                        </a:lnTo>
                        <a:lnTo>
                          <a:pt x="0" y="12857"/>
                        </a:lnTo>
                        <a:lnTo>
                          <a:pt x="1" y="12863"/>
                        </a:lnTo>
                        <a:lnTo>
                          <a:pt x="3" y="12869"/>
                        </a:lnTo>
                        <a:lnTo>
                          <a:pt x="5" y="12875"/>
                        </a:lnTo>
                        <a:lnTo>
                          <a:pt x="7" y="12881"/>
                        </a:lnTo>
                        <a:lnTo>
                          <a:pt x="10" y="12886"/>
                        </a:lnTo>
                        <a:lnTo>
                          <a:pt x="14" y="12891"/>
                        </a:lnTo>
                        <a:lnTo>
                          <a:pt x="18" y="12895"/>
                        </a:lnTo>
                        <a:lnTo>
                          <a:pt x="22" y="12899"/>
                        </a:lnTo>
                        <a:lnTo>
                          <a:pt x="27" y="12903"/>
                        </a:lnTo>
                        <a:lnTo>
                          <a:pt x="32" y="12906"/>
                        </a:lnTo>
                        <a:lnTo>
                          <a:pt x="38" y="12908"/>
                        </a:lnTo>
                        <a:lnTo>
                          <a:pt x="44" y="12910"/>
                        </a:lnTo>
                        <a:lnTo>
                          <a:pt x="50" y="12912"/>
                        </a:lnTo>
                        <a:lnTo>
                          <a:pt x="56" y="12913"/>
                        </a:lnTo>
                        <a:lnTo>
                          <a:pt x="62" y="12913"/>
                        </a:lnTo>
                        <a:lnTo>
                          <a:pt x="14802" y="12913"/>
                        </a:lnTo>
                        <a:lnTo>
                          <a:pt x="14808" y="12913"/>
                        </a:lnTo>
                        <a:lnTo>
                          <a:pt x="14814" y="12912"/>
                        </a:lnTo>
                        <a:lnTo>
                          <a:pt x="14820" y="12910"/>
                        </a:lnTo>
                        <a:lnTo>
                          <a:pt x="14826" y="12908"/>
                        </a:lnTo>
                        <a:lnTo>
                          <a:pt x="14832" y="12906"/>
                        </a:lnTo>
                        <a:lnTo>
                          <a:pt x="14837" y="12903"/>
                        </a:lnTo>
                        <a:lnTo>
                          <a:pt x="14842" y="12899"/>
                        </a:lnTo>
                        <a:lnTo>
                          <a:pt x="14846" y="12895"/>
                        </a:lnTo>
                        <a:lnTo>
                          <a:pt x="14850" y="12891"/>
                        </a:lnTo>
                        <a:lnTo>
                          <a:pt x="14854" y="12886"/>
                        </a:lnTo>
                        <a:lnTo>
                          <a:pt x="14857" y="12881"/>
                        </a:lnTo>
                        <a:lnTo>
                          <a:pt x="14859" y="12875"/>
                        </a:lnTo>
                        <a:lnTo>
                          <a:pt x="14861" y="12869"/>
                        </a:lnTo>
                        <a:lnTo>
                          <a:pt x="14863" y="12863"/>
                        </a:lnTo>
                        <a:lnTo>
                          <a:pt x="14864" y="12857"/>
                        </a:lnTo>
                        <a:lnTo>
                          <a:pt x="14864" y="12851"/>
                        </a:lnTo>
                        <a:lnTo>
                          <a:pt x="14864" y="12841"/>
                        </a:lnTo>
                        <a:lnTo>
                          <a:pt x="14861" y="12832"/>
                        </a:lnTo>
                        <a:lnTo>
                          <a:pt x="11171" y="6425"/>
                        </a:lnTo>
                        <a:lnTo>
                          <a:pt x="7488" y="31"/>
                        </a:lnTo>
                        <a:lnTo>
                          <a:pt x="7483" y="24"/>
                        </a:lnTo>
                        <a:lnTo>
                          <a:pt x="7477" y="18"/>
                        </a:lnTo>
                        <a:lnTo>
                          <a:pt x="7471" y="12"/>
                        </a:lnTo>
                        <a:lnTo>
                          <a:pt x="7464" y="8"/>
                        </a:lnTo>
                        <a:lnTo>
                          <a:pt x="7456" y="5"/>
                        </a:lnTo>
                        <a:lnTo>
                          <a:pt x="7448" y="2"/>
                        </a:lnTo>
                        <a:lnTo>
                          <a:pt x="7440" y="1"/>
                        </a:lnTo>
                        <a:lnTo>
                          <a:pt x="7432" y="0"/>
                        </a:lnTo>
                        <a:lnTo>
                          <a:pt x="7424" y="1"/>
                        </a:lnTo>
                        <a:lnTo>
                          <a:pt x="7416" y="2"/>
                        </a:lnTo>
                        <a:lnTo>
                          <a:pt x="7408" y="5"/>
                        </a:lnTo>
                        <a:lnTo>
                          <a:pt x="7400" y="8"/>
                        </a:lnTo>
                        <a:lnTo>
                          <a:pt x="7393" y="12"/>
                        </a:lnTo>
                        <a:lnTo>
                          <a:pt x="7387" y="18"/>
                        </a:lnTo>
                        <a:lnTo>
                          <a:pt x="7381" y="24"/>
                        </a:lnTo>
                        <a:lnTo>
                          <a:pt x="7376" y="31"/>
                        </a:lnTo>
                        <a:lnTo>
                          <a:pt x="3693" y="6425"/>
                        </a:lnTo>
                        <a:lnTo>
                          <a:pt x="3" y="12832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9" name="Freeform 8">
                    <a:extLst>
                      <a:ext uri="{FF2B5EF4-FFF2-40B4-BE49-F238E27FC236}">
                        <a16:creationId xmlns:a16="http://schemas.microsoft.com/office/drawing/2014/main" id="{99D9BE72-C400-0528-FCC3-81C218F275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6" y="2759"/>
                    <a:ext cx="267" cy="232"/>
                  </a:xfrm>
                  <a:custGeom>
                    <a:avLst/>
                    <a:gdLst>
                      <a:gd name="T0" fmla="*/ 0 w 13322"/>
                      <a:gd name="T1" fmla="*/ 11563 h 11563"/>
                      <a:gd name="T2" fmla="*/ 13322 w 13322"/>
                      <a:gd name="T3" fmla="*/ 11563 h 11563"/>
                      <a:gd name="T4" fmla="*/ 9991 w 13322"/>
                      <a:gd name="T5" fmla="*/ 5783 h 11563"/>
                      <a:gd name="T6" fmla="*/ 6661 w 13322"/>
                      <a:gd name="T7" fmla="*/ 0 h 11563"/>
                      <a:gd name="T8" fmla="*/ 3331 w 13322"/>
                      <a:gd name="T9" fmla="*/ 5783 h 11563"/>
                      <a:gd name="T10" fmla="*/ 0 w 13322"/>
                      <a:gd name="T11" fmla="*/ 11563 h 115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22" h="11563">
                        <a:moveTo>
                          <a:pt x="0" y="11563"/>
                        </a:moveTo>
                        <a:lnTo>
                          <a:pt x="13322" y="11563"/>
                        </a:lnTo>
                        <a:lnTo>
                          <a:pt x="9991" y="5783"/>
                        </a:lnTo>
                        <a:lnTo>
                          <a:pt x="6661" y="0"/>
                        </a:lnTo>
                        <a:lnTo>
                          <a:pt x="3331" y="5783"/>
                        </a:lnTo>
                        <a:lnTo>
                          <a:pt x="0" y="11563"/>
                        </a:lnTo>
                        <a:close/>
                      </a:path>
                    </a:pathLst>
                  </a:custGeom>
                  <a:solidFill>
                    <a:srgbClr val="FDC7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53" name="Imagen 52">
                  <a:extLst>
                    <a:ext uri="{FF2B5EF4-FFF2-40B4-BE49-F238E27FC236}">
                      <a16:creationId xmlns:a16="http://schemas.microsoft.com/office/drawing/2014/main" id="{CFBF61A8-3C81-9BCC-ED1A-1D191DBA23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7735" t="25951" r="15761" b="33515"/>
                <a:stretch/>
              </p:blipFill>
              <p:spPr>
                <a:xfrm>
                  <a:off x="3642396" y="1248097"/>
                  <a:ext cx="153405" cy="63363"/>
                </a:xfrm>
                <a:prstGeom prst="rect">
                  <a:avLst/>
                </a:prstGeom>
              </p:spPr>
            </p:pic>
          </p:grpSp>
          <p:sp>
            <p:nvSpPr>
              <p:cNvPr id="263" name="Freeform 14">
                <a:extLst>
                  <a:ext uri="{FF2B5EF4-FFF2-40B4-BE49-F238E27FC236}">
                    <a16:creationId xmlns:a16="http://schemas.microsoft.com/office/drawing/2014/main" id="{5E7BC350-D95A-6F9A-08CA-9F8D2A724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667" y="2682494"/>
                <a:ext cx="115879" cy="115879"/>
              </a:xfrm>
              <a:custGeom>
                <a:avLst/>
                <a:gdLst>
                  <a:gd name="T0" fmla="*/ 0 w 433"/>
                  <a:gd name="T1" fmla="*/ 79 h 433"/>
                  <a:gd name="T2" fmla="*/ 4 w 433"/>
                  <a:gd name="T3" fmla="*/ 61 h 433"/>
                  <a:gd name="T4" fmla="*/ 10 w 433"/>
                  <a:gd name="T5" fmla="*/ 46 h 433"/>
                  <a:gd name="T6" fmla="*/ 20 w 433"/>
                  <a:gd name="T7" fmla="*/ 32 h 433"/>
                  <a:gd name="T8" fmla="*/ 32 w 433"/>
                  <a:gd name="T9" fmla="*/ 21 h 433"/>
                  <a:gd name="T10" fmla="*/ 46 w 433"/>
                  <a:gd name="T11" fmla="*/ 10 h 433"/>
                  <a:gd name="T12" fmla="*/ 61 w 433"/>
                  <a:gd name="T13" fmla="*/ 4 h 433"/>
                  <a:gd name="T14" fmla="*/ 78 w 433"/>
                  <a:gd name="T15" fmla="*/ 1 h 433"/>
                  <a:gd name="T16" fmla="*/ 346 w 433"/>
                  <a:gd name="T17" fmla="*/ 0 h 433"/>
                  <a:gd name="T18" fmla="*/ 364 w 433"/>
                  <a:gd name="T19" fmla="*/ 2 h 433"/>
                  <a:gd name="T20" fmla="*/ 380 w 433"/>
                  <a:gd name="T21" fmla="*/ 7 h 433"/>
                  <a:gd name="T22" fmla="*/ 395 w 433"/>
                  <a:gd name="T23" fmla="*/ 15 h 433"/>
                  <a:gd name="T24" fmla="*/ 407 w 433"/>
                  <a:gd name="T25" fmla="*/ 26 h 433"/>
                  <a:gd name="T26" fmla="*/ 419 w 433"/>
                  <a:gd name="T27" fmla="*/ 39 h 433"/>
                  <a:gd name="T28" fmla="*/ 427 w 433"/>
                  <a:gd name="T29" fmla="*/ 53 h 433"/>
                  <a:gd name="T30" fmla="*/ 432 w 433"/>
                  <a:gd name="T31" fmla="*/ 69 h 433"/>
                  <a:gd name="T32" fmla="*/ 433 w 433"/>
                  <a:gd name="T33" fmla="*/ 87 h 433"/>
                  <a:gd name="T34" fmla="*/ 433 w 433"/>
                  <a:gd name="T35" fmla="*/ 355 h 433"/>
                  <a:gd name="T36" fmla="*/ 429 w 433"/>
                  <a:gd name="T37" fmla="*/ 372 h 433"/>
                  <a:gd name="T38" fmla="*/ 423 w 433"/>
                  <a:gd name="T39" fmla="*/ 388 h 433"/>
                  <a:gd name="T40" fmla="*/ 413 w 433"/>
                  <a:gd name="T41" fmla="*/ 401 h 433"/>
                  <a:gd name="T42" fmla="*/ 401 w 433"/>
                  <a:gd name="T43" fmla="*/ 413 h 433"/>
                  <a:gd name="T44" fmla="*/ 388 w 433"/>
                  <a:gd name="T45" fmla="*/ 422 h 433"/>
                  <a:gd name="T46" fmla="*/ 372 w 433"/>
                  <a:gd name="T47" fmla="*/ 430 h 433"/>
                  <a:gd name="T48" fmla="*/ 355 w 433"/>
                  <a:gd name="T49" fmla="*/ 433 h 433"/>
                  <a:gd name="T50" fmla="*/ 87 w 433"/>
                  <a:gd name="T51" fmla="*/ 433 h 433"/>
                  <a:gd name="T52" fmla="*/ 69 w 433"/>
                  <a:gd name="T53" fmla="*/ 432 h 433"/>
                  <a:gd name="T54" fmla="*/ 53 w 433"/>
                  <a:gd name="T55" fmla="*/ 427 h 433"/>
                  <a:gd name="T56" fmla="*/ 39 w 433"/>
                  <a:gd name="T57" fmla="*/ 418 h 433"/>
                  <a:gd name="T58" fmla="*/ 26 w 433"/>
                  <a:gd name="T59" fmla="*/ 407 h 433"/>
                  <a:gd name="T60" fmla="*/ 15 w 433"/>
                  <a:gd name="T61" fmla="*/ 395 h 433"/>
                  <a:gd name="T62" fmla="*/ 7 w 433"/>
                  <a:gd name="T63" fmla="*/ 380 h 433"/>
                  <a:gd name="T64" fmla="*/ 2 w 433"/>
                  <a:gd name="T65" fmla="*/ 363 h 433"/>
                  <a:gd name="T66" fmla="*/ 0 w 433"/>
                  <a:gd name="T67" fmla="*/ 34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3" h="433">
                    <a:moveTo>
                      <a:pt x="0" y="87"/>
                    </a:moveTo>
                    <a:lnTo>
                      <a:pt x="0" y="79"/>
                    </a:lnTo>
                    <a:lnTo>
                      <a:pt x="2" y="69"/>
                    </a:lnTo>
                    <a:lnTo>
                      <a:pt x="4" y="61"/>
                    </a:lnTo>
                    <a:lnTo>
                      <a:pt x="7" y="53"/>
                    </a:lnTo>
                    <a:lnTo>
                      <a:pt x="10" y="46"/>
                    </a:lnTo>
                    <a:lnTo>
                      <a:pt x="15" y="39"/>
                    </a:lnTo>
                    <a:lnTo>
                      <a:pt x="20" y="32"/>
                    </a:lnTo>
                    <a:lnTo>
                      <a:pt x="26" y="26"/>
                    </a:lnTo>
                    <a:lnTo>
                      <a:pt x="32" y="21"/>
                    </a:lnTo>
                    <a:lnTo>
                      <a:pt x="39" y="15"/>
                    </a:lnTo>
                    <a:lnTo>
                      <a:pt x="46" y="10"/>
                    </a:lnTo>
                    <a:lnTo>
                      <a:pt x="53" y="7"/>
                    </a:lnTo>
                    <a:lnTo>
                      <a:pt x="61" y="4"/>
                    </a:lnTo>
                    <a:lnTo>
                      <a:pt x="69" y="2"/>
                    </a:lnTo>
                    <a:lnTo>
                      <a:pt x="78" y="1"/>
                    </a:lnTo>
                    <a:lnTo>
                      <a:pt x="87" y="0"/>
                    </a:lnTo>
                    <a:lnTo>
                      <a:pt x="346" y="0"/>
                    </a:lnTo>
                    <a:lnTo>
                      <a:pt x="355" y="1"/>
                    </a:lnTo>
                    <a:lnTo>
                      <a:pt x="364" y="2"/>
                    </a:lnTo>
                    <a:lnTo>
                      <a:pt x="372" y="4"/>
                    </a:lnTo>
                    <a:lnTo>
                      <a:pt x="380" y="7"/>
                    </a:lnTo>
                    <a:lnTo>
                      <a:pt x="388" y="10"/>
                    </a:lnTo>
                    <a:lnTo>
                      <a:pt x="395" y="15"/>
                    </a:lnTo>
                    <a:lnTo>
                      <a:pt x="401" y="21"/>
                    </a:lnTo>
                    <a:lnTo>
                      <a:pt x="407" y="26"/>
                    </a:lnTo>
                    <a:lnTo>
                      <a:pt x="413" y="32"/>
                    </a:lnTo>
                    <a:lnTo>
                      <a:pt x="419" y="39"/>
                    </a:lnTo>
                    <a:lnTo>
                      <a:pt x="423" y="46"/>
                    </a:lnTo>
                    <a:lnTo>
                      <a:pt x="427" y="53"/>
                    </a:lnTo>
                    <a:lnTo>
                      <a:pt x="429" y="61"/>
                    </a:lnTo>
                    <a:lnTo>
                      <a:pt x="432" y="69"/>
                    </a:lnTo>
                    <a:lnTo>
                      <a:pt x="433" y="79"/>
                    </a:lnTo>
                    <a:lnTo>
                      <a:pt x="433" y="87"/>
                    </a:lnTo>
                    <a:lnTo>
                      <a:pt x="433" y="346"/>
                    </a:lnTo>
                    <a:lnTo>
                      <a:pt x="433" y="355"/>
                    </a:lnTo>
                    <a:lnTo>
                      <a:pt x="432" y="363"/>
                    </a:lnTo>
                    <a:lnTo>
                      <a:pt x="429" y="372"/>
                    </a:lnTo>
                    <a:lnTo>
                      <a:pt x="427" y="380"/>
                    </a:lnTo>
                    <a:lnTo>
                      <a:pt x="423" y="388"/>
                    </a:lnTo>
                    <a:lnTo>
                      <a:pt x="419" y="395"/>
                    </a:lnTo>
                    <a:lnTo>
                      <a:pt x="413" y="401"/>
                    </a:lnTo>
                    <a:lnTo>
                      <a:pt x="407" y="407"/>
                    </a:lnTo>
                    <a:lnTo>
                      <a:pt x="401" y="413"/>
                    </a:lnTo>
                    <a:lnTo>
                      <a:pt x="395" y="418"/>
                    </a:lnTo>
                    <a:lnTo>
                      <a:pt x="388" y="422"/>
                    </a:lnTo>
                    <a:lnTo>
                      <a:pt x="380" y="427"/>
                    </a:lnTo>
                    <a:lnTo>
                      <a:pt x="372" y="430"/>
                    </a:lnTo>
                    <a:lnTo>
                      <a:pt x="364" y="432"/>
                    </a:lnTo>
                    <a:lnTo>
                      <a:pt x="355" y="433"/>
                    </a:lnTo>
                    <a:lnTo>
                      <a:pt x="346" y="433"/>
                    </a:lnTo>
                    <a:lnTo>
                      <a:pt x="87" y="433"/>
                    </a:lnTo>
                    <a:lnTo>
                      <a:pt x="78" y="433"/>
                    </a:lnTo>
                    <a:lnTo>
                      <a:pt x="69" y="432"/>
                    </a:lnTo>
                    <a:lnTo>
                      <a:pt x="61" y="430"/>
                    </a:lnTo>
                    <a:lnTo>
                      <a:pt x="53" y="427"/>
                    </a:lnTo>
                    <a:lnTo>
                      <a:pt x="46" y="422"/>
                    </a:lnTo>
                    <a:lnTo>
                      <a:pt x="39" y="418"/>
                    </a:lnTo>
                    <a:lnTo>
                      <a:pt x="32" y="413"/>
                    </a:lnTo>
                    <a:lnTo>
                      <a:pt x="26" y="407"/>
                    </a:lnTo>
                    <a:lnTo>
                      <a:pt x="20" y="401"/>
                    </a:lnTo>
                    <a:lnTo>
                      <a:pt x="15" y="395"/>
                    </a:lnTo>
                    <a:lnTo>
                      <a:pt x="10" y="388"/>
                    </a:lnTo>
                    <a:lnTo>
                      <a:pt x="7" y="380"/>
                    </a:lnTo>
                    <a:lnTo>
                      <a:pt x="4" y="372"/>
                    </a:lnTo>
                    <a:lnTo>
                      <a:pt x="2" y="363"/>
                    </a:lnTo>
                    <a:lnTo>
                      <a:pt x="0" y="355"/>
                    </a:lnTo>
                    <a:lnTo>
                      <a:pt x="0" y="346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4" name="Freeform 15">
                <a:extLst>
                  <a:ext uri="{FF2B5EF4-FFF2-40B4-BE49-F238E27FC236}">
                    <a16:creationId xmlns:a16="http://schemas.microsoft.com/office/drawing/2014/main" id="{C7BFC74A-5FFE-50FE-0692-50B297B43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667" y="2682494"/>
                <a:ext cx="115879" cy="115879"/>
              </a:xfrm>
              <a:custGeom>
                <a:avLst/>
                <a:gdLst>
                  <a:gd name="T0" fmla="*/ 0 w 433"/>
                  <a:gd name="T1" fmla="*/ 79 h 433"/>
                  <a:gd name="T2" fmla="*/ 4 w 433"/>
                  <a:gd name="T3" fmla="*/ 61 h 433"/>
                  <a:gd name="T4" fmla="*/ 10 w 433"/>
                  <a:gd name="T5" fmla="*/ 46 h 433"/>
                  <a:gd name="T6" fmla="*/ 20 w 433"/>
                  <a:gd name="T7" fmla="*/ 32 h 433"/>
                  <a:gd name="T8" fmla="*/ 32 w 433"/>
                  <a:gd name="T9" fmla="*/ 21 h 433"/>
                  <a:gd name="T10" fmla="*/ 46 w 433"/>
                  <a:gd name="T11" fmla="*/ 10 h 433"/>
                  <a:gd name="T12" fmla="*/ 61 w 433"/>
                  <a:gd name="T13" fmla="*/ 4 h 433"/>
                  <a:gd name="T14" fmla="*/ 78 w 433"/>
                  <a:gd name="T15" fmla="*/ 1 h 433"/>
                  <a:gd name="T16" fmla="*/ 346 w 433"/>
                  <a:gd name="T17" fmla="*/ 0 h 433"/>
                  <a:gd name="T18" fmla="*/ 364 w 433"/>
                  <a:gd name="T19" fmla="*/ 2 h 433"/>
                  <a:gd name="T20" fmla="*/ 380 w 433"/>
                  <a:gd name="T21" fmla="*/ 7 h 433"/>
                  <a:gd name="T22" fmla="*/ 395 w 433"/>
                  <a:gd name="T23" fmla="*/ 15 h 433"/>
                  <a:gd name="T24" fmla="*/ 407 w 433"/>
                  <a:gd name="T25" fmla="*/ 26 h 433"/>
                  <a:gd name="T26" fmla="*/ 419 w 433"/>
                  <a:gd name="T27" fmla="*/ 39 h 433"/>
                  <a:gd name="T28" fmla="*/ 427 w 433"/>
                  <a:gd name="T29" fmla="*/ 53 h 433"/>
                  <a:gd name="T30" fmla="*/ 432 w 433"/>
                  <a:gd name="T31" fmla="*/ 69 h 433"/>
                  <a:gd name="T32" fmla="*/ 433 w 433"/>
                  <a:gd name="T33" fmla="*/ 87 h 433"/>
                  <a:gd name="T34" fmla="*/ 433 w 433"/>
                  <a:gd name="T35" fmla="*/ 355 h 433"/>
                  <a:gd name="T36" fmla="*/ 429 w 433"/>
                  <a:gd name="T37" fmla="*/ 372 h 433"/>
                  <a:gd name="T38" fmla="*/ 423 w 433"/>
                  <a:gd name="T39" fmla="*/ 388 h 433"/>
                  <a:gd name="T40" fmla="*/ 413 w 433"/>
                  <a:gd name="T41" fmla="*/ 401 h 433"/>
                  <a:gd name="T42" fmla="*/ 401 w 433"/>
                  <a:gd name="T43" fmla="*/ 413 h 433"/>
                  <a:gd name="T44" fmla="*/ 388 w 433"/>
                  <a:gd name="T45" fmla="*/ 422 h 433"/>
                  <a:gd name="T46" fmla="*/ 372 w 433"/>
                  <a:gd name="T47" fmla="*/ 430 h 433"/>
                  <a:gd name="T48" fmla="*/ 355 w 433"/>
                  <a:gd name="T49" fmla="*/ 433 h 433"/>
                  <a:gd name="T50" fmla="*/ 87 w 433"/>
                  <a:gd name="T51" fmla="*/ 433 h 433"/>
                  <a:gd name="T52" fmla="*/ 69 w 433"/>
                  <a:gd name="T53" fmla="*/ 432 h 433"/>
                  <a:gd name="T54" fmla="*/ 53 w 433"/>
                  <a:gd name="T55" fmla="*/ 427 h 433"/>
                  <a:gd name="T56" fmla="*/ 39 w 433"/>
                  <a:gd name="T57" fmla="*/ 418 h 433"/>
                  <a:gd name="T58" fmla="*/ 26 w 433"/>
                  <a:gd name="T59" fmla="*/ 407 h 433"/>
                  <a:gd name="T60" fmla="*/ 15 w 433"/>
                  <a:gd name="T61" fmla="*/ 395 h 433"/>
                  <a:gd name="T62" fmla="*/ 7 w 433"/>
                  <a:gd name="T63" fmla="*/ 380 h 433"/>
                  <a:gd name="T64" fmla="*/ 2 w 433"/>
                  <a:gd name="T65" fmla="*/ 363 h 433"/>
                  <a:gd name="T66" fmla="*/ 0 w 433"/>
                  <a:gd name="T67" fmla="*/ 34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3" h="433">
                    <a:moveTo>
                      <a:pt x="0" y="87"/>
                    </a:moveTo>
                    <a:lnTo>
                      <a:pt x="0" y="79"/>
                    </a:lnTo>
                    <a:lnTo>
                      <a:pt x="2" y="69"/>
                    </a:lnTo>
                    <a:lnTo>
                      <a:pt x="4" y="61"/>
                    </a:lnTo>
                    <a:lnTo>
                      <a:pt x="7" y="53"/>
                    </a:lnTo>
                    <a:lnTo>
                      <a:pt x="10" y="46"/>
                    </a:lnTo>
                    <a:lnTo>
                      <a:pt x="15" y="39"/>
                    </a:lnTo>
                    <a:lnTo>
                      <a:pt x="20" y="32"/>
                    </a:lnTo>
                    <a:lnTo>
                      <a:pt x="26" y="26"/>
                    </a:lnTo>
                    <a:lnTo>
                      <a:pt x="32" y="21"/>
                    </a:lnTo>
                    <a:lnTo>
                      <a:pt x="39" y="15"/>
                    </a:lnTo>
                    <a:lnTo>
                      <a:pt x="46" y="10"/>
                    </a:lnTo>
                    <a:lnTo>
                      <a:pt x="53" y="7"/>
                    </a:lnTo>
                    <a:lnTo>
                      <a:pt x="61" y="4"/>
                    </a:lnTo>
                    <a:lnTo>
                      <a:pt x="69" y="2"/>
                    </a:lnTo>
                    <a:lnTo>
                      <a:pt x="78" y="1"/>
                    </a:lnTo>
                    <a:lnTo>
                      <a:pt x="87" y="0"/>
                    </a:lnTo>
                    <a:lnTo>
                      <a:pt x="346" y="0"/>
                    </a:lnTo>
                    <a:lnTo>
                      <a:pt x="355" y="1"/>
                    </a:lnTo>
                    <a:lnTo>
                      <a:pt x="364" y="2"/>
                    </a:lnTo>
                    <a:lnTo>
                      <a:pt x="372" y="4"/>
                    </a:lnTo>
                    <a:lnTo>
                      <a:pt x="380" y="7"/>
                    </a:lnTo>
                    <a:lnTo>
                      <a:pt x="388" y="10"/>
                    </a:lnTo>
                    <a:lnTo>
                      <a:pt x="395" y="15"/>
                    </a:lnTo>
                    <a:lnTo>
                      <a:pt x="401" y="21"/>
                    </a:lnTo>
                    <a:lnTo>
                      <a:pt x="407" y="26"/>
                    </a:lnTo>
                    <a:lnTo>
                      <a:pt x="413" y="32"/>
                    </a:lnTo>
                    <a:lnTo>
                      <a:pt x="419" y="39"/>
                    </a:lnTo>
                    <a:lnTo>
                      <a:pt x="423" y="46"/>
                    </a:lnTo>
                    <a:lnTo>
                      <a:pt x="427" y="53"/>
                    </a:lnTo>
                    <a:lnTo>
                      <a:pt x="429" y="61"/>
                    </a:lnTo>
                    <a:lnTo>
                      <a:pt x="432" y="69"/>
                    </a:lnTo>
                    <a:lnTo>
                      <a:pt x="433" y="79"/>
                    </a:lnTo>
                    <a:lnTo>
                      <a:pt x="433" y="87"/>
                    </a:lnTo>
                    <a:lnTo>
                      <a:pt x="433" y="346"/>
                    </a:lnTo>
                    <a:lnTo>
                      <a:pt x="433" y="355"/>
                    </a:lnTo>
                    <a:lnTo>
                      <a:pt x="432" y="363"/>
                    </a:lnTo>
                    <a:lnTo>
                      <a:pt x="429" y="372"/>
                    </a:lnTo>
                    <a:lnTo>
                      <a:pt x="427" y="380"/>
                    </a:lnTo>
                    <a:lnTo>
                      <a:pt x="423" y="388"/>
                    </a:lnTo>
                    <a:lnTo>
                      <a:pt x="419" y="395"/>
                    </a:lnTo>
                    <a:lnTo>
                      <a:pt x="413" y="401"/>
                    </a:lnTo>
                    <a:lnTo>
                      <a:pt x="407" y="407"/>
                    </a:lnTo>
                    <a:lnTo>
                      <a:pt x="401" y="413"/>
                    </a:lnTo>
                    <a:lnTo>
                      <a:pt x="395" y="418"/>
                    </a:lnTo>
                    <a:lnTo>
                      <a:pt x="388" y="422"/>
                    </a:lnTo>
                    <a:lnTo>
                      <a:pt x="380" y="427"/>
                    </a:lnTo>
                    <a:lnTo>
                      <a:pt x="372" y="430"/>
                    </a:lnTo>
                    <a:lnTo>
                      <a:pt x="364" y="432"/>
                    </a:lnTo>
                    <a:lnTo>
                      <a:pt x="355" y="433"/>
                    </a:lnTo>
                    <a:lnTo>
                      <a:pt x="346" y="433"/>
                    </a:lnTo>
                    <a:lnTo>
                      <a:pt x="87" y="433"/>
                    </a:lnTo>
                    <a:lnTo>
                      <a:pt x="78" y="433"/>
                    </a:lnTo>
                    <a:lnTo>
                      <a:pt x="69" y="432"/>
                    </a:lnTo>
                    <a:lnTo>
                      <a:pt x="61" y="430"/>
                    </a:lnTo>
                    <a:lnTo>
                      <a:pt x="53" y="427"/>
                    </a:lnTo>
                    <a:lnTo>
                      <a:pt x="46" y="422"/>
                    </a:lnTo>
                    <a:lnTo>
                      <a:pt x="39" y="418"/>
                    </a:lnTo>
                    <a:lnTo>
                      <a:pt x="32" y="413"/>
                    </a:lnTo>
                    <a:lnTo>
                      <a:pt x="26" y="407"/>
                    </a:lnTo>
                    <a:lnTo>
                      <a:pt x="20" y="401"/>
                    </a:lnTo>
                    <a:lnTo>
                      <a:pt x="15" y="395"/>
                    </a:lnTo>
                    <a:lnTo>
                      <a:pt x="10" y="388"/>
                    </a:lnTo>
                    <a:lnTo>
                      <a:pt x="7" y="380"/>
                    </a:lnTo>
                    <a:lnTo>
                      <a:pt x="4" y="372"/>
                    </a:lnTo>
                    <a:lnTo>
                      <a:pt x="2" y="363"/>
                    </a:lnTo>
                    <a:lnTo>
                      <a:pt x="0" y="355"/>
                    </a:lnTo>
                    <a:lnTo>
                      <a:pt x="0" y="346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6350">
                <a:solidFill>
                  <a:srgbClr val="2B2A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5" name="Freeform 16">
                <a:extLst>
                  <a:ext uri="{FF2B5EF4-FFF2-40B4-BE49-F238E27FC236}">
                    <a16:creationId xmlns:a16="http://schemas.microsoft.com/office/drawing/2014/main" id="{4BAB4B87-70A5-A359-5E77-71C448343A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1247" y="2706635"/>
                <a:ext cx="51502" cy="65987"/>
              </a:xfrm>
              <a:custGeom>
                <a:avLst/>
                <a:gdLst>
                  <a:gd name="T0" fmla="*/ 96 w 196"/>
                  <a:gd name="T1" fmla="*/ 105 h 244"/>
                  <a:gd name="T2" fmla="*/ 111 w 196"/>
                  <a:gd name="T3" fmla="*/ 103 h 244"/>
                  <a:gd name="T4" fmla="*/ 122 w 196"/>
                  <a:gd name="T5" fmla="*/ 96 h 244"/>
                  <a:gd name="T6" fmla="*/ 129 w 196"/>
                  <a:gd name="T7" fmla="*/ 86 h 244"/>
                  <a:gd name="T8" fmla="*/ 132 w 196"/>
                  <a:gd name="T9" fmla="*/ 72 h 244"/>
                  <a:gd name="T10" fmla="*/ 129 w 196"/>
                  <a:gd name="T11" fmla="*/ 58 h 244"/>
                  <a:gd name="T12" fmla="*/ 122 w 196"/>
                  <a:gd name="T13" fmla="*/ 49 h 244"/>
                  <a:gd name="T14" fmla="*/ 111 w 196"/>
                  <a:gd name="T15" fmla="*/ 43 h 244"/>
                  <a:gd name="T16" fmla="*/ 96 w 196"/>
                  <a:gd name="T17" fmla="*/ 41 h 244"/>
                  <a:gd name="T18" fmla="*/ 52 w 196"/>
                  <a:gd name="T19" fmla="*/ 105 h 244"/>
                  <a:gd name="T20" fmla="*/ 0 w 196"/>
                  <a:gd name="T21" fmla="*/ 244 h 244"/>
                  <a:gd name="T22" fmla="*/ 103 w 196"/>
                  <a:gd name="T23" fmla="*/ 0 h 244"/>
                  <a:gd name="T24" fmla="*/ 134 w 196"/>
                  <a:gd name="T25" fmla="*/ 3 h 244"/>
                  <a:gd name="T26" fmla="*/ 149 w 196"/>
                  <a:gd name="T27" fmla="*/ 7 h 244"/>
                  <a:gd name="T28" fmla="*/ 161 w 196"/>
                  <a:gd name="T29" fmla="*/ 13 h 244"/>
                  <a:gd name="T30" fmla="*/ 172 w 196"/>
                  <a:gd name="T31" fmla="*/ 22 h 244"/>
                  <a:gd name="T32" fmla="*/ 180 w 196"/>
                  <a:gd name="T33" fmla="*/ 32 h 244"/>
                  <a:gd name="T34" fmla="*/ 186 w 196"/>
                  <a:gd name="T35" fmla="*/ 47 h 244"/>
                  <a:gd name="T36" fmla="*/ 188 w 196"/>
                  <a:gd name="T37" fmla="*/ 64 h 244"/>
                  <a:gd name="T38" fmla="*/ 184 w 196"/>
                  <a:gd name="T39" fmla="*/ 85 h 244"/>
                  <a:gd name="T40" fmla="*/ 174 w 196"/>
                  <a:gd name="T41" fmla="*/ 103 h 244"/>
                  <a:gd name="T42" fmla="*/ 158 w 196"/>
                  <a:gd name="T43" fmla="*/ 115 h 244"/>
                  <a:gd name="T44" fmla="*/ 138 w 196"/>
                  <a:gd name="T45" fmla="*/ 123 h 244"/>
                  <a:gd name="T46" fmla="*/ 145 w 196"/>
                  <a:gd name="T47" fmla="*/ 124 h 244"/>
                  <a:gd name="T48" fmla="*/ 156 w 196"/>
                  <a:gd name="T49" fmla="*/ 128 h 244"/>
                  <a:gd name="T50" fmla="*/ 165 w 196"/>
                  <a:gd name="T51" fmla="*/ 133 h 244"/>
                  <a:gd name="T52" fmla="*/ 171 w 196"/>
                  <a:gd name="T53" fmla="*/ 139 h 244"/>
                  <a:gd name="T54" fmla="*/ 176 w 196"/>
                  <a:gd name="T55" fmla="*/ 152 h 244"/>
                  <a:gd name="T56" fmla="*/ 180 w 196"/>
                  <a:gd name="T57" fmla="*/ 174 h 244"/>
                  <a:gd name="T58" fmla="*/ 183 w 196"/>
                  <a:gd name="T59" fmla="*/ 199 h 244"/>
                  <a:gd name="T60" fmla="*/ 187 w 196"/>
                  <a:gd name="T61" fmla="*/ 224 h 244"/>
                  <a:gd name="T62" fmla="*/ 193 w 196"/>
                  <a:gd name="T63" fmla="*/ 238 h 244"/>
                  <a:gd name="T64" fmla="*/ 139 w 196"/>
                  <a:gd name="T65" fmla="*/ 244 h 244"/>
                  <a:gd name="T66" fmla="*/ 133 w 196"/>
                  <a:gd name="T67" fmla="*/ 211 h 244"/>
                  <a:gd name="T68" fmla="*/ 129 w 196"/>
                  <a:gd name="T69" fmla="*/ 178 h 244"/>
                  <a:gd name="T70" fmla="*/ 124 w 196"/>
                  <a:gd name="T71" fmla="*/ 158 h 244"/>
                  <a:gd name="T72" fmla="*/ 118 w 196"/>
                  <a:gd name="T73" fmla="*/ 149 h 244"/>
                  <a:gd name="T74" fmla="*/ 107 w 196"/>
                  <a:gd name="T75" fmla="*/ 145 h 244"/>
                  <a:gd name="T76" fmla="*/ 52 w 196"/>
                  <a:gd name="T77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244">
                    <a:moveTo>
                      <a:pt x="52" y="105"/>
                    </a:moveTo>
                    <a:lnTo>
                      <a:pt x="96" y="105"/>
                    </a:lnTo>
                    <a:lnTo>
                      <a:pt x="104" y="105"/>
                    </a:lnTo>
                    <a:lnTo>
                      <a:pt x="111" y="103"/>
                    </a:lnTo>
                    <a:lnTo>
                      <a:pt x="117" y="101"/>
                    </a:lnTo>
                    <a:lnTo>
                      <a:pt x="122" y="96"/>
                    </a:lnTo>
                    <a:lnTo>
                      <a:pt x="127" y="91"/>
                    </a:lnTo>
                    <a:lnTo>
                      <a:pt x="129" y="86"/>
                    </a:lnTo>
                    <a:lnTo>
                      <a:pt x="131" y="79"/>
                    </a:lnTo>
                    <a:lnTo>
                      <a:pt x="132" y="72"/>
                    </a:lnTo>
                    <a:lnTo>
                      <a:pt x="131" y="64"/>
                    </a:lnTo>
                    <a:lnTo>
                      <a:pt x="129" y="58"/>
                    </a:lnTo>
                    <a:lnTo>
                      <a:pt x="127" y="53"/>
                    </a:lnTo>
                    <a:lnTo>
                      <a:pt x="122" y="49"/>
                    </a:lnTo>
                    <a:lnTo>
                      <a:pt x="117" y="45"/>
                    </a:lnTo>
                    <a:lnTo>
                      <a:pt x="111" y="43"/>
                    </a:lnTo>
                    <a:lnTo>
                      <a:pt x="104" y="42"/>
                    </a:lnTo>
                    <a:lnTo>
                      <a:pt x="96" y="41"/>
                    </a:lnTo>
                    <a:lnTo>
                      <a:pt x="52" y="41"/>
                    </a:lnTo>
                    <a:lnTo>
                      <a:pt x="52" y="105"/>
                    </a:lnTo>
                    <a:close/>
                    <a:moveTo>
                      <a:pt x="52" y="244"/>
                    </a:moveTo>
                    <a:lnTo>
                      <a:pt x="0" y="244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19" y="1"/>
                    </a:lnTo>
                    <a:lnTo>
                      <a:pt x="134" y="3"/>
                    </a:lnTo>
                    <a:lnTo>
                      <a:pt x="142" y="5"/>
                    </a:lnTo>
                    <a:lnTo>
                      <a:pt x="149" y="7"/>
                    </a:lnTo>
                    <a:lnTo>
                      <a:pt x="155" y="10"/>
                    </a:lnTo>
                    <a:lnTo>
                      <a:pt x="161" y="13"/>
                    </a:lnTo>
                    <a:lnTo>
                      <a:pt x="167" y="17"/>
                    </a:lnTo>
                    <a:lnTo>
                      <a:pt x="172" y="22"/>
                    </a:lnTo>
                    <a:lnTo>
                      <a:pt x="177" y="27"/>
                    </a:lnTo>
                    <a:lnTo>
                      <a:pt x="180" y="32"/>
                    </a:lnTo>
                    <a:lnTo>
                      <a:pt x="183" y="39"/>
                    </a:lnTo>
                    <a:lnTo>
                      <a:pt x="186" y="47"/>
                    </a:lnTo>
                    <a:lnTo>
                      <a:pt x="187" y="55"/>
                    </a:lnTo>
                    <a:lnTo>
                      <a:pt x="188" y="64"/>
                    </a:lnTo>
                    <a:lnTo>
                      <a:pt x="187" y="75"/>
                    </a:lnTo>
                    <a:lnTo>
                      <a:pt x="184" y="85"/>
                    </a:lnTo>
                    <a:lnTo>
                      <a:pt x="180" y="94"/>
                    </a:lnTo>
                    <a:lnTo>
                      <a:pt x="174" y="103"/>
                    </a:lnTo>
                    <a:lnTo>
                      <a:pt x="167" y="110"/>
                    </a:lnTo>
                    <a:lnTo>
                      <a:pt x="158" y="115"/>
                    </a:lnTo>
                    <a:lnTo>
                      <a:pt x="148" y="120"/>
                    </a:lnTo>
                    <a:lnTo>
                      <a:pt x="138" y="123"/>
                    </a:lnTo>
                    <a:lnTo>
                      <a:pt x="138" y="123"/>
                    </a:lnTo>
                    <a:lnTo>
                      <a:pt x="145" y="124"/>
                    </a:lnTo>
                    <a:lnTo>
                      <a:pt x="151" y="126"/>
                    </a:lnTo>
                    <a:lnTo>
                      <a:pt x="156" y="128"/>
                    </a:lnTo>
                    <a:lnTo>
                      <a:pt x="161" y="130"/>
                    </a:lnTo>
                    <a:lnTo>
                      <a:pt x="165" y="133"/>
                    </a:lnTo>
                    <a:lnTo>
                      <a:pt x="168" y="136"/>
                    </a:lnTo>
                    <a:lnTo>
                      <a:pt x="171" y="139"/>
                    </a:lnTo>
                    <a:lnTo>
                      <a:pt x="173" y="143"/>
                    </a:lnTo>
                    <a:lnTo>
                      <a:pt x="176" y="152"/>
                    </a:lnTo>
                    <a:lnTo>
                      <a:pt x="178" y="163"/>
                    </a:lnTo>
                    <a:lnTo>
                      <a:pt x="180" y="174"/>
                    </a:lnTo>
                    <a:lnTo>
                      <a:pt x="182" y="186"/>
                    </a:lnTo>
                    <a:lnTo>
                      <a:pt x="183" y="199"/>
                    </a:lnTo>
                    <a:lnTo>
                      <a:pt x="186" y="216"/>
                    </a:lnTo>
                    <a:lnTo>
                      <a:pt x="187" y="224"/>
                    </a:lnTo>
                    <a:lnTo>
                      <a:pt x="190" y="231"/>
                    </a:lnTo>
                    <a:lnTo>
                      <a:pt x="193" y="238"/>
                    </a:lnTo>
                    <a:lnTo>
                      <a:pt x="196" y="244"/>
                    </a:lnTo>
                    <a:lnTo>
                      <a:pt x="139" y="244"/>
                    </a:lnTo>
                    <a:lnTo>
                      <a:pt x="136" y="228"/>
                    </a:lnTo>
                    <a:lnTo>
                      <a:pt x="133" y="211"/>
                    </a:lnTo>
                    <a:lnTo>
                      <a:pt x="131" y="194"/>
                    </a:lnTo>
                    <a:lnTo>
                      <a:pt x="129" y="178"/>
                    </a:lnTo>
                    <a:lnTo>
                      <a:pt x="127" y="168"/>
                    </a:lnTo>
                    <a:lnTo>
                      <a:pt x="124" y="158"/>
                    </a:lnTo>
                    <a:lnTo>
                      <a:pt x="121" y="152"/>
                    </a:lnTo>
                    <a:lnTo>
                      <a:pt x="118" y="149"/>
                    </a:lnTo>
                    <a:lnTo>
                      <a:pt x="113" y="146"/>
                    </a:lnTo>
                    <a:lnTo>
                      <a:pt x="107" y="145"/>
                    </a:lnTo>
                    <a:lnTo>
                      <a:pt x="52" y="145"/>
                    </a:lnTo>
                    <a:lnTo>
                      <a:pt x="52" y="244"/>
                    </a:lnTo>
                    <a:close/>
                  </a:path>
                </a:pathLst>
              </a:custGeom>
              <a:solidFill>
                <a:srgbClr val="006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7" name="Freeform 18">
                <a:extLst>
                  <a:ext uri="{FF2B5EF4-FFF2-40B4-BE49-F238E27FC236}">
                    <a16:creationId xmlns:a16="http://schemas.microsoft.com/office/drawing/2014/main" id="{4E90E671-AF53-C1EB-E190-832B2A09B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1302" y="984550"/>
                <a:ext cx="3642129" cy="3833651"/>
              </a:xfrm>
              <a:custGeom>
                <a:avLst/>
                <a:gdLst>
                  <a:gd name="T0" fmla="*/ 5073 w 13579"/>
                  <a:gd name="T1" fmla="*/ 4112 h 14292"/>
                  <a:gd name="T2" fmla="*/ 4048 w 13579"/>
                  <a:gd name="T3" fmla="*/ 2393 h 14292"/>
                  <a:gd name="T4" fmla="*/ 3256 w 13579"/>
                  <a:gd name="T5" fmla="*/ 1201 h 14292"/>
                  <a:gd name="T6" fmla="*/ 3519 w 13579"/>
                  <a:gd name="T7" fmla="*/ 568 h 14292"/>
                  <a:gd name="T8" fmla="*/ 4660 w 13579"/>
                  <a:gd name="T9" fmla="*/ 120 h 14292"/>
                  <a:gd name="T10" fmla="*/ 5528 w 13579"/>
                  <a:gd name="T11" fmla="*/ 229 h 14292"/>
                  <a:gd name="T12" fmla="*/ 6837 w 13579"/>
                  <a:gd name="T13" fmla="*/ 8 h 14292"/>
                  <a:gd name="T14" fmla="*/ 8543 w 13579"/>
                  <a:gd name="T15" fmla="*/ 135 h 14292"/>
                  <a:gd name="T16" fmla="*/ 10165 w 13579"/>
                  <a:gd name="T17" fmla="*/ 265 h 14292"/>
                  <a:gd name="T18" fmla="*/ 10856 w 13579"/>
                  <a:gd name="T19" fmla="*/ 727 h 14292"/>
                  <a:gd name="T20" fmla="*/ 12214 w 13579"/>
                  <a:gd name="T21" fmla="*/ 2479 h 14292"/>
                  <a:gd name="T22" fmla="*/ 13391 w 13579"/>
                  <a:gd name="T23" fmla="*/ 4107 h 14292"/>
                  <a:gd name="T24" fmla="*/ 13522 w 13579"/>
                  <a:gd name="T25" fmla="*/ 5514 h 14292"/>
                  <a:gd name="T26" fmla="*/ 13425 w 13579"/>
                  <a:gd name="T27" fmla="*/ 6761 h 14292"/>
                  <a:gd name="T28" fmla="*/ 13273 w 13579"/>
                  <a:gd name="T29" fmla="*/ 9329 h 14292"/>
                  <a:gd name="T30" fmla="*/ 12655 w 13579"/>
                  <a:gd name="T31" fmla="*/ 10302 h 14292"/>
                  <a:gd name="T32" fmla="*/ 11777 w 13579"/>
                  <a:gd name="T33" fmla="*/ 11877 h 14292"/>
                  <a:gd name="T34" fmla="*/ 10612 w 13579"/>
                  <a:gd name="T35" fmla="*/ 12482 h 14292"/>
                  <a:gd name="T36" fmla="*/ 9157 w 13579"/>
                  <a:gd name="T37" fmla="*/ 13002 h 14292"/>
                  <a:gd name="T38" fmla="*/ 7401 w 13579"/>
                  <a:gd name="T39" fmla="*/ 13545 h 14292"/>
                  <a:gd name="T40" fmla="*/ 6078 w 13579"/>
                  <a:gd name="T41" fmla="*/ 14240 h 14292"/>
                  <a:gd name="T42" fmla="*/ 4873 w 13579"/>
                  <a:gd name="T43" fmla="*/ 14212 h 14292"/>
                  <a:gd name="T44" fmla="*/ 3641 w 13579"/>
                  <a:gd name="T45" fmla="*/ 13917 h 14292"/>
                  <a:gd name="T46" fmla="*/ 2088 w 13579"/>
                  <a:gd name="T47" fmla="*/ 13472 h 14292"/>
                  <a:gd name="T48" fmla="*/ 474 w 13579"/>
                  <a:gd name="T49" fmla="*/ 12149 h 14292"/>
                  <a:gd name="T50" fmla="*/ 121 w 13579"/>
                  <a:gd name="T51" fmla="*/ 10885 h 14292"/>
                  <a:gd name="T52" fmla="*/ 153 w 13579"/>
                  <a:gd name="T53" fmla="*/ 9112 h 14292"/>
                  <a:gd name="T54" fmla="*/ 1879 w 13579"/>
                  <a:gd name="T55" fmla="*/ 7931 h 14292"/>
                  <a:gd name="T56" fmla="*/ 3584 w 13579"/>
                  <a:gd name="T57" fmla="*/ 6895 h 14292"/>
                  <a:gd name="T58" fmla="*/ 4500 w 13579"/>
                  <a:gd name="T59" fmla="*/ 6125 h 14292"/>
                  <a:gd name="T60" fmla="*/ 4771 w 13579"/>
                  <a:gd name="T61" fmla="*/ 5904 h 14292"/>
                  <a:gd name="T62" fmla="*/ 2859 w 13579"/>
                  <a:gd name="T63" fmla="*/ 7750 h 14292"/>
                  <a:gd name="T64" fmla="*/ 1634 w 13579"/>
                  <a:gd name="T65" fmla="*/ 8209 h 14292"/>
                  <a:gd name="T66" fmla="*/ 248 w 13579"/>
                  <a:gd name="T67" fmla="*/ 9224 h 14292"/>
                  <a:gd name="T68" fmla="*/ 203 w 13579"/>
                  <a:gd name="T69" fmla="*/ 10510 h 14292"/>
                  <a:gd name="T70" fmla="*/ 378 w 13579"/>
                  <a:gd name="T71" fmla="*/ 11598 h 14292"/>
                  <a:gd name="T72" fmla="*/ 1096 w 13579"/>
                  <a:gd name="T73" fmla="*/ 12535 h 14292"/>
                  <a:gd name="T74" fmla="*/ 2631 w 13579"/>
                  <a:gd name="T75" fmla="*/ 13568 h 14292"/>
                  <a:gd name="T76" fmla="*/ 4498 w 13579"/>
                  <a:gd name="T77" fmla="*/ 13961 h 14292"/>
                  <a:gd name="T78" fmla="*/ 5915 w 13579"/>
                  <a:gd name="T79" fmla="*/ 14125 h 14292"/>
                  <a:gd name="T80" fmla="*/ 6947 w 13579"/>
                  <a:gd name="T81" fmla="*/ 13675 h 14292"/>
                  <a:gd name="T82" fmla="*/ 8261 w 13579"/>
                  <a:gd name="T83" fmla="*/ 13125 h 14292"/>
                  <a:gd name="T84" fmla="*/ 9938 w 13579"/>
                  <a:gd name="T85" fmla="*/ 12597 h 14292"/>
                  <a:gd name="T86" fmla="*/ 11454 w 13579"/>
                  <a:gd name="T87" fmla="*/ 11972 h 14292"/>
                  <a:gd name="T88" fmla="*/ 12116 w 13579"/>
                  <a:gd name="T89" fmla="*/ 10952 h 14292"/>
                  <a:gd name="T90" fmla="*/ 13126 w 13579"/>
                  <a:gd name="T91" fmla="*/ 9326 h 14292"/>
                  <a:gd name="T92" fmla="*/ 13283 w 13579"/>
                  <a:gd name="T93" fmla="*/ 6828 h 14292"/>
                  <a:gd name="T94" fmla="*/ 13436 w 13579"/>
                  <a:gd name="T95" fmla="*/ 4839 h 14292"/>
                  <a:gd name="T96" fmla="*/ 12879 w 13579"/>
                  <a:gd name="T97" fmla="*/ 3616 h 14292"/>
                  <a:gd name="T98" fmla="*/ 11628 w 13579"/>
                  <a:gd name="T99" fmla="*/ 1949 h 14292"/>
                  <a:gd name="T100" fmla="*/ 10500 w 13579"/>
                  <a:gd name="T101" fmla="*/ 537 h 14292"/>
                  <a:gd name="T102" fmla="*/ 9696 w 13579"/>
                  <a:gd name="T103" fmla="*/ 381 h 14292"/>
                  <a:gd name="T104" fmla="*/ 7905 w 13579"/>
                  <a:gd name="T105" fmla="*/ 224 h 14292"/>
                  <a:gd name="T106" fmla="*/ 6375 w 13579"/>
                  <a:gd name="T107" fmla="*/ 169 h 14292"/>
                  <a:gd name="T108" fmla="*/ 5221 w 13579"/>
                  <a:gd name="T109" fmla="*/ 383 h 14292"/>
                  <a:gd name="T110" fmla="*/ 4305 w 13579"/>
                  <a:gd name="T111" fmla="*/ 346 h 14292"/>
                  <a:gd name="T112" fmla="*/ 3404 w 13579"/>
                  <a:gd name="T113" fmla="*/ 961 h 14292"/>
                  <a:gd name="T114" fmla="*/ 4026 w 13579"/>
                  <a:gd name="T115" fmla="*/ 2159 h 14292"/>
                  <a:gd name="T116" fmla="*/ 5191 w 13579"/>
                  <a:gd name="T117" fmla="*/ 4026 h 14292"/>
                  <a:gd name="T118" fmla="*/ 4999 w 13579"/>
                  <a:gd name="T119" fmla="*/ 5471 h 14292"/>
                  <a:gd name="T120" fmla="*/ 4838 w 13579"/>
                  <a:gd name="T121" fmla="*/ 6131 h 14292"/>
                  <a:gd name="T122" fmla="*/ 4421 w 13579"/>
                  <a:gd name="T123" fmla="*/ 6312 h 14292"/>
                  <a:gd name="T124" fmla="*/ 3158 w 13579"/>
                  <a:gd name="T125" fmla="*/ 7407 h 14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579" h="14292">
                    <a:moveTo>
                      <a:pt x="4853" y="5481"/>
                    </a:moveTo>
                    <a:lnTo>
                      <a:pt x="4861" y="5448"/>
                    </a:lnTo>
                    <a:lnTo>
                      <a:pt x="4872" y="5398"/>
                    </a:lnTo>
                    <a:lnTo>
                      <a:pt x="4885" y="5335"/>
                    </a:lnTo>
                    <a:lnTo>
                      <a:pt x="4900" y="5260"/>
                    </a:lnTo>
                    <a:lnTo>
                      <a:pt x="4918" y="5174"/>
                    </a:lnTo>
                    <a:lnTo>
                      <a:pt x="4935" y="5083"/>
                    </a:lnTo>
                    <a:lnTo>
                      <a:pt x="4953" y="4987"/>
                    </a:lnTo>
                    <a:lnTo>
                      <a:pt x="4973" y="4889"/>
                    </a:lnTo>
                    <a:lnTo>
                      <a:pt x="4991" y="4793"/>
                    </a:lnTo>
                    <a:lnTo>
                      <a:pt x="5009" y="4699"/>
                    </a:lnTo>
                    <a:lnTo>
                      <a:pt x="5026" y="4611"/>
                    </a:lnTo>
                    <a:lnTo>
                      <a:pt x="5041" y="4531"/>
                    </a:lnTo>
                    <a:lnTo>
                      <a:pt x="5054" y="4462"/>
                    </a:lnTo>
                    <a:lnTo>
                      <a:pt x="5064" y="4406"/>
                    </a:lnTo>
                    <a:lnTo>
                      <a:pt x="5071" y="4365"/>
                    </a:lnTo>
                    <a:lnTo>
                      <a:pt x="5075" y="4343"/>
                    </a:lnTo>
                    <a:lnTo>
                      <a:pt x="5080" y="4321"/>
                    </a:lnTo>
                    <a:lnTo>
                      <a:pt x="5083" y="4299"/>
                    </a:lnTo>
                    <a:lnTo>
                      <a:pt x="5086" y="4279"/>
                    </a:lnTo>
                    <a:lnTo>
                      <a:pt x="5087" y="4259"/>
                    </a:lnTo>
                    <a:lnTo>
                      <a:pt x="5088" y="4241"/>
                    </a:lnTo>
                    <a:lnTo>
                      <a:pt x="5089" y="4223"/>
                    </a:lnTo>
                    <a:lnTo>
                      <a:pt x="5089" y="4205"/>
                    </a:lnTo>
                    <a:lnTo>
                      <a:pt x="5088" y="4187"/>
                    </a:lnTo>
                    <a:lnTo>
                      <a:pt x="5088" y="4186"/>
                    </a:lnTo>
                    <a:lnTo>
                      <a:pt x="5088" y="4186"/>
                    </a:lnTo>
                    <a:lnTo>
                      <a:pt x="5086" y="4164"/>
                    </a:lnTo>
                    <a:lnTo>
                      <a:pt x="5081" y="4139"/>
                    </a:lnTo>
                    <a:lnTo>
                      <a:pt x="5073" y="4112"/>
                    </a:lnTo>
                    <a:lnTo>
                      <a:pt x="5064" y="4081"/>
                    </a:lnTo>
                    <a:lnTo>
                      <a:pt x="5053" y="4049"/>
                    </a:lnTo>
                    <a:lnTo>
                      <a:pt x="5040" y="4014"/>
                    </a:lnTo>
                    <a:lnTo>
                      <a:pt x="5025" y="3978"/>
                    </a:lnTo>
                    <a:lnTo>
                      <a:pt x="5008" y="3940"/>
                    </a:lnTo>
                    <a:lnTo>
                      <a:pt x="4990" y="3900"/>
                    </a:lnTo>
                    <a:lnTo>
                      <a:pt x="4971" y="3859"/>
                    </a:lnTo>
                    <a:lnTo>
                      <a:pt x="4950" y="3816"/>
                    </a:lnTo>
                    <a:lnTo>
                      <a:pt x="4928" y="3772"/>
                    </a:lnTo>
                    <a:lnTo>
                      <a:pt x="4881" y="3683"/>
                    </a:lnTo>
                    <a:lnTo>
                      <a:pt x="4832" y="3590"/>
                    </a:lnTo>
                    <a:lnTo>
                      <a:pt x="4780" y="3497"/>
                    </a:lnTo>
                    <a:lnTo>
                      <a:pt x="4727" y="3405"/>
                    </a:lnTo>
                    <a:lnTo>
                      <a:pt x="4674" y="3314"/>
                    </a:lnTo>
                    <a:lnTo>
                      <a:pt x="4622" y="3226"/>
                    </a:lnTo>
                    <a:lnTo>
                      <a:pt x="4574" y="3143"/>
                    </a:lnTo>
                    <a:lnTo>
                      <a:pt x="4527" y="3066"/>
                    </a:lnTo>
                    <a:lnTo>
                      <a:pt x="4484" y="2996"/>
                    </a:lnTo>
                    <a:lnTo>
                      <a:pt x="4446" y="2934"/>
                    </a:lnTo>
                    <a:lnTo>
                      <a:pt x="4413" y="2878"/>
                    </a:lnTo>
                    <a:lnTo>
                      <a:pt x="4413" y="2878"/>
                    </a:lnTo>
                    <a:lnTo>
                      <a:pt x="4383" y="2830"/>
                    </a:lnTo>
                    <a:lnTo>
                      <a:pt x="4352" y="2782"/>
                    </a:lnTo>
                    <a:lnTo>
                      <a:pt x="4318" y="2733"/>
                    </a:lnTo>
                    <a:lnTo>
                      <a:pt x="4282" y="2682"/>
                    </a:lnTo>
                    <a:lnTo>
                      <a:pt x="4243" y="2630"/>
                    </a:lnTo>
                    <a:lnTo>
                      <a:pt x="4201" y="2575"/>
                    </a:lnTo>
                    <a:lnTo>
                      <a:pt x="4154" y="2518"/>
                    </a:lnTo>
                    <a:lnTo>
                      <a:pt x="4103" y="2457"/>
                    </a:lnTo>
                    <a:lnTo>
                      <a:pt x="4048" y="2393"/>
                    </a:lnTo>
                    <a:lnTo>
                      <a:pt x="3988" y="2325"/>
                    </a:lnTo>
                    <a:lnTo>
                      <a:pt x="3922" y="2253"/>
                    </a:lnTo>
                    <a:lnTo>
                      <a:pt x="3851" y="2176"/>
                    </a:lnTo>
                    <a:lnTo>
                      <a:pt x="3772" y="2093"/>
                    </a:lnTo>
                    <a:lnTo>
                      <a:pt x="3688" y="2005"/>
                    </a:lnTo>
                    <a:lnTo>
                      <a:pt x="3596" y="1911"/>
                    </a:lnTo>
                    <a:lnTo>
                      <a:pt x="3497" y="1810"/>
                    </a:lnTo>
                    <a:lnTo>
                      <a:pt x="3495" y="1808"/>
                    </a:lnTo>
                    <a:lnTo>
                      <a:pt x="3495" y="1808"/>
                    </a:lnTo>
                    <a:lnTo>
                      <a:pt x="3481" y="1793"/>
                    </a:lnTo>
                    <a:lnTo>
                      <a:pt x="3468" y="1778"/>
                    </a:lnTo>
                    <a:lnTo>
                      <a:pt x="3456" y="1762"/>
                    </a:lnTo>
                    <a:lnTo>
                      <a:pt x="3442" y="1746"/>
                    </a:lnTo>
                    <a:lnTo>
                      <a:pt x="3431" y="1730"/>
                    </a:lnTo>
                    <a:lnTo>
                      <a:pt x="3419" y="1714"/>
                    </a:lnTo>
                    <a:lnTo>
                      <a:pt x="3408" y="1696"/>
                    </a:lnTo>
                    <a:lnTo>
                      <a:pt x="3398" y="1679"/>
                    </a:lnTo>
                    <a:lnTo>
                      <a:pt x="3377" y="1644"/>
                    </a:lnTo>
                    <a:lnTo>
                      <a:pt x="3360" y="1609"/>
                    </a:lnTo>
                    <a:lnTo>
                      <a:pt x="3344" y="1572"/>
                    </a:lnTo>
                    <a:lnTo>
                      <a:pt x="3328" y="1535"/>
                    </a:lnTo>
                    <a:lnTo>
                      <a:pt x="3320" y="1511"/>
                    </a:lnTo>
                    <a:lnTo>
                      <a:pt x="3312" y="1487"/>
                    </a:lnTo>
                    <a:lnTo>
                      <a:pt x="3304" y="1463"/>
                    </a:lnTo>
                    <a:lnTo>
                      <a:pt x="3297" y="1439"/>
                    </a:lnTo>
                    <a:lnTo>
                      <a:pt x="3285" y="1390"/>
                    </a:lnTo>
                    <a:lnTo>
                      <a:pt x="3274" y="1342"/>
                    </a:lnTo>
                    <a:lnTo>
                      <a:pt x="3266" y="1293"/>
                    </a:lnTo>
                    <a:lnTo>
                      <a:pt x="3260" y="1247"/>
                    </a:lnTo>
                    <a:lnTo>
                      <a:pt x="3256" y="1201"/>
                    </a:lnTo>
                    <a:lnTo>
                      <a:pt x="3253" y="1157"/>
                    </a:lnTo>
                    <a:lnTo>
                      <a:pt x="3251" y="1115"/>
                    </a:lnTo>
                    <a:lnTo>
                      <a:pt x="3251" y="1076"/>
                    </a:lnTo>
                    <a:lnTo>
                      <a:pt x="3252" y="1038"/>
                    </a:lnTo>
                    <a:lnTo>
                      <a:pt x="3255" y="1004"/>
                    </a:lnTo>
                    <a:lnTo>
                      <a:pt x="3258" y="974"/>
                    </a:lnTo>
                    <a:lnTo>
                      <a:pt x="3262" y="947"/>
                    </a:lnTo>
                    <a:lnTo>
                      <a:pt x="3267" y="925"/>
                    </a:lnTo>
                    <a:lnTo>
                      <a:pt x="3273" y="908"/>
                    </a:lnTo>
                    <a:lnTo>
                      <a:pt x="3275" y="904"/>
                    </a:lnTo>
                    <a:lnTo>
                      <a:pt x="3281" y="894"/>
                    </a:lnTo>
                    <a:lnTo>
                      <a:pt x="3285" y="885"/>
                    </a:lnTo>
                    <a:lnTo>
                      <a:pt x="3290" y="875"/>
                    </a:lnTo>
                    <a:lnTo>
                      <a:pt x="3294" y="866"/>
                    </a:lnTo>
                    <a:lnTo>
                      <a:pt x="3307" y="839"/>
                    </a:lnTo>
                    <a:lnTo>
                      <a:pt x="3319" y="812"/>
                    </a:lnTo>
                    <a:lnTo>
                      <a:pt x="3332" y="786"/>
                    </a:lnTo>
                    <a:lnTo>
                      <a:pt x="3347" y="759"/>
                    </a:lnTo>
                    <a:lnTo>
                      <a:pt x="3357" y="741"/>
                    </a:lnTo>
                    <a:lnTo>
                      <a:pt x="3367" y="723"/>
                    </a:lnTo>
                    <a:lnTo>
                      <a:pt x="3377" y="705"/>
                    </a:lnTo>
                    <a:lnTo>
                      <a:pt x="3388" y="689"/>
                    </a:lnTo>
                    <a:lnTo>
                      <a:pt x="3401" y="674"/>
                    </a:lnTo>
                    <a:lnTo>
                      <a:pt x="3414" y="658"/>
                    </a:lnTo>
                    <a:lnTo>
                      <a:pt x="3427" y="643"/>
                    </a:lnTo>
                    <a:lnTo>
                      <a:pt x="3442" y="628"/>
                    </a:lnTo>
                    <a:lnTo>
                      <a:pt x="3459" y="614"/>
                    </a:lnTo>
                    <a:lnTo>
                      <a:pt x="3477" y="598"/>
                    </a:lnTo>
                    <a:lnTo>
                      <a:pt x="3497" y="583"/>
                    </a:lnTo>
                    <a:lnTo>
                      <a:pt x="3519" y="568"/>
                    </a:lnTo>
                    <a:lnTo>
                      <a:pt x="3543" y="552"/>
                    </a:lnTo>
                    <a:lnTo>
                      <a:pt x="3569" y="535"/>
                    </a:lnTo>
                    <a:lnTo>
                      <a:pt x="3598" y="518"/>
                    </a:lnTo>
                    <a:lnTo>
                      <a:pt x="3629" y="500"/>
                    </a:lnTo>
                    <a:lnTo>
                      <a:pt x="3668" y="479"/>
                    </a:lnTo>
                    <a:lnTo>
                      <a:pt x="3716" y="455"/>
                    </a:lnTo>
                    <a:lnTo>
                      <a:pt x="3770" y="428"/>
                    </a:lnTo>
                    <a:lnTo>
                      <a:pt x="3830" y="401"/>
                    </a:lnTo>
                    <a:lnTo>
                      <a:pt x="3894" y="372"/>
                    </a:lnTo>
                    <a:lnTo>
                      <a:pt x="3960" y="343"/>
                    </a:lnTo>
                    <a:lnTo>
                      <a:pt x="4027" y="313"/>
                    </a:lnTo>
                    <a:lnTo>
                      <a:pt x="4093" y="284"/>
                    </a:lnTo>
                    <a:lnTo>
                      <a:pt x="4157" y="256"/>
                    </a:lnTo>
                    <a:lnTo>
                      <a:pt x="4217" y="231"/>
                    </a:lnTo>
                    <a:lnTo>
                      <a:pt x="4272" y="208"/>
                    </a:lnTo>
                    <a:lnTo>
                      <a:pt x="4321" y="187"/>
                    </a:lnTo>
                    <a:lnTo>
                      <a:pt x="4361" y="171"/>
                    </a:lnTo>
                    <a:lnTo>
                      <a:pt x="4392" y="158"/>
                    </a:lnTo>
                    <a:lnTo>
                      <a:pt x="4412" y="150"/>
                    </a:lnTo>
                    <a:lnTo>
                      <a:pt x="4419" y="147"/>
                    </a:lnTo>
                    <a:lnTo>
                      <a:pt x="4432" y="141"/>
                    </a:lnTo>
                    <a:lnTo>
                      <a:pt x="4446" y="137"/>
                    </a:lnTo>
                    <a:lnTo>
                      <a:pt x="4475" y="132"/>
                    </a:lnTo>
                    <a:lnTo>
                      <a:pt x="4498" y="128"/>
                    </a:lnTo>
                    <a:lnTo>
                      <a:pt x="4525" y="124"/>
                    </a:lnTo>
                    <a:lnTo>
                      <a:pt x="4564" y="119"/>
                    </a:lnTo>
                    <a:lnTo>
                      <a:pt x="4588" y="118"/>
                    </a:lnTo>
                    <a:lnTo>
                      <a:pt x="4611" y="118"/>
                    </a:lnTo>
                    <a:lnTo>
                      <a:pt x="4636" y="119"/>
                    </a:lnTo>
                    <a:lnTo>
                      <a:pt x="4660" y="120"/>
                    </a:lnTo>
                    <a:lnTo>
                      <a:pt x="4709" y="125"/>
                    </a:lnTo>
                    <a:lnTo>
                      <a:pt x="4757" y="131"/>
                    </a:lnTo>
                    <a:lnTo>
                      <a:pt x="4806" y="139"/>
                    </a:lnTo>
                    <a:lnTo>
                      <a:pt x="4854" y="149"/>
                    </a:lnTo>
                    <a:lnTo>
                      <a:pt x="4901" y="159"/>
                    </a:lnTo>
                    <a:lnTo>
                      <a:pt x="4947" y="170"/>
                    </a:lnTo>
                    <a:lnTo>
                      <a:pt x="4975" y="176"/>
                    </a:lnTo>
                    <a:lnTo>
                      <a:pt x="4999" y="182"/>
                    </a:lnTo>
                    <a:lnTo>
                      <a:pt x="5024" y="188"/>
                    </a:lnTo>
                    <a:lnTo>
                      <a:pt x="5045" y="194"/>
                    </a:lnTo>
                    <a:lnTo>
                      <a:pt x="5065" y="199"/>
                    </a:lnTo>
                    <a:lnTo>
                      <a:pt x="5085" y="205"/>
                    </a:lnTo>
                    <a:lnTo>
                      <a:pt x="5102" y="210"/>
                    </a:lnTo>
                    <a:lnTo>
                      <a:pt x="5119" y="214"/>
                    </a:lnTo>
                    <a:lnTo>
                      <a:pt x="5173" y="228"/>
                    </a:lnTo>
                    <a:lnTo>
                      <a:pt x="5219" y="239"/>
                    </a:lnTo>
                    <a:lnTo>
                      <a:pt x="5239" y="243"/>
                    </a:lnTo>
                    <a:lnTo>
                      <a:pt x="5260" y="247"/>
                    </a:lnTo>
                    <a:lnTo>
                      <a:pt x="5280" y="250"/>
                    </a:lnTo>
                    <a:lnTo>
                      <a:pt x="5299" y="252"/>
                    </a:lnTo>
                    <a:lnTo>
                      <a:pt x="5319" y="253"/>
                    </a:lnTo>
                    <a:lnTo>
                      <a:pt x="5340" y="253"/>
                    </a:lnTo>
                    <a:lnTo>
                      <a:pt x="5362" y="252"/>
                    </a:lnTo>
                    <a:lnTo>
                      <a:pt x="5384" y="251"/>
                    </a:lnTo>
                    <a:lnTo>
                      <a:pt x="5408" y="248"/>
                    </a:lnTo>
                    <a:lnTo>
                      <a:pt x="5435" y="245"/>
                    </a:lnTo>
                    <a:lnTo>
                      <a:pt x="5463" y="241"/>
                    </a:lnTo>
                    <a:lnTo>
                      <a:pt x="5495" y="235"/>
                    </a:lnTo>
                    <a:lnTo>
                      <a:pt x="5495" y="235"/>
                    </a:lnTo>
                    <a:lnTo>
                      <a:pt x="5528" y="229"/>
                    </a:lnTo>
                    <a:lnTo>
                      <a:pt x="5563" y="221"/>
                    </a:lnTo>
                    <a:lnTo>
                      <a:pt x="5603" y="212"/>
                    </a:lnTo>
                    <a:lnTo>
                      <a:pt x="5645" y="202"/>
                    </a:lnTo>
                    <a:lnTo>
                      <a:pt x="5690" y="191"/>
                    </a:lnTo>
                    <a:lnTo>
                      <a:pt x="5737" y="179"/>
                    </a:lnTo>
                    <a:lnTo>
                      <a:pt x="5786" y="166"/>
                    </a:lnTo>
                    <a:lnTo>
                      <a:pt x="5837" y="154"/>
                    </a:lnTo>
                    <a:lnTo>
                      <a:pt x="5888" y="140"/>
                    </a:lnTo>
                    <a:lnTo>
                      <a:pt x="5941" y="126"/>
                    </a:lnTo>
                    <a:lnTo>
                      <a:pt x="5994" y="113"/>
                    </a:lnTo>
                    <a:lnTo>
                      <a:pt x="6047" y="100"/>
                    </a:lnTo>
                    <a:lnTo>
                      <a:pt x="6101" y="87"/>
                    </a:lnTo>
                    <a:lnTo>
                      <a:pt x="6154" y="74"/>
                    </a:lnTo>
                    <a:lnTo>
                      <a:pt x="6207" y="62"/>
                    </a:lnTo>
                    <a:lnTo>
                      <a:pt x="6259" y="51"/>
                    </a:lnTo>
                    <a:lnTo>
                      <a:pt x="6309" y="40"/>
                    </a:lnTo>
                    <a:lnTo>
                      <a:pt x="6359" y="31"/>
                    </a:lnTo>
                    <a:lnTo>
                      <a:pt x="6407" y="21"/>
                    </a:lnTo>
                    <a:lnTo>
                      <a:pt x="6453" y="14"/>
                    </a:lnTo>
                    <a:lnTo>
                      <a:pt x="6497" y="8"/>
                    </a:lnTo>
                    <a:lnTo>
                      <a:pt x="6539" y="4"/>
                    </a:lnTo>
                    <a:lnTo>
                      <a:pt x="6577" y="1"/>
                    </a:lnTo>
                    <a:lnTo>
                      <a:pt x="6614" y="0"/>
                    </a:lnTo>
                    <a:lnTo>
                      <a:pt x="6615" y="0"/>
                    </a:lnTo>
                    <a:lnTo>
                      <a:pt x="6615" y="0"/>
                    </a:lnTo>
                    <a:lnTo>
                      <a:pt x="6651" y="1"/>
                    </a:lnTo>
                    <a:lnTo>
                      <a:pt x="6691" y="2"/>
                    </a:lnTo>
                    <a:lnTo>
                      <a:pt x="6736" y="3"/>
                    </a:lnTo>
                    <a:lnTo>
                      <a:pt x="6785" y="5"/>
                    </a:lnTo>
                    <a:lnTo>
                      <a:pt x="6837" y="8"/>
                    </a:lnTo>
                    <a:lnTo>
                      <a:pt x="6893" y="11"/>
                    </a:lnTo>
                    <a:lnTo>
                      <a:pt x="6951" y="14"/>
                    </a:lnTo>
                    <a:lnTo>
                      <a:pt x="7011" y="18"/>
                    </a:lnTo>
                    <a:lnTo>
                      <a:pt x="7074" y="22"/>
                    </a:lnTo>
                    <a:lnTo>
                      <a:pt x="7138" y="28"/>
                    </a:lnTo>
                    <a:lnTo>
                      <a:pt x="7203" y="32"/>
                    </a:lnTo>
                    <a:lnTo>
                      <a:pt x="7270" y="37"/>
                    </a:lnTo>
                    <a:lnTo>
                      <a:pt x="7336" y="42"/>
                    </a:lnTo>
                    <a:lnTo>
                      <a:pt x="7403" y="47"/>
                    </a:lnTo>
                    <a:lnTo>
                      <a:pt x="7470" y="52"/>
                    </a:lnTo>
                    <a:lnTo>
                      <a:pt x="7536" y="57"/>
                    </a:lnTo>
                    <a:lnTo>
                      <a:pt x="7606" y="62"/>
                    </a:lnTo>
                    <a:lnTo>
                      <a:pt x="7674" y="67"/>
                    </a:lnTo>
                    <a:lnTo>
                      <a:pt x="7739" y="72"/>
                    </a:lnTo>
                    <a:lnTo>
                      <a:pt x="7802" y="76"/>
                    </a:lnTo>
                    <a:lnTo>
                      <a:pt x="7862" y="80"/>
                    </a:lnTo>
                    <a:lnTo>
                      <a:pt x="7919" y="85"/>
                    </a:lnTo>
                    <a:lnTo>
                      <a:pt x="7971" y="89"/>
                    </a:lnTo>
                    <a:lnTo>
                      <a:pt x="8019" y="92"/>
                    </a:lnTo>
                    <a:lnTo>
                      <a:pt x="8021" y="92"/>
                    </a:lnTo>
                    <a:lnTo>
                      <a:pt x="8057" y="94"/>
                    </a:lnTo>
                    <a:lnTo>
                      <a:pt x="8096" y="97"/>
                    </a:lnTo>
                    <a:lnTo>
                      <a:pt x="8140" y="100"/>
                    </a:lnTo>
                    <a:lnTo>
                      <a:pt x="8189" y="104"/>
                    </a:lnTo>
                    <a:lnTo>
                      <a:pt x="8241" y="108"/>
                    </a:lnTo>
                    <a:lnTo>
                      <a:pt x="8296" y="113"/>
                    </a:lnTo>
                    <a:lnTo>
                      <a:pt x="8354" y="118"/>
                    </a:lnTo>
                    <a:lnTo>
                      <a:pt x="8415" y="123"/>
                    </a:lnTo>
                    <a:lnTo>
                      <a:pt x="8478" y="129"/>
                    </a:lnTo>
                    <a:lnTo>
                      <a:pt x="8543" y="135"/>
                    </a:lnTo>
                    <a:lnTo>
                      <a:pt x="8610" y="141"/>
                    </a:lnTo>
                    <a:lnTo>
                      <a:pt x="8679" y="148"/>
                    </a:lnTo>
                    <a:lnTo>
                      <a:pt x="8748" y="154"/>
                    </a:lnTo>
                    <a:lnTo>
                      <a:pt x="8819" y="161"/>
                    </a:lnTo>
                    <a:lnTo>
                      <a:pt x="8889" y="167"/>
                    </a:lnTo>
                    <a:lnTo>
                      <a:pt x="8961" y="174"/>
                    </a:lnTo>
                    <a:lnTo>
                      <a:pt x="9037" y="181"/>
                    </a:lnTo>
                    <a:lnTo>
                      <a:pt x="9112" y="188"/>
                    </a:lnTo>
                    <a:lnTo>
                      <a:pt x="9187" y="195"/>
                    </a:lnTo>
                    <a:lnTo>
                      <a:pt x="9259" y="202"/>
                    </a:lnTo>
                    <a:lnTo>
                      <a:pt x="9330" y="209"/>
                    </a:lnTo>
                    <a:lnTo>
                      <a:pt x="9400" y="215"/>
                    </a:lnTo>
                    <a:lnTo>
                      <a:pt x="9467" y="221"/>
                    </a:lnTo>
                    <a:lnTo>
                      <a:pt x="9531" y="227"/>
                    </a:lnTo>
                    <a:lnTo>
                      <a:pt x="9592" y="232"/>
                    </a:lnTo>
                    <a:lnTo>
                      <a:pt x="9650" y="237"/>
                    </a:lnTo>
                    <a:lnTo>
                      <a:pt x="9704" y="241"/>
                    </a:lnTo>
                    <a:lnTo>
                      <a:pt x="9753" y="245"/>
                    </a:lnTo>
                    <a:lnTo>
                      <a:pt x="9798" y="248"/>
                    </a:lnTo>
                    <a:lnTo>
                      <a:pt x="9837" y="251"/>
                    </a:lnTo>
                    <a:lnTo>
                      <a:pt x="9872" y="253"/>
                    </a:lnTo>
                    <a:lnTo>
                      <a:pt x="9900" y="255"/>
                    </a:lnTo>
                    <a:lnTo>
                      <a:pt x="9926" y="255"/>
                    </a:lnTo>
                    <a:lnTo>
                      <a:pt x="9950" y="256"/>
                    </a:lnTo>
                    <a:lnTo>
                      <a:pt x="9974" y="257"/>
                    </a:lnTo>
                    <a:lnTo>
                      <a:pt x="9997" y="257"/>
                    </a:lnTo>
                    <a:lnTo>
                      <a:pt x="10040" y="259"/>
                    </a:lnTo>
                    <a:lnTo>
                      <a:pt x="10082" y="260"/>
                    </a:lnTo>
                    <a:lnTo>
                      <a:pt x="10123" y="262"/>
                    </a:lnTo>
                    <a:lnTo>
                      <a:pt x="10165" y="265"/>
                    </a:lnTo>
                    <a:lnTo>
                      <a:pt x="10206" y="269"/>
                    </a:lnTo>
                    <a:lnTo>
                      <a:pt x="10248" y="275"/>
                    </a:lnTo>
                    <a:lnTo>
                      <a:pt x="10268" y="278"/>
                    </a:lnTo>
                    <a:lnTo>
                      <a:pt x="10288" y="282"/>
                    </a:lnTo>
                    <a:lnTo>
                      <a:pt x="10309" y="286"/>
                    </a:lnTo>
                    <a:lnTo>
                      <a:pt x="10329" y="292"/>
                    </a:lnTo>
                    <a:lnTo>
                      <a:pt x="10349" y="297"/>
                    </a:lnTo>
                    <a:lnTo>
                      <a:pt x="10370" y="304"/>
                    </a:lnTo>
                    <a:lnTo>
                      <a:pt x="10389" y="311"/>
                    </a:lnTo>
                    <a:lnTo>
                      <a:pt x="10409" y="319"/>
                    </a:lnTo>
                    <a:lnTo>
                      <a:pt x="10430" y="328"/>
                    </a:lnTo>
                    <a:lnTo>
                      <a:pt x="10450" y="337"/>
                    </a:lnTo>
                    <a:lnTo>
                      <a:pt x="10471" y="348"/>
                    </a:lnTo>
                    <a:lnTo>
                      <a:pt x="10491" y="359"/>
                    </a:lnTo>
                    <a:lnTo>
                      <a:pt x="10510" y="371"/>
                    </a:lnTo>
                    <a:lnTo>
                      <a:pt x="10531" y="385"/>
                    </a:lnTo>
                    <a:lnTo>
                      <a:pt x="10551" y="399"/>
                    </a:lnTo>
                    <a:lnTo>
                      <a:pt x="10571" y="414"/>
                    </a:lnTo>
                    <a:lnTo>
                      <a:pt x="10592" y="430"/>
                    </a:lnTo>
                    <a:lnTo>
                      <a:pt x="10612" y="448"/>
                    </a:lnTo>
                    <a:lnTo>
                      <a:pt x="10632" y="467"/>
                    </a:lnTo>
                    <a:lnTo>
                      <a:pt x="10653" y="486"/>
                    </a:lnTo>
                    <a:lnTo>
                      <a:pt x="10679" y="519"/>
                    </a:lnTo>
                    <a:lnTo>
                      <a:pt x="10698" y="540"/>
                    </a:lnTo>
                    <a:lnTo>
                      <a:pt x="10714" y="558"/>
                    </a:lnTo>
                    <a:lnTo>
                      <a:pt x="10734" y="577"/>
                    </a:lnTo>
                    <a:lnTo>
                      <a:pt x="10762" y="610"/>
                    </a:lnTo>
                    <a:lnTo>
                      <a:pt x="10791" y="646"/>
                    </a:lnTo>
                    <a:lnTo>
                      <a:pt x="10823" y="685"/>
                    </a:lnTo>
                    <a:lnTo>
                      <a:pt x="10856" y="727"/>
                    </a:lnTo>
                    <a:lnTo>
                      <a:pt x="10891" y="770"/>
                    </a:lnTo>
                    <a:lnTo>
                      <a:pt x="10928" y="816"/>
                    </a:lnTo>
                    <a:lnTo>
                      <a:pt x="10964" y="864"/>
                    </a:lnTo>
                    <a:lnTo>
                      <a:pt x="11003" y="914"/>
                    </a:lnTo>
                    <a:lnTo>
                      <a:pt x="11043" y="965"/>
                    </a:lnTo>
                    <a:lnTo>
                      <a:pt x="11082" y="1017"/>
                    </a:lnTo>
                    <a:lnTo>
                      <a:pt x="11123" y="1069"/>
                    </a:lnTo>
                    <a:lnTo>
                      <a:pt x="11165" y="1122"/>
                    </a:lnTo>
                    <a:lnTo>
                      <a:pt x="11206" y="1176"/>
                    </a:lnTo>
                    <a:lnTo>
                      <a:pt x="11246" y="1229"/>
                    </a:lnTo>
                    <a:lnTo>
                      <a:pt x="11287" y="1283"/>
                    </a:lnTo>
                    <a:lnTo>
                      <a:pt x="11328" y="1336"/>
                    </a:lnTo>
                    <a:lnTo>
                      <a:pt x="11400" y="1431"/>
                    </a:lnTo>
                    <a:lnTo>
                      <a:pt x="11470" y="1521"/>
                    </a:lnTo>
                    <a:lnTo>
                      <a:pt x="11535" y="1606"/>
                    </a:lnTo>
                    <a:lnTo>
                      <a:pt x="11596" y="1684"/>
                    </a:lnTo>
                    <a:lnTo>
                      <a:pt x="11649" y="1752"/>
                    </a:lnTo>
                    <a:lnTo>
                      <a:pt x="11695" y="1810"/>
                    </a:lnTo>
                    <a:lnTo>
                      <a:pt x="11732" y="1855"/>
                    </a:lnTo>
                    <a:lnTo>
                      <a:pt x="11759" y="1887"/>
                    </a:lnTo>
                    <a:lnTo>
                      <a:pt x="11759" y="1887"/>
                    </a:lnTo>
                    <a:lnTo>
                      <a:pt x="11784" y="1915"/>
                    </a:lnTo>
                    <a:lnTo>
                      <a:pt x="11816" y="1955"/>
                    </a:lnTo>
                    <a:lnTo>
                      <a:pt x="11857" y="2007"/>
                    </a:lnTo>
                    <a:lnTo>
                      <a:pt x="11905" y="2068"/>
                    </a:lnTo>
                    <a:lnTo>
                      <a:pt x="11958" y="2137"/>
                    </a:lnTo>
                    <a:lnTo>
                      <a:pt x="12016" y="2214"/>
                    </a:lnTo>
                    <a:lnTo>
                      <a:pt x="12079" y="2298"/>
                    </a:lnTo>
                    <a:lnTo>
                      <a:pt x="12145" y="2386"/>
                    </a:lnTo>
                    <a:lnTo>
                      <a:pt x="12214" y="2479"/>
                    </a:lnTo>
                    <a:lnTo>
                      <a:pt x="12284" y="2573"/>
                    </a:lnTo>
                    <a:lnTo>
                      <a:pt x="12355" y="2670"/>
                    </a:lnTo>
                    <a:lnTo>
                      <a:pt x="12426" y="2767"/>
                    </a:lnTo>
                    <a:lnTo>
                      <a:pt x="12497" y="2862"/>
                    </a:lnTo>
                    <a:lnTo>
                      <a:pt x="12566" y="2956"/>
                    </a:lnTo>
                    <a:lnTo>
                      <a:pt x="12632" y="3047"/>
                    </a:lnTo>
                    <a:lnTo>
                      <a:pt x="12695" y="3132"/>
                    </a:lnTo>
                    <a:lnTo>
                      <a:pt x="12731" y="3182"/>
                    </a:lnTo>
                    <a:lnTo>
                      <a:pt x="12765" y="3229"/>
                    </a:lnTo>
                    <a:lnTo>
                      <a:pt x="12798" y="3272"/>
                    </a:lnTo>
                    <a:lnTo>
                      <a:pt x="12827" y="3313"/>
                    </a:lnTo>
                    <a:lnTo>
                      <a:pt x="12855" y="3351"/>
                    </a:lnTo>
                    <a:lnTo>
                      <a:pt x="12879" y="3384"/>
                    </a:lnTo>
                    <a:lnTo>
                      <a:pt x="12902" y="3413"/>
                    </a:lnTo>
                    <a:lnTo>
                      <a:pt x="12920" y="3438"/>
                    </a:lnTo>
                    <a:lnTo>
                      <a:pt x="12921" y="3440"/>
                    </a:lnTo>
                    <a:lnTo>
                      <a:pt x="12943" y="3468"/>
                    </a:lnTo>
                    <a:lnTo>
                      <a:pt x="12965" y="3498"/>
                    </a:lnTo>
                    <a:lnTo>
                      <a:pt x="12989" y="3530"/>
                    </a:lnTo>
                    <a:lnTo>
                      <a:pt x="13015" y="3563"/>
                    </a:lnTo>
                    <a:lnTo>
                      <a:pt x="13061" y="3623"/>
                    </a:lnTo>
                    <a:lnTo>
                      <a:pt x="13107" y="3686"/>
                    </a:lnTo>
                    <a:lnTo>
                      <a:pt x="13156" y="3750"/>
                    </a:lnTo>
                    <a:lnTo>
                      <a:pt x="13205" y="3818"/>
                    </a:lnTo>
                    <a:lnTo>
                      <a:pt x="13253" y="3887"/>
                    </a:lnTo>
                    <a:lnTo>
                      <a:pt x="13301" y="3958"/>
                    </a:lnTo>
                    <a:lnTo>
                      <a:pt x="13324" y="3995"/>
                    </a:lnTo>
                    <a:lnTo>
                      <a:pt x="13347" y="4032"/>
                    </a:lnTo>
                    <a:lnTo>
                      <a:pt x="13369" y="4069"/>
                    </a:lnTo>
                    <a:lnTo>
                      <a:pt x="13391" y="4107"/>
                    </a:lnTo>
                    <a:lnTo>
                      <a:pt x="13411" y="4145"/>
                    </a:lnTo>
                    <a:lnTo>
                      <a:pt x="13431" y="4182"/>
                    </a:lnTo>
                    <a:lnTo>
                      <a:pt x="13450" y="4221"/>
                    </a:lnTo>
                    <a:lnTo>
                      <a:pt x="13468" y="4259"/>
                    </a:lnTo>
                    <a:lnTo>
                      <a:pt x="13485" y="4299"/>
                    </a:lnTo>
                    <a:lnTo>
                      <a:pt x="13500" y="4338"/>
                    </a:lnTo>
                    <a:lnTo>
                      <a:pt x="13516" y="4378"/>
                    </a:lnTo>
                    <a:lnTo>
                      <a:pt x="13529" y="4417"/>
                    </a:lnTo>
                    <a:lnTo>
                      <a:pt x="13541" y="4457"/>
                    </a:lnTo>
                    <a:lnTo>
                      <a:pt x="13551" y="4497"/>
                    </a:lnTo>
                    <a:lnTo>
                      <a:pt x="13561" y="4536"/>
                    </a:lnTo>
                    <a:lnTo>
                      <a:pt x="13568" y="4577"/>
                    </a:lnTo>
                    <a:lnTo>
                      <a:pt x="13574" y="4617"/>
                    </a:lnTo>
                    <a:lnTo>
                      <a:pt x="13577" y="4656"/>
                    </a:lnTo>
                    <a:lnTo>
                      <a:pt x="13579" y="4696"/>
                    </a:lnTo>
                    <a:lnTo>
                      <a:pt x="13579" y="4736"/>
                    </a:lnTo>
                    <a:lnTo>
                      <a:pt x="13579" y="4739"/>
                    </a:lnTo>
                    <a:lnTo>
                      <a:pt x="13578" y="4791"/>
                    </a:lnTo>
                    <a:lnTo>
                      <a:pt x="13576" y="4845"/>
                    </a:lnTo>
                    <a:lnTo>
                      <a:pt x="13573" y="4901"/>
                    </a:lnTo>
                    <a:lnTo>
                      <a:pt x="13570" y="4958"/>
                    </a:lnTo>
                    <a:lnTo>
                      <a:pt x="13566" y="5017"/>
                    </a:lnTo>
                    <a:lnTo>
                      <a:pt x="13561" y="5076"/>
                    </a:lnTo>
                    <a:lnTo>
                      <a:pt x="13556" y="5137"/>
                    </a:lnTo>
                    <a:lnTo>
                      <a:pt x="13551" y="5198"/>
                    </a:lnTo>
                    <a:lnTo>
                      <a:pt x="13546" y="5260"/>
                    </a:lnTo>
                    <a:lnTo>
                      <a:pt x="13540" y="5323"/>
                    </a:lnTo>
                    <a:lnTo>
                      <a:pt x="13534" y="5387"/>
                    </a:lnTo>
                    <a:lnTo>
                      <a:pt x="13528" y="5450"/>
                    </a:lnTo>
                    <a:lnTo>
                      <a:pt x="13522" y="5514"/>
                    </a:lnTo>
                    <a:lnTo>
                      <a:pt x="13516" y="5577"/>
                    </a:lnTo>
                    <a:lnTo>
                      <a:pt x="13510" y="5641"/>
                    </a:lnTo>
                    <a:lnTo>
                      <a:pt x="13503" y="5704"/>
                    </a:lnTo>
                    <a:lnTo>
                      <a:pt x="13498" y="5746"/>
                    </a:lnTo>
                    <a:lnTo>
                      <a:pt x="13494" y="5788"/>
                    </a:lnTo>
                    <a:lnTo>
                      <a:pt x="13490" y="5830"/>
                    </a:lnTo>
                    <a:lnTo>
                      <a:pt x="13486" y="5870"/>
                    </a:lnTo>
                    <a:lnTo>
                      <a:pt x="13482" y="5911"/>
                    </a:lnTo>
                    <a:lnTo>
                      <a:pt x="13478" y="5951"/>
                    </a:lnTo>
                    <a:lnTo>
                      <a:pt x="13475" y="5990"/>
                    </a:lnTo>
                    <a:lnTo>
                      <a:pt x="13471" y="6029"/>
                    </a:lnTo>
                    <a:lnTo>
                      <a:pt x="13468" y="6069"/>
                    </a:lnTo>
                    <a:lnTo>
                      <a:pt x="13466" y="6096"/>
                    </a:lnTo>
                    <a:lnTo>
                      <a:pt x="13464" y="6120"/>
                    </a:lnTo>
                    <a:lnTo>
                      <a:pt x="13460" y="6149"/>
                    </a:lnTo>
                    <a:lnTo>
                      <a:pt x="13458" y="6182"/>
                    </a:lnTo>
                    <a:lnTo>
                      <a:pt x="13455" y="6214"/>
                    </a:lnTo>
                    <a:lnTo>
                      <a:pt x="13453" y="6246"/>
                    </a:lnTo>
                    <a:lnTo>
                      <a:pt x="13451" y="6276"/>
                    </a:lnTo>
                    <a:lnTo>
                      <a:pt x="13449" y="6307"/>
                    </a:lnTo>
                    <a:lnTo>
                      <a:pt x="13447" y="6336"/>
                    </a:lnTo>
                    <a:lnTo>
                      <a:pt x="13444" y="6365"/>
                    </a:lnTo>
                    <a:lnTo>
                      <a:pt x="13442" y="6392"/>
                    </a:lnTo>
                    <a:lnTo>
                      <a:pt x="13442" y="6393"/>
                    </a:lnTo>
                    <a:lnTo>
                      <a:pt x="13440" y="6443"/>
                    </a:lnTo>
                    <a:lnTo>
                      <a:pt x="13437" y="6497"/>
                    </a:lnTo>
                    <a:lnTo>
                      <a:pt x="13435" y="6557"/>
                    </a:lnTo>
                    <a:lnTo>
                      <a:pt x="13432" y="6621"/>
                    </a:lnTo>
                    <a:lnTo>
                      <a:pt x="13428" y="6689"/>
                    </a:lnTo>
                    <a:lnTo>
                      <a:pt x="13425" y="6761"/>
                    </a:lnTo>
                    <a:lnTo>
                      <a:pt x="13422" y="6836"/>
                    </a:lnTo>
                    <a:lnTo>
                      <a:pt x="13418" y="6914"/>
                    </a:lnTo>
                    <a:lnTo>
                      <a:pt x="13413" y="7032"/>
                    </a:lnTo>
                    <a:lnTo>
                      <a:pt x="13407" y="7151"/>
                    </a:lnTo>
                    <a:lnTo>
                      <a:pt x="13400" y="7269"/>
                    </a:lnTo>
                    <a:lnTo>
                      <a:pt x="13394" y="7387"/>
                    </a:lnTo>
                    <a:lnTo>
                      <a:pt x="13386" y="7506"/>
                    </a:lnTo>
                    <a:lnTo>
                      <a:pt x="13379" y="7625"/>
                    </a:lnTo>
                    <a:lnTo>
                      <a:pt x="13372" y="7743"/>
                    </a:lnTo>
                    <a:lnTo>
                      <a:pt x="13365" y="7862"/>
                    </a:lnTo>
                    <a:lnTo>
                      <a:pt x="13358" y="7980"/>
                    </a:lnTo>
                    <a:lnTo>
                      <a:pt x="13351" y="8099"/>
                    </a:lnTo>
                    <a:lnTo>
                      <a:pt x="13345" y="8217"/>
                    </a:lnTo>
                    <a:lnTo>
                      <a:pt x="13339" y="8335"/>
                    </a:lnTo>
                    <a:lnTo>
                      <a:pt x="13332" y="8454"/>
                    </a:lnTo>
                    <a:lnTo>
                      <a:pt x="13327" y="8572"/>
                    </a:lnTo>
                    <a:lnTo>
                      <a:pt x="13323" y="8690"/>
                    </a:lnTo>
                    <a:lnTo>
                      <a:pt x="13319" y="8808"/>
                    </a:lnTo>
                    <a:lnTo>
                      <a:pt x="13317" y="8871"/>
                    </a:lnTo>
                    <a:lnTo>
                      <a:pt x="13315" y="8934"/>
                    </a:lnTo>
                    <a:lnTo>
                      <a:pt x="13313" y="8996"/>
                    </a:lnTo>
                    <a:lnTo>
                      <a:pt x="13310" y="9057"/>
                    </a:lnTo>
                    <a:lnTo>
                      <a:pt x="13306" y="9115"/>
                    </a:lnTo>
                    <a:lnTo>
                      <a:pt x="13302" y="9169"/>
                    </a:lnTo>
                    <a:lnTo>
                      <a:pt x="13296" y="9219"/>
                    </a:lnTo>
                    <a:lnTo>
                      <a:pt x="13289" y="9265"/>
                    </a:lnTo>
                    <a:lnTo>
                      <a:pt x="13285" y="9287"/>
                    </a:lnTo>
                    <a:lnTo>
                      <a:pt x="13281" y="9304"/>
                    </a:lnTo>
                    <a:lnTo>
                      <a:pt x="13278" y="9318"/>
                    </a:lnTo>
                    <a:lnTo>
                      <a:pt x="13273" y="9329"/>
                    </a:lnTo>
                    <a:lnTo>
                      <a:pt x="13264" y="9350"/>
                    </a:lnTo>
                    <a:lnTo>
                      <a:pt x="13255" y="9380"/>
                    </a:lnTo>
                    <a:lnTo>
                      <a:pt x="13245" y="9405"/>
                    </a:lnTo>
                    <a:lnTo>
                      <a:pt x="13234" y="9430"/>
                    </a:lnTo>
                    <a:lnTo>
                      <a:pt x="13222" y="9455"/>
                    </a:lnTo>
                    <a:lnTo>
                      <a:pt x="13209" y="9479"/>
                    </a:lnTo>
                    <a:lnTo>
                      <a:pt x="13196" y="9504"/>
                    </a:lnTo>
                    <a:lnTo>
                      <a:pt x="13182" y="9528"/>
                    </a:lnTo>
                    <a:lnTo>
                      <a:pt x="13168" y="9553"/>
                    </a:lnTo>
                    <a:lnTo>
                      <a:pt x="13153" y="9577"/>
                    </a:lnTo>
                    <a:lnTo>
                      <a:pt x="13122" y="9626"/>
                    </a:lnTo>
                    <a:lnTo>
                      <a:pt x="13089" y="9675"/>
                    </a:lnTo>
                    <a:lnTo>
                      <a:pt x="13055" y="9725"/>
                    </a:lnTo>
                    <a:lnTo>
                      <a:pt x="13019" y="9776"/>
                    </a:lnTo>
                    <a:lnTo>
                      <a:pt x="13011" y="9788"/>
                    </a:lnTo>
                    <a:lnTo>
                      <a:pt x="13002" y="9801"/>
                    </a:lnTo>
                    <a:lnTo>
                      <a:pt x="12990" y="9817"/>
                    </a:lnTo>
                    <a:lnTo>
                      <a:pt x="12976" y="9839"/>
                    </a:lnTo>
                    <a:lnTo>
                      <a:pt x="12948" y="9878"/>
                    </a:lnTo>
                    <a:lnTo>
                      <a:pt x="12925" y="9911"/>
                    </a:lnTo>
                    <a:lnTo>
                      <a:pt x="12908" y="9935"/>
                    </a:lnTo>
                    <a:lnTo>
                      <a:pt x="12895" y="9956"/>
                    </a:lnTo>
                    <a:lnTo>
                      <a:pt x="12885" y="9970"/>
                    </a:lnTo>
                    <a:lnTo>
                      <a:pt x="12876" y="9982"/>
                    </a:lnTo>
                    <a:lnTo>
                      <a:pt x="12869" y="9991"/>
                    </a:lnTo>
                    <a:lnTo>
                      <a:pt x="12864" y="10000"/>
                    </a:lnTo>
                    <a:lnTo>
                      <a:pt x="12809" y="10078"/>
                    </a:lnTo>
                    <a:lnTo>
                      <a:pt x="12756" y="10154"/>
                    </a:lnTo>
                    <a:lnTo>
                      <a:pt x="12705" y="10228"/>
                    </a:lnTo>
                    <a:lnTo>
                      <a:pt x="12655" y="10302"/>
                    </a:lnTo>
                    <a:lnTo>
                      <a:pt x="12607" y="10373"/>
                    </a:lnTo>
                    <a:lnTo>
                      <a:pt x="12561" y="10442"/>
                    </a:lnTo>
                    <a:lnTo>
                      <a:pt x="12516" y="10510"/>
                    </a:lnTo>
                    <a:lnTo>
                      <a:pt x="12473" y="10576"/>
                    </a:lnTo>
                    <a:lnTo>
                      <a:pt x="12440" y="10630"/>
                    </a:lnTo>
                    <a:lnTo>
                      <a:pt x="12407" y="10686"/>
                    </a:lnTo>
                    <a:lnTo>
                      <a:pt x="12375" y="10745"/>
                    </a:lnTo>
                    <a:lnTo>
                      <a:pt x="12343" y="10807"/>
                    </a:lnTo>
                    <a:lnTo>
                      <a:pt x="12310" y="10873"/>
                    </a:lnTo>
                    <a:lnTo>
                      <a:pt x="12277" y="10942"/>
                    </a:lnTo>
                    <a:lnTo>
                      <a:pt x="12241" y="11014"/>
                    </a:lnTo>
                    <a:lnTo>
                      <a:pt x="12204" y="11090"/>
                    </a:lnTo>
                    <a:lnTo>
                      <a:pt x="12185" y="11132"/>
                    </a:lnTo>
                    <a:lnTo>
                      <a:pt x="12165" y="11175"/>
                    </a:lnTo>
                    <a:lnTo>
                      <a:pt x="12143" y="11218"/>
                    </a:lnTo>
                    <a:lnTo>
                      <a:pt x="12122" y="11262"/>
                    </a:lnTo>
                    <a:lnTo>
                      <a:pt x="12101" y="11307"/>
                    </a:lnTo>
                    <a:lnTo>
                      <a:pt x="12079" y="11351"/>
                    </a:lnTo>
                    <a:lnTo>
                      <a:pt x="12057" y="11396"/>
                    </a:lnTo>
                    <a:lnTo>
                      <a:pt x="12034" y="11440"/>
                    </a:lnTo>
                    <a:lnTo>
                      <a:pt x="11993" y="11524"/>
                    </a:lnTo>
                    <a:lnTo>
                      <a:pt x="11953" y="11599"/>
                    </a:lnTo>
                    <a:lnTo>
                      <a:pt x="11915" y="11667"/>
                    </a:lnTo>
                    <a:lnTo>
                      <a:pt x="11879" y="11728"/>
                    </a:lnTo>
                    <a:lnTo>
                      <a:pt x="11861" y="11757"/>
                    </a:lnTo>
                    <a:lnTo>
                      <a:pt x="11844" y="11783"/>
                    </a:lnTo>
                    <a:lnTo>
                      <a:pt x="11828" y="11809"/>
                    </a:lnTo>
                    <a:lnTo>
                      <a:pt x="11810" y="11833"/>
                    </a:lnTo>
                    <a:lnTo>
                      <a:pt x="11794" y="11855"/>
                    </a:lnTo>
                    <a:lnTo>
                      <a:pt x="11777" y="11877"/>
                    </a:lnTo>
                    <a:lnTo>
                      <a:pt x="11760" y="11897"/>
                    </a:lnTo>
                    <a:lnTo>
                      <a:pt x="11744" y="11917"/>
                    </a:lnTo>
                    <a:lnTo>
                      <a:pt x="11727" y="11936"/>
                    </a:lnTo>
                    <a:lnTo>
                      <a:pt x="11710" y="11953"/>
                    </a:lnTo>
                    <a:lnTo>
                      <a:pt x="11692" y="11970"/>
                    </a:lnTo>
                    <a:lnTo>
                      <a:pt x="11675" y="11987"/>
                    </a:lnTo>
                    <a:lnTo>
                      <a:pt x="11657" y="12002"/>
                    </a:lnTo>
                    <a:lnTo>
                      <a:pt x="11638" y="12017"/>
                    </a:lnTo>
                    <a:lnTo>
                      <a:pt x="11620" y="12031"/>
                    </a:lnTo>
                    <a:lnTo>
                      <a:pt x="11602" y="12045"/>
                    </a:lnTo>
                    <a:lnTo>
                      <a:pt x="11582" y="12058"/>
                    </a:lnTo>
                    <a:lnTo>
                      <a:pt x="11562" y="12070"/>
                    </a:lnTo>
                    <a:lnTo>
                      <a:pt x="11543" y="12083"/>
                    </a:lnTo>
                    <a:lnTo>
                      <a:pt x="11521" y="12096"/>
                    </a:lnTo>
                    <a:lnTo>
                      <a:pt x="11477" y="12119"/>
                    </a:lnTo>
                    <a:lnTo>
                      <a:pt x="11430" y="12143"/>
                    </a:lnTo>
                    <a:lnTo>
                      <a:pt x="11430" y="12143"/>
                    </a:lnTo>
                    <a:lnTo>
                      <a:pt x="11430" y="12143"/>
                    </a:lnTo>
                    <a:lnTo>
                      <a:pt x="11392" y="12162"/>
                    </a:lnTo>
                    <a:lnTo>
                      <a:pt x="11346" y="12183"/>
                    </a:lnTo>
                    <a:lnTo>
                      <a:pt x="11292" y="12207"/>
                    </a:lnTo>
                    <a:lnTo>
                      <a:pt x="11231" y="12233"/>
                    </a:lnTo>
                    <a:lnTo>
                      <a:pt x="11165" y="12260"/>
                    </a:lnTo>
                    <a:lnTo>
                      <a:pt x="11094" y="12290"/>
                    </a:lnTo>
                    <a:lnTo>
                      <a:pt x="11018" y="12320"/>
                    </a:lnTo>
                    <a:lnTo>
                      <a:pt x="10940" y="12352"/>
                    </a:lnTo>
                    <a:lnTo>
                      <a:pt x="10859" y="12385"/>
                    </a:lnTo>
                    <a:lnTo>
                      <a:pt x="10777" y="12417"/>
                    </a:lnTo>
                    <a:lnTo>
                      <a:pt x="10695" y="12450"/>
                    </a:lnTo>
                    <a:lnTo>
                      <a:pt x="10612" y="12482"/>
                    </a:lnTo>
                    <a:lnTo>
                      <a:pt x="10531" y="12514"/>
                    </a:lnTo>
                    <a:lnTo>
                      <a:pt x="10451" y="12545"/>
                    </a:lnTo>
                    <a:lnTo>
                      <a:pt x="10375" y="12575"/>
                    </a:lnTo>
                    <a:lnTo>
                      <a:pt x="10303" y="12603"/>
                    </a:lnTo>
                    <a:lnTo>
                      <a:pt x="10249" y="12625"/>
                    </a:lnTo>
                    <a:lnTo>
                      <a:pt x="10199" y="12644"/>
                    </a:lnTo>
                    <a:lnTo>
                      <a:pt x="10152" y="12662"/>
                    </a:lnTo>
                    <a:lnTo>
                      <a:pt x="10109" y="12679"/>
                    </a:lnTo>
                    <a:lnTo>
                      <a:pt x="10071" y="12694"/>
                    </a:lnTo>
                    <a:lnTo>
                      <a:pt x="10039" y="12707"/>
                    </a:lnTo>
                    <a:lnTo>
                      <a:pt x="10012" y="12717"/>
                    </a:lnTo>
                    <a:lnTo>
                      <a:pt x="9992" y="12725"/>
                    </a:lnTo>
                    <a:lnTo>
                      <a:pt x="9991" y="12726"/>
                    </a:lnTo>
                    <a:lnTo>
                      <a:pt x="9966" y="12736"/>
                    </a:lnTo>
                    <a:lnTo>
                      <a:pt x="9933" y="12748"/>
                    </a:lnTo>
                    <a:lnTo>
                      <a:pt x="9895" y="12762"/>
                    </a:lnTo>
                    <a:lnTo>
                      <a:pt x="9852" y="12776"/>
                    </a:lnTo>
                    <a:lnTo>
                      <a:pt x="9829" y="12784"/>
                    </a:lnTo>
                    <a:lnTo>
                      <a:pt x="9805" y="12793"/>
                    </a:lnTo>
                    <a:lnTo>
                      <a:pt x="9778" y="12802"/>
                    </a:lnTo>
                    <a:lnTo>
                      <a:pt x="9751" y="12811"/>
                    </a:lnTo>
                    <a:lnTo>
                      <a:pt x="9721" y="12821"/>
                    </a:lnTo>
                    <a:lnTo>
                      <a:pt x="9691" y="12831"/>
                    </a:lnTo>
                    <a:lnTo>
                      <a:pt x="9658" y="12841"/>
                    </a:lnTo>
                    <a:lnTo>
                      <a:pt x="9624" y="12853"/>
                    </a:lnTo>
                    <a:lnTo>
                      <a:pt x="9538" y="12880"/>
                    </a:lnTo>
                    <a:lnTo>
                      <a:pt x="9447" y="12910"/>
                    </a:lnTo>
                    <a:lnTo>
                      <a:pt x="9353" y="12940"/>
                    </a:lnTo>
                    <a:lnTo>
                      <a:pt x="9255" y="12971"/>
                    </a:lnTo>
                    <a:lnTo>
                      <a:pt x="9157" y="13002"/>
                    </a:lnTo>
                    <a:lnTo>
                      <a:pt x="9057" y="13033"/>
                    </a:lnTo>
                    <a:lnTo>
                      <a:pt x="8960" y="13063"/>
                    </a:lnTo>
                    <a:lnTo>
                      <a:pt x="8863" y="13093"/>
                    </a:lnTo>
                    <a:lnTo>
                      <a:pt x="8770" y="13121"/>
                    </a:lnTo>
                    <a:lnTo>
                      <a:pt x="8681" y="13149"/>
                    </a:lnTo>
                    <a:lnTo>
                      <a:pt x="8597" y="13174"/>
                    </a:lnTo>
                    <a:lnTo>
                      <a:pt x="8520" y="13197"/>
                    </a:lnTo>
                    <a:lnTo>
                      <a:pt x="8451" y="13218"/>
                    </a:lnTo>
                    <a:lnTo>
                      <a:pt x="8388" y="13235"/>
                    </a:lnTo>
                    <a:lnTo>
                      <a:pt x="8338" y="13249"/>
                    </a:lnTo>
                    <a:lnTo>
                      <a:pt x="8297" y="13261"/>
                    </a:lnTo>
                    <a:lnTo>
                      <a:pt x="8297" y="13261"/>
                    </a:lnTo>
                    <a:lnTo>
                      <a:pt x="8267" y="13269"/>
                    </a:lnTo>
                    <a:lnTo>
                      <a:pt x="8237" y="13276"/>
                    </a:lnTo>
                    <a:lnTo>
                      <a:pt x="8204" y="13284"/>
                    </a:lnTo>
                    <a:lnTo>
                      <a:pt x="8170" y="13292"/>
                    </a:lnTo>
                    <a:lnTo>
                      <a:pt x="8119" y="13305"/>
                    </a:lnTo>
                    <a:lnTo>
                      <a:pt x="8064" y="13319"/>
                    </a:lnTo>
                    <a:lnTo>
                      <a:pt x="8007" y="13333"/>
                    </a:lnTo>
                    <a:lnTo>
                      <a:pt x="7948" y="13348"/>
                    </a:lnTo>
                    <a:lnTo>
                      <a:pt x="7888" y="13365"/>
                    </a:lnTo>
                    <a:lnTo>
                      <a:pt x="7826" y="13383"/>
                    </a:lnTo>
                    <a:lnTo>
                      <a:pt x="7764" y="13401"/>
                    </a:lnTo>
                    <a:lnTo>
                      <a:pt x="7702" y="13421"/>
                    </a:lnTo>
                    <a:lnTo>
                      <a:pt x="7640" y="13443"/>
                    </a:lnTo>
                    <a:lnTo>
                      <a:pt x="7578" y="13466"/>
                    </a:lnTo>
                    <a:lnTo>
                      <a:pt x="7518" y="13491"/>
                    </a:lnTo>
                    <a:lnTo>
                      <a:pt x="7459" y="13517"/>
                    </a:lnTo>
                    <a:lnTo>
                      <a:pt x="7429" y="13530"/>
                    </a:lnTo>
                    <a:lnTo>
                      <a:pt x="7401" y="13545"/>
                    </a:lnTo>
                    <a:lnTo>
                      <a:pt x="7373" y="13559"/>
                    </a:lnTo>
                    <a:lnTo>
                      <a:pt x="7346" y="13574"/>
                    </a:lnTo>
                    <a:lnTo>
                      <a:pt x="7319" y="13589"/>
                    </a:lnTo>
                    <a:lnTo>
                      <a:pt x="7294" y="13605"/>
                    </a:lnTo>
                    <a:lnTo>
                      <a:pt x="7269" y="13621"/>
                    </a:lnTo>
                    <a:lnTo>
                      <a:pt x="7244" y="13638"/>
                    </a:lnTo>
                    <a:lnTo>
                      <a:pt x="7185" y="13680"/>
                    </a:lnTo>
                    <a:lnTo>
                      <a:pt x="7125" y="13722"/>
                    </a:lnTo>
                    <a:lnTo>
                      <a:pt x="7064" y="13763"/>
                    </a:lnTo>
                    <a:lnTo>
                      <a:pt x="7003" y="13804"/>
                    </a:lnTo>
                    <a:lnTo>
                      <a:pt x="6941" y="13845"/>
                    </a:lnTo>
                    <a:lnTo>
                      <a:pt x="6879" y="13884"/>
                    </a:lnTo>
                    <a:lnTo>
                      <a:pt x="6815" y="13923"/>
                    </a:lnTo>
                    <a:lnTo>
                      <a:pt x="6751" y="13961"/>
                    </a:lnTo>
                    <a:lnTo>
                      <a:pt x="6687" y="13997"/>
                    </a:lnTo>
                    <a:lnTo>
                      <a:pt x="6622" y="14032"/>
                    </a:lnTo>
                    <a:lnTo>
                      <a:pt x="6557" y="14066"/>
                    </a:lnTo>
                    <a:lnTo>
                      <a:pt x="6491" y="14097"/>
                    </a:lnTo>
                    <a:lnTo>
                      <a:pt x="6425" y="14127"/>
                    </a:lnTo>
                    <a:lnTo>
                      <a:pt x="6358" y="14154"/>
                    </a:lnTo>
                    <a:lnTo>
                      <a:pt x="6326" y="14167"/>
                    </a:lnTo>
                    <a:lnTo>
                      <a:pt x="6292" y="14180"/>
                    </a:lnTo>
                    <a:lnTo>
                      <a:pt x="6260" y="14191"/>
                    </a:lnTo>
                    <a:lnTo>
                      <a:pt x="6226" y="14202"/>
                    </a:lnTo>
                    <a:lnTo>
                      <a:pt x="6225" y="14203"/>
                    </a:lnTo>
                    <a:lnTo>
                      <a:pt x="6197" y="14211"/>
                    </a:lnTo>
                    <a:lnTo>
                      <a:pt x="6166" y="14219"/>
                    </a:lnTo>
                    <a:lnTo>
                      <a:pt x="6133" y="14227"/>
                    </a:lnTo>
                    <a:lnTo>
                      <a:pt x="6097" y="14235"/>
                    </a:lnTo>
                    <a:lnTo>
                      <a:pt x="6078" y="14240"/>
                    </a:lnTo>
                    <a:lnTo>
                      <a:pt x="6059" y="14243"/>
                    </a:lnTo>
                    <a:lnTo>
                      <a:pt x="6040" y="14247"/>
                    </a:lnTo>
                    <a:lnTo>
                      <a:pt x="6019" y="14250"/>
                    </a:lnTo>
                    <a:lnTo>
                      <a:pt x="5999" y="14254"/>
                    </a:lnTo>
                    <a:lnTo>
                      <a:pt x="5978" y="14257"/>
                    </a:lnTo>
                    <a:lnTo>
                      <a:pt x="5956" y="14260"/>
                    </a:lnTo>
                    <a:lnTo>
                      <a:pt x="5934" y="14263"/>
                    </a:lnTo>
                    <a:lnTo>
                      <a:pt x="5875" y="14270"/>
                    </a:lnTo>
                    <a:lnTo>
                      <a:pt x="5814" y="14277"/>
                    </a:lnTo>
                    <a:lnTo>
                      <a:pt x="5751" y="14282"/>
                    </a:lnTo>
                    <a:lnTo>
                      <a:pt x="5685" y="14287"/>
                    </a:lnTo>
                    <a:lnTo>
                      <a:pt x="5618" y="14290"/>
                    </a:lnTo>
                    <a:lnTo>
                      <a:pt x="5550" y="14292"/>
                    </a:lnTo>
                    <a:lnTo>
                      <a:pt x="5481" y="14292"/>
                    </a:lnTo>
                    <a:lnTo>
                      <a:pt x="5410" y="14291"/>
                    </a:lnTo>
                    <a:lnTo>
                      <a:pt x="5341" y="14288"/>
                    </a:lnTo>
                    <a:lnTo>
                      <a:pt x="5271" y="14283"/>
                    </a:lnTo>
                    <a:lnTo>
                      <a:pt x="5236" y="14280"/>
                    </a:lnTo>
                    <a:lnTo>
                      <a:pt x="5202" y="14277"/>
                    </a:lnTo>
                    <a:lnTo>
                      <a:pt x="5167" y="14273"/>
                    </a:lnTo>
                    <a:lnTo>
                      <a:pt x="5134" y="14268"/>
                    </a:lnTo>
                    <a:lnTo>
                      <a:pt x="5099" y="14263"/>
                    </a:lnTo>
                    <a:lnTo>
                      <a:pt x="5065" y="14258"/>
                    </a:lnTo>
                    <a:lnTo>
                      <a:pt x="5033" y="14252"/>
                    </a:lnTo>
                    <a:lnTo>
                      <a:pt x="5000" y="14245"/>
                    </a:lnTo>
                    <a:lnTo>
                      <a:pt x="4968" y="14238"/>
                    </a:lnTo>
                    <a:lnTo>
                      <a:pt x="4935" y="14229"/>
                    </a:lnTo>
                    <a:lnTo>
                      <a:pt x="4904" y="14221"/>
                    </a:lnTo>
                    <a:lnTo>
                      <a:pt x="4873" y="14212"/>
                    </a:lnTo>
                    <a:lnTo>
                      <a:pt x="4873" y="14212"/>
                    </a:lnTo>
                    <a:lnTo>
                      <a:pt x="4873" y="14211"/>
                    </a:lnTo>
                    <a:lnTo>
                      <a:pt x="4873" y="14211"/>
                    </a:lnTo>
                    <a:lnTo>
                      <a:pt x="4809" y="14192"/>
                    </a:lnTo>
                    <a:lnTo>
                      <a:pt x="4746" y="14173"/>
                    </a:lnTo>
                    <a:lnTo>
                      <a:pt x="4686" y="14156"/>
                    </a:lnTo>
                    <a:lnTo>
                      <a:pt x="4628" y="14139"/>
                    </a:lnTo>
                    <a:lnTo>
                      <a:pt x="4570" y="14124"/>
                    </a:lnTo>
                    <a:lnTo>
                      <a:pt x="4516" y="14109"/>
                    </a:lnTo>
                    <a:lnTo>
                      <a:pt x="4463" y="14096"/>
                    </a:lnTo>
                    <a:lnTo>
                      <a:pt x="4412" y="14083"/>
                    </a:lnTo>
                    <a:lnTo>
                      <a:pt x="4363" y="14071"/>
                    </a:lnTo>
                    <a:lnTo>
                      <a:pt x="4315" y="14059"/>
                    </a:lnTo>
                    <a:lnTo>
                      <a:pt x="4269" y="14049"/>
                    </a:lnTo>
                    <a:lnTo>
                      <a:pt x="4225" y="14039"/>
                    </a:lnTo>
                    <a:lnTo>
                      <a:pt x="4184" y="14030"/>
                    </a:lnTo>
                    <a:lnTo>
                      <a:pt x="4143" y="14021"/>
                    </a:lnTo>
                    <a:lnTo>
                      <a:pt x="4104" y="14013"/>
                    </a:lnTo>
                    <a:lnTo>
                      <a:pt x="4067" y="14005"/>
                    </a:lnTo>
                    <a:lnTo>
                      <a:pt x="4046" y="14000"/>
                    </a:lnTo>
                    <a:lnTo>
                      <a:pt x="4024" y="13995"/>
                    </a:lnTo>
                    <a:lnTo>
                      <a:pt x="3996" y="13989"/>
                    </a:lnTo>
                    <a:lnTo>
                      <a:pt x="3962" y="13982"/>
                    </a:lnTo>
                    <a:lnTo>
                      <a:pt x="3962" y="13982"/>
                    </a:lnTo>
                    <a:lnTo>
                      <a:pt x="3937" y="13976"/>
                    </a:lnTo>
                    <a:lnTo>
                      <a:pt x="3904" y="13970"/>
                    </a:lnTo>
                    <a:lnTo>
                      <a:pt x="3864" y="13962"/>
                    </a:lnTo>
                    <a:lnTo>
                      <a:pt x="3816" y="13952"/>
                    </a:lnTo>
                    <a:lnTo>
                      <a:pt x="3763" y="13941"/>
                    </a:lnTo>
                    <a:lnTo>
                      <a:pt x="3704" y="13930"/>
                    </a:lnTo>
                    <a:lnTo>
                      <a:pt x="3641" y="13917"/>
                    </a:lnTo>
                    <a:lnTo>
                      <a:pt x="3574" y="13905"/>
                    </a:lnTo>
                    <a:lnTo>
                      <a:pt x="3497" y="13890"/>
                    </a:lnTo>
                    <a:lnTo>
                      <a:pt x="3418" y="13873"/>
                    </a:lnTo>
                    <a:lnTo>
                      <a:pt x="3337" y="13858"/>
                    </a:lnTo>
                    <a:lnTo>
                      <a:pt x="3254" y="13842"/>
                    </a:lnTo>
                    <a:lnTo>
                      <a:pt x="3171" y="13824"/>
                    </a:lnTo>
                    <a:lnTo>
                      <a:pt x="3088" y="13808"/>
                    </a:lnTo>
                    <a:lnTo>
                      <a:pt x="3007" y="13792"/>
                    </a:lnTo>
                    <a:lnTo>
                      <a:pt x="2928" y="13776"/>
                    </a:lnTo>
                    <a:lnTo>
                      <a:pt x="2852" y="13759"/>
                    </a:lnTo>
                    <a:lnTo>
                      <a:pt x="2780" y="13744"/>
                    </a:lnTo>
                    <a:lnTo>
                      <a:pt x="2711" y="13730"/>
                    </a:lnTo>
                    <a:lnTo>
                      <a:pt x="2648" y="13716"/>
                    </a:lnTo>
                    <a:lnTo>
                      <a:pt x="2592" y="13702"/>
                    </a:lnTo>
                    <a:lnTo>
                      <a:pt x="2543" y="13690"/>
                    </a:lnTo>
                    <a:lnTo>
                      <a:pt x="2503" y="13680"/>
                    </a:lnTo>
                    <a:lnTo>
                      <a:pt x="2470" y="13670"/>
                    </a:lnTo>
                    <a:lnTo>
                      <a:pt x="2438" y="13660"/>
                    </a:lnTo>
                    <a:lnTo>
                      <a:pt x="2408" y="13649"/>
                    </a:lnTo>
                    <a:lnTo>
                      <a:pt x="2379" y="13639"/>
                    </a:lnTo>
                    <a:lnTo>
                      <a:pt x="2354" y="13629"/>
                    </a:lnTo>
                    <a:lnTo>
                      <a:pt x="2330" y="13619"/>
                    </a:lnTo>
                    <a:lnTo>
                      <a:pt x="2306" y="13608"/>
                    </a:lnTo>
                    <a:lnTo>
                      <a:pt x="2283" y="13595"/>
                    </a:lnTo>
                    <a:lnTo>
                      <a:pt x="2258" y="13583"/>
                    </a:lnTo>
                    <a:lnTo>
                      <a:pt x="2235" y="13569"/>
                    </a:lnTo>
                    <a:lnTo>
                      <a:pt x="2209" y="13554"/>
                    </a:lnTo>
                    <a:lnTo>
                      <a:pt x="2183" y="13536"/>
                    </a:lnTo>
                    <a:lnTo>
                      <a:pt x="2154" y="13517"/>
                    </a:lnTo>
                    <a:lnTo>
                      <a:pt x="2088" y="13472"/>
                    </a:lnTo>
                    <a:lnTo>
                      <a:pt x="2010" y="13416"/>
                    </a:lnTo>
                    <a:lnTo>
                      <a:pt x="1938" y="13364"/>
                    </a:lnTo>
                    <a:lnTo>
                      <a:pt x="1865" y="13314"/>
                    </a:lnTo>
                    <a:lnTo>
                      <a:pt x="1794" y="13262"/>
                    </a:lnTo>
                    <a:lnTo>
                      <a:pt x="1724" y="13210"/>
                    </a:lnTo>
                    <a:lnTo>
                      <a:pt x="1654" y="13157"/>
                    </a:lnTo>
                    <a:lnTo>
                      <a:pt x="1583" y="13105"/>
                    </a:lnTo>
                    <a:lnTo>
                      <a:pt x="1514" y="13052"/>
                    </a:lnTo>
                    <a:lnTo>
                      <a:pt x="1445" y="12998"/>
                    </a:lnTo>
                    <a:lnTo>
                      <a:pt x="1377" y="12944"/>
                    </a:lnTo>
                    <a:lnTo>
                      <a:pt x="1308" y="12890"/>
                    </a:lnTo>
                    <a:lnTo>
                      <a:pt x="1239" y="12835"/>
                    </a:lnTo>
                    <a:lnTo>
                      <a:pt x="1171" y="12780"/>
                    </a:lnTo>
                    <a:lnTo>
                      <a:pt x="1103" y="12723"/>
                    </a:lnTo>
                    <a:lnTo>
                      <a:pt x="1035" y="12666"/>
                    </a:lnTo>
                    <a:lnTo>
                      <a:pt x="965" y="12609"/>
                    </a:lnTo>
                    <a:lnTo>
                      <a:pt x="896" y="12550"/>
                    </a:lnTo>
                    <a:lnTo>
                      <a:pt x="871" y="12527"/>
                    </a:lnTo>
                    <a:lnTo>
                      <a:pt x="848" y="12509"/>
                    </a:lnTo>
                    <a:lnTo>
                      <a:pt x="828" y="12491"/>
                    </a:lnTo>
                    <a:lnTo>
                      <a:pt x="805" y="12472"/>
                    </a:lnTo>
                    <a:lnTo>
                      <a:pt x="718" y="12398"/>
                    </a:lnTo>
                    <a:lnTo>
                      <a:pt x="673" y="12358"/>
                    </a:lnTo>
                    <a:lnTo>
                      <a:pt x="630" y="12318"/>
                    </a:lnTo>
                    <a:lnTo>
                      <a:pt x="589" y="12278"/>
                    </a:lnTo>
                    <a:lnTo>
                      <a:pt x="548" y="12235"/>
                    </a:lnTo>
                    <a:lnTo>
                      <a:pt x="529" y="12215"/>
                    </a:lnTo>
                    <a:lnTo>
                      <a:pt x="510" y="12192"/>
                    </a:lnTo>
                    <a:lnTo>
                      <a:pt x="492" y="12171"/>
                    </a:lnTo>
                    <a:lnTo>
                      <a:pt x="474" y="12149"/>
                    </a:lnTo>
                    <a:lnTo>
                      <a:pt x="456" y="12126"/>
                    </a:lnTo>
                    <a:lnTo>
                      <a:pt x="439" y="12103"/>
                    </a:lnTo>
                    <a:lnTo>
                      <a:pt x="423" y="12080"/>
                    </a:lnTo>
                    <a:lnTo>
                      <a:pt x="407" y="12056"/>
                    </a:lnTo>
                    <a:lnTo>
                      <a:pt x="391" y="12033"/>
                    </a:lnTo>
                    <a:lnTo>
                      <a:pt x="377" y="12007"/>
                    </a:lnTo>
                    <a:lnTo>
                      <a:pt x="363" y="11983"/>
                    </a:lnTo>
                    <a:lnTo>
                      <a:pt x="348" y="11957"/>
                    </a:lnTo>
                    <a:lnTo>
                      <a:pt x="336" y="11931"/>
                    </a:lnTo>
                    <a:lnTo>
                      <a:pt x="323" y="11905"/>
                    </a:lnTo>
                    <a:lnTo>
                      <a:pt x="312" y="11879"/>
                    </a:lnTo>
                    <a:lnTo>
                      <a:pt x="300" y="11851"/>
                    </a:lnTo>
                    <a:lnTo>
                      <a:pt x="290" y="11824"/>
                    </a:lnTo>
                    <a:lnTo>
                      <a:pt x="281" y="11795"/>
                    </a:lnTo>
                    <a:lnTo>
                      <a:pt x="272" y="11768"/>
                    </a:lnTo>
                    <a:lnTo>
                      <a:pt x="264" y="11738"/>
                    </a:lnTo>
                    <a:lnTo>
                      <a:pt x="257" y="11709"/>
                    </a:lnTo>
                    <a:lnTo>
                      <a:pt x="251" y="11679"/>
                    </a:lnTo>
                    <a:lnTo>
                      <a:pt x="244" y="11649"/>
                    </a:lnTo>
                    <a:lnTo>
                      <a:pt x="239" y="11618"/>
                    </a:lnTo>
                    <a:lnTo>
                      <a:pt x="227" y="11532"/>
                    </a:lnTo>
                    <a:lnTo>
                      <a:pt x="214" y="11445"/>
                    </a:lnTo>
                    <a:lnTo>
                      <a:pt x="201" y="11359"/>
                    </a:lnTo>
                    <a:lnTo>
                      <a:pt x="187" y="11271"/>
                    </a:lnTo>
                    <a:lnTo>
                      <a:pt x="173" y="11184"/>
                    </a:lnTo>
                    <a:lnTo>
                      <a:pt x="159" y="11097"/>
                    </a:lnTo>
                    <a:lnTo>
                      <a:pt x="144" y="11011"/>
                    </a:lnTo>
                    <a:lnTo>
                      <a:pt x="128" y="10925"/>
                    </a:lnTo>
                    <a:lnTo>
                      <a:pt x="125" y="10905"/>
                    </a:lnTo>
                    <a:lnTo>
                      <a:pt x="121" y="10885"/>
                    </a:lnTo>
                    <a:lnTo>
                      <a:pt x="117" y="10864"/>
                    </a:lnTo>
                    <a:lnTo>
                      <a:pt x="114" y="10843"/>
                    </a:lnTo>
                    <a:lnTo>
                      <a:pt x="110" y="10821"/>
                    </a:lnTo>
                    <a:lnTo>
                      <a:pt x="106" y="10798"/>
                    </a:lnTo>
                    <a:lnTo>
                      <a:pt x="102" y="10776"/>
                    </a:lnTo>
                    <a:lnTo>
                      <a:pt x="99" y="10752"/>
                    </a:lnTo>
                    <a:lnTo>
                      <a:pt x="89" y="10690"/>
                    </a:lnTo>
                    <a:lnTo>
                      <a:pt x="79" y="10625"/>
                    </a:lnTo>
                    <a:lnTo>
                      <a:pt x="68" y="10557"/>
                    </a:lnTo>
                    <a:lnTo>
                      <a:pt x="59" y="10487"/>
                    </a:lnTo>
                    <a:lnTo>
                      <a:pt x="49" y="10415"/>
                    </a:lnTo>
                    <a:lnTo>
                      <a:pt x="41" y="10340"/>
                    </a:lnTo>
                    <a:lnTo>
                      <a:pt x="33" y="10265"/>
                    </a:lnTo>
                    <a:lnTo>
                      <a:pt x="25" y="10189"/>
                    </a:lnTo>
                    <a:lnTo>
                      <a:pt x="17" y="10110"/>
                    </a:lnTo>
                    <a:lnTo>
                      <a:pt x="12" y="10033"/>
                    </a:lnTo>
                    <a:lnTo>
                      <a:pt x="7" y="9955"/>
                    </a:lnTo>
                    <a:lnTo>
                      <a:pt x="3" y="9876"/>
                    </a:lnTo>
                    <a:lnTo>
                      <a:pt x="1" y="9798"/>
                    </a:lnTo>
                    <a:lnTo>
                      <a:pt x="0" y="9721"/>
                    </a:lnTo>
                    <a:lnTo>
                      <a:pt x="0" y="9644"/>
                    </a:lnTo>
                    <a:lnTo>
                      <a:pt x="2" y="9569"/>
                    </a:lnTo>
                    <a:lnTo>
                      <a:pt x="7" y="9508"/>
                    </a:lnTo>
                    <a:lnTo>
                      <a:pt x="16" y="9448"/>
                    </a:lnTo>
                    <a:lnTo>
                      <a:pt x="31" y="9389"/>
                    </a:lnTo>
                    <a:lnTo>
                      <a:pt x="48" y="9331"/>
                    </a:lnTo>
                    <a:lnTo>
                      <a:pt x="69" y="9275"/>
                    </a:lnTo>
                    <a:lnTo>
                      <a:pt x="95" y="9219"/>
                    </a:lnTo>
                    <a:lnTo>
                      <a:pt x="122" y="9165"/>
                    </a:lnTo>
                    <a:lnTo>
                      <a:pt x="153" y="9112"/>
                    </a:lnTo>
                    <a:lnTo>
                      <a:pt x="185" y="9061"/>
                    </a:lnTo>
                    <a:lnTo>
                      <a:pt x="221" y="9011"/>
                    </a:lnTo>
                    <a:lnTo>
                      <a:pt x="258" y="8964"/>
                    </a:lnTo>
                    <a:lnTo>
                      <a:pt x="296" y="8917"/>
                    </a:lnTo>
                    <a:lnTo>
                      <a:pt x="335" y="8872"/>
                    </a:lnTo>
                    <a:lnTo>
                      <a:pt x="376" y="8829"/>
                    </a:lnTo>
                    <a:lnTo>
                      <a:pt x="417" y="8789"/>
                    </a:lnTo>
                    <a:lnTo>
                      <a:pt x="458" y="8749"/>
                    </a:lnTo>
                    <a:lnTo>
                      <a:pt x="499" y="8711"/>
                    </a:lnTo>
                    <a:lnTo>
                      <a:pt x="540" y="8676"/>
                    </a:lnTo>
                    <a:lnTo>
                      <a:pt x="579" y="8642"/>
                    </a:lnTo>
                    <a:lnTo>
                      <a:pt x="619" y="8611"/>
                    </a:lnTo>
                    <a:lnTo>
                      <a:pt x="657" y="8582"/>
                    </a:lnTo>
                    <a:lnTo>
                      <a:pt x="692" y="8555"/>
                    </a:lnTo>
                    <a:lnTo>
                      <a:pt x="727" y="8530"/>
                    </a:lnTo>
                    <a:lnTo>
                      <a:pt x="759" y="8508"/>
                    </a:lnTo>
                    <a:lnTo>
                      <a:pt x="815" y="8470"/>
                    </a:lnTo>
                    <a:lnTo>
                      <a:pt x="857" y="8443"/>
                    </a:lnTo>
                    <a:lnTo>
                      <a:pt x="886" y="8425"/>
                    </a:lnTo>
                    <a:lnTo>
                      <a:pt x="896" y="8419"/>
                    </a:lnTo>
                    <a:lnTo>
                      <a:pt x="900" y="8417"/>
                    </a:lnTo>
                    <a:lnTo>
                      <a:pt x="918" y="8408"/>
                    </a:lnTo>
                    <a:lnTo>
                      <a:pt x="969" y="8383"/>
                    </a:lnTo>
                    <a:lnTo>
                      <a:pt x="1048" y="8344"/>
                    </a:lnTo>
                    <a:lnTo>
                      <a:pt x="1151" y="8293"/>
                    </a:lnTo>
                    <a:lnTo>
                      <a:pt x="1274" y="8232"/>
                    </a:lnTo>
                    <a:lnTo>
                      <a:pt x="1412" y="8163"/>
                    </a:lnTo>
                    <a:lnTo>
                      <a:pt x="1562" y="8089"/>
                    </a:lnTo>
                    <a:lnTo>
                      <a:pt x="1719" y="8011"/>
                    </a:lnTo>
                    <a:lnTo>
                      <a:pt x="1879" y="7931"/>
                    </a:lnTo>
                    <a:lnTo>
                      <a:pt x="2037" y="7852"/>
                    </a:lnTo>
                    <a:lnTo>
                      <a:pt x="2190" y="7776"/>
                    </a:lnTo>
                    <a:lnTo>
                      <a:pt x="2335" y="7705"/>
                    </a:lnTo>
                    <a:lnTo>
                      <a:pt x="2465" y="7640"/>
                    </a:lnTo>
                    <a:lnTo>
                      <a:pt x="2577" y="7584"/>
                    </a:lnTo>
                    <a:lnTo>
                      <a:pt x="2667" y="7539"/>
                    </a:lnTo>
                    <a:lnTo>
                      <a:pt x="2731" y="7507"/>
                    </a:lnTo>
                    <a:lnTo>
                      <a:pt x="2731" y="7507"/>
                    </a:lnTo>
                    <a:lnTo>
                      <a:pt x="2750" y="7497"/>
                    </a:lnTo>
                    <a:lnTo>
                      <a:pt x="2770" y="7487"/>
                    </a:lnTo>
                    <a:lnTo>
                      <a:pt x="2792" y="7475"/>
                    </a:lnTo>
                    <a:lnTo>
                      <a:pt x="2814" y="7462"/>
                    </a:lnTo>
                    <a:lnTo>
                      <a:pt x="2837" y="7448"/>
                    </a:lnTo>
                    <a:lnTo>
                      <a:pt x="2861" y="7434"/>
                    </a:lnTo>
                    <a:lnTo>
                      <a:pt x="2889" y="7417"/>
                    </a:lnTo>
                    <a:lnTo>
                      <a:pt x="2918" y="7399"/>
                    </a:lnTo>
                    <a:lnTo>
                      <a:pt x="2956" y="7374"/>
                    </a:lnTo>
                    <a:lnTo>
                      <a:pt x="2995" y="7349"/>
                    </a:lnTo>
                    <a:lnTo>
                      <a:pt x="3036" y="7320"/>
                    </a:lnTo>
                    <a:lnTo>
                      <a:pt x="3079" y="7291"/>
                    </a:lnTo>
                    <a:lnTo>
                      <a:pt x="3124" y="7259"/>
                    </a:lnTo>
                    <a:lnTo>
                      <a:pt x="3170" y="7227"/>
                    </a:lnTo>
                    <a:lnTo>
                      <a:pt x="3216" y="7191"/>
                    </a:lnTo>
                    <a:lnTo>
                      <a:pt x="3265" y="7154"/>
                    </a:lnTo>
                    <a:lnTo>
                      <a:pt x="3315" y="7116"/>
                    </a:lnTo>
                    <a:lnTo>
                      <a:pt x="3366" y="7075"/>
                    </a:lnTo>
                    <a:lnTo>
                      <a:pt x="3419" y="7033"/>
                    </a:lnTo>
                    <a:lnTo>
                      <a:pt x="3473" y="6989"/>
                    </a:lnTo>
                    <a:lnTo>
                      <a:pt x="3528" y="6943"/>
                    </a:lnTo>
                    <a:lnTo>
                      <a:pt x="3584" y="6895"/>
                    </a:lnTo>
                    <a:lnTo>
                      <a:pt x="3641" y="6845"/>
                    </a:lnTo>
                    <a:lnTo>
                      <a:pt x="3699" y="6794"/>
                    </a:lnTo>
                    <a:lnTo>
                      <a:pt x="3699" y="6794"/>
                    </a:lnTo>
                    <a:lnTo>
                      <a:pt x="3734" y="6759"/>
                    </a:lnTo>
                    <a:lnTo>
                      <a:pt x="3801" y="6692"/>
                    </a:lnTo>
                    <a:lnTo>
                      <a:pt x="3890" y="6604"/>
                    </a:lnTo>
                    <a:lnTo>
                      <a:pt x="3992" y="6504"/>
                    </a:lnTo>
                    <a:lnTo>
                      <a:pt x="4045" y="6453"/>
                    </a:lnTo>
                    <a:lnTo>
                      <a:pt x="4098" y="6403"/>
                    </a:lnTo>
                    <a:lnTo>
                      <a:pt x="4148" y="6357"/>
                    </a:lnTo>
                    <a:lnTo>
                      <a:pt x="4196" y="6313"/>
                    </a:lnTo>
                    <a:lnTo>
                      <a:pt x="4240" y="6274"/>
                    </a:lnTo>
                    <a:lnTo>
                      <a:pt x="4277" y="6242"/>
                    </a:lnTo>
                    <a:lnTo>
                      <a:pt x="4294" y="6228"/>
                    </a:lnTo>
                    <a:lnTo>
                      <a:pt x="4308" y="6217"/>
                    </a:lnTo>
                    <a:lnTo>
                      <a:pt x="4321" y="6208"/>
                    </a:lnTo>
                    <a:lnTo>
                      <a:pt x="4331" y="6202"/>
                    </a:lnTo>
                    <a:lnTo>
                      <a:pt x="4331" y="6202"/>
                    </a:lnTo>
                    <a:lnTo>
                      <a:pt x="4332" y="6201"/>
                    </a:lnTo>
                    <a:lnTo>
                      <a:pt x="4332" y="6201"/>
                    </a:lnTo>
                    <a:lnTo>
                      <a:pt x="4344" y="6195"/>
                    </a:lnTo>
                    <a:lnTo>
                      <a:pt x="4356" y="6189"/>
                    </a:lnTo>
                    <a:lnTo>
                      <a:pt x="4368" y="6182"/>
                    </a:lnTo>
                    <a:lnTo>
                      <a:pt x="4381" y="6176"/>
                    </a:lnTo>
                    <a:lnTo>
                      <a:pt x="4394" y="6169"/>
                    </a:lnTo>
                    <a:lnTo>
                      <a:pt x="4408" y="6163"/>
                    </a:lnTo>
                    <a:lnTo>
                      <a:pt x="4421" y="6157"/>
                    </a:lnTo>
                    <a:lnTo>
                      <a:pt x="4433" y="6152"/>
                    </a:lnTo>
                    <a:lnTo>
                      <a:pt x="4467" y="6138"/>
                    </a:lnTo>
                    <a:lnTo>
                      <a:pt x="4500" y="6125"/>
                    </a:lnTo>
                    <a:lnTo>
                      <a:pt x="4533" y="6113"/>
                    </a:lnTo>
                    <a:lnTo>
                      <a:pt x="4563" y="6102"/>
                    </a:lnTo>
                    <a:lnTo>
                      <a:pt x="4592" y="6093"/>
                    </a:lnTo>
                    <a:lnTo>
                      <a:pt x="4615" y="6086"/>
                    </a:lnTo>
                    <a:lnTo>
                      <a:pt x="4634" y="6081"/>
                    </a:lnTo>
                    <a:lnTo>
                      <a:pt x="4646" y="6079"/>
                    </a:lnTo>
                    <a:lnTo>
                      <a:pt x="4646" y="6078"/>
                    </a:lnTo>
                    <a:lnTo>
                      <a:pt x="4655" y="6077"/>
                    </a:lnTo>
                    <a:lnTo>
                      <a:pt x="4670" y="6073"/>
                    </a:lnTo>
                    <a:lnTo>
                      <a:pt x="4680" y="6070"/>
                    </a:lnTo>
                    <a:lnTo>
                      <a:pt x="4691" y="6066"/>
                    </a:lnTo>
                    <a:lnTo>
                      <a:pt x="4702" y="6061"/>
                    </a:lnTo>
                    <a:lnTo>
                      <a:pt x="4713" y="6054"/>
                    </a:lnTo>
                    <a:lnTo>
                      <a:pt x="4722" y="6048"/>
                    </a:lnTo>
                    <a:lnTo>
                      <a:pt x="4730" y="6041"/>
                    </a:lnTo>
                    <a:lnTo>
                      <a:pt x="4738" y="6032"/>
                    </a:lnTo>
                    <a:lnTo>
                      <a:pt x="4747" y="6023"/>
                    </a:lnTo>
                    <a:lnTo>
                      <a:pt x="4753" y="6012"/>
                    </a:lnTo>
                    <a:lnTo>
                      <a:pt x="4757" y="5998"/>
                    </a:lnTo>
                    <a:lnTo>
                      <a:pt x="4759" y="5992"/>
                    </a:lnTo>
                    <a:lnTo>
                      <a:pt x="4760" y="5985"/>
                    </a:lnTo>
                    <a:lnTo>
                      <a:pt x="4761" y="5977"/>
                    </a:lnTo>
                    <a:lnTo>
                      <a:pt x="4761" y="5969"/>
                    </a:lnTo>
                    <a:lnTo>
                      <a:pt x="4761" y="5963"/>
                    </a:lnTo>
                    <a:lnTo>
                      <a:pt x="4761" y="5958"/>
                    </a:lnTo>
                    <a:lnTo>
                      <a:pt x="4763" y="5935"/>
                    </a:lnTo>
                    <a:lnTo>
                      <a:pt x="4763" y="5935"/>
                    </a:lnTo>
                    <a:lnTo>
                      <a:pt x="4765" y="5926"/>
                    </a:lnTo>
                    <a:lnTo>
                      <a:pt x="4768" y="5916"/>
                    </a:lnTo>
                    <a:lnTo>
                      <a:pt x="4771" y="5904"/>
                    </a:lnTo>
                    <a:lnTo>
                      <a:pt x="4774" y="5891"/>
                    </a:lnTo>
                    <a:lnTo>
                      <a:pt x="4777" y="5877"/>
                    </a:lnTo>
                    <a:lnTo>
                      <a:pt x="4780" y="5863"/>
                    </a:lnTo>
                    <a:lnTo>
                      <a:pt x="4783" y="5850"/>
                    </a:lnTo>
                    <a:lnTo>
                      <a:pt x="4785" y="5837"/>
                    </a:lnTo>
                    <a:lnTo>
                      <a:pt x="4793" y="5799"/>
                    </a:lnTo>
                    <a:lnTo>
                      <a:pt x="4802" y="5758"/>
                    </a:lnTo>
                    <a:lnTo>
                      <a:pt x="4811" y="5716"/>
                    </a:lnTo>
                    <a:lnTo>
                      <a:pt x="4819" y="5671"/>
                    </a:lnTo>
                    <a:lnTo>
                      <a:pt x="4827" y="5625"/>
                    </a:lnTo>
                    <a:lnTo>
                      <a:pt x="4836" y="5577"/>
                    </a:lnTo>
                    <a:lnTo>
                      <a:pt x="4844" y="5529"/>
                    </a:lnTo>
                    <a:lnTo>
                      <a:pt x="4853" y="5481"/>
                    </a:lnTo>
                    <a:close/>
                    <a:moveTo>
                      <a:pt x="2846" y="7604"/>
                    </a:moveTo>
                    <a:lnTo>
                      <a:pt x="2880" y="7672"/>
                    </a:lnTo>
                    <a:lnTo>
                      <a:pt x="2883" y="7677"/>
                    </a:lnTo>
                    <a:lnTo>
                      <a:pt x="2884" y="7684"/>
                    </a:lnTo>
                    <a:lnTo>
                      <a:pt x="2887" y="7690"/>
                    </a:lnTo>
                    <a:lnTo>
                      <a:pt x="2887" y="7695"/>
                    </a:lnTo>
                    <a:lnTo>
                      <a:pt x="2887" y="7701"/>
                    </a:lnTo>
                    <a:lnTo>
                      <a:pt x="2887" y="7707"/>
                    </a:lnTo>
                    <a:lnTo>
                      <a:pt x="2886" y="7712"/>
                    </a:lnTo>
                    <a:lnTo>
                      <a:pt x="2884" y="7718"/>
                    </a:lnTo>
                    <a:lnTo>
                      <a:pt x="2882" y="7723"/>
                    </a:lnTo>
                    <a:lnTo>
                      <a:pt x="2879" y="7728"/>
                    </a:lnTo>
                    <a:lnTo>
                      <a:pt x="2876" y="7733"/>
                    </a:lnTo>
                    <a:lnTo>
                      <a:pt x="2873" y="7737"/>
                    </a:lnTo>
                    <a:lnTo>
                      <a:pt x="2869" y="7743"/>
                    </a:lnTo>
                    <a:lnTo>
                      <a:pt x="2864" y="7746"/>
                    </a:lnTo>
                    <a:lnTo>
                      <a:pt x="2859" y="7750"/>
                    </a:lnTo>
                    <a:lnTo>
                      <a:pt x="2854" y="7753"/>
                    </a:lnTo>
                    <a:lnTo>
                      <a:pt x="2849" y="7755"/>
                    </a:lnTo>
                    <a:lnTo>
                      <a:pt x="2843" y="7757"/>
                    </a:lnTo>
                    <a:lnTo>
                      <a:pt x="2837" y="7758"/>
                    </a:lnTo>
                    <a:lnTo>
                      <a:pt x="2832" y="7759"/>
                    </a:lnTo>
                    <a:lnTo>
                      <a:pt x="2825" y="7759"/>
                    </a:lnTo>
                    <a:lnTo>
                      <a:pt x="2819" y="7759"/>
                    </a:lnTo>
                    <a:lnTo>
                      <a:pt x="2814" y="7758"/>
                    </a:lnTo>
                    <a:lnTo>
                      <a:pt x="2808" y="7756"/>
                    </a:lnTo>
                    <a:lnTo>
                      <a:pt x="2803" y="7754"/>
                    </a:lnTo>
                    <a:lnTo>
                      <a:pt x="2798" y="7752"/>
                    </a:lnTo>
                    <a:lnTo>
                      <a:pt x="2793" y="7749"/>
                    </a:lnTo>
                    <a:lnTo>
                      <a:pt x="2789" y="7745"/>
                    </a:lnTo>
                    <a:lnTo>
                      <a:pt x="2784" y="7741"/>
                    </a:lnTo>
                    <a:lnTo>
                      <a:pt x="2781" y="7736"/>
                    </a:lnTo>
                    <a:lnTo>
                      <a:pt x="2777" y="7731"/>
                    </a:lnTo>
                    <a:lnTo>
                      <a:pt x="2774" y="7726"/>
                    </a:lnTo>
                    <a:lnTo>
                      <a:pt x="2740" y="7659"/>
                    </a:lnTo>
                    <a:lnTo>
                      <a:pt x="2682" y="7688"/>
                    </a:lnTo>
                    <a:lnTo>
                      <a:pt x="2614" y="7721"/>
                    </a:lnTo>
                    <a:lnTo>
                      <a:pt x="2537" y="7760"/>
                    </a:lnTo>
                    <a:lnTo>
                      <a:pt x="2452" y="7802"/>
                    </a:lnTo>
                    <a:lnTo>
                      <a:pt x="2360" y="7847"/>
                    </a:lnTo>
                    <a:lnTo>
                      <a:pt x="2263" y="7896"/>
                    </a:lnTo>
                    <a:lnTo>
                      <a:pt x="2162" y="7946"/>
                    </a:lnTo>
                    <a:lnTo>
                      <a:pt x="2058" y="7998"/>
                    </a:lnTo>
                    <a:lnTo>
                      <a:pt x="1951" y="8051"/>
                    </a:lnTo>
                    <a:lnTo>
                      <a:pt x="1845" y="8104"/>
                    </a:lnTo>
                    <a:lnTo>
                      <a:pt x="1738" y="8157"/>
                    </a:lnTo>
                    <a:lnTo>
                      <a:pt x="1634" y="8209"/>
                    </a:lnTo>
                    <a:lnTo>
                      <a:pt x="1533" y="8258"/>
                    </a:lnTo>
                    <a:lnTo>
                      <a:pt x="1437" y="8307"/>
                    </a:lnTo>
                    <a:lnTo>
                      <a:pt x="1345" y="8352"/>
                    </a:lnTo>
                    <a:lnTo>
                      <a:pt x="1261" y="8394"/>
                    </a:lnTo>
                    <a:lnTo>
                      <a:pt x="1226" y="8411"/>
                    </a:lnTo>
                    <a:lnTo>
                      <a:pt x="1206" y="8421"/>
                    </a:lnTo>
                    <a:lnTo>
                      <a:pt x="1186" y="8432"/>
                    </a:lnTo>
                    <a:lnTo>
                      <a:pt x="1154" y="8448"/>
                    </a:lnTo>
                    <a:lnTo>
                      <a:pt x="964" y="8541"/>
                    </a:lnTo>
                    <a:lnTo>
                      <a:pt x="948" y="8550"/>
                    </a:lnTo>
                    <a:lnTo>
                      <a:pt x="918" y="8570"/>
                    </a:lnTo>
                    <a:lnTo>
                      <a:pt x="875" y="8597"/>
                    </a:lnTo>
                    <a:lnTo>
                      <a:pt x="822" y="8634"/>
                    </a:lnTo>
                    <a:lnTo>
                      <a:pt x="792" y="8654"/>
                    </a:lnTo>
                    <a:lnTo>
                      <a:pt x="760" y="8678"/>
                    </a:lnTo>
                    <a:lnTo>
                      <a:pt x="727" y="8703"/>
                    </a:lnTo>
                    <a:lnTo>
                      <a:pt x="692" y="8730"/>
                    </a:lnTo>
                    <a:lnTo>
                      <a:pt x="657" y="8759"/>
                    </a:lnTo>
                    <a:lnTo>
                      <a:pt x="620" y="8790"/>
                    </a:lnTo>
                    <a:lnTo>
                      <a:pt x="584" y="8821"/>
                    </a:lnTo>
                    <a:lnTo>
                      <a:pt x="546" y="8856"/>
                    </a:lnTo>
                    <a:lnTo>
                      <a:pt x="509" y="8890"/>
                    </a:lnTo>
                    <a:lnTo>
                      <a:pt x="473" y="8928"/>
                    </a:lnTo>
                    <a:lnTo>
                      <a:pt x="437" y="8967"/>
                    </a:lnTo>
                    <a:lnTo>
                      <a:pt x="401" y="9006"/>
                    </a:lnTo>
                    <a:lnTo>
                      <a:pt x="368" y="9047"/>
                    </a:lnTo>
                    <a:lnTo>
                      <a:pt x="334" y="9090"/>
                    </a:lnTo>
                    <a:lnTo>
                      <a:pt x="304" y="9134"/>
                    </a:lnTo>
                    <a:lnTo>
                      <a:pt x="274" y="9178"/>
                    </a:lnTo>
                    <a:lnTo>
                      <a:pt x="248" y="9224"/>
                    </a:lnTo>
                    <a:lnTo>
                      <a:pt x="223" y="9272"/>
                    </a:lnTo>
                    <a:lnTo>
                      <a:pt x="201" y="9320"/>
                    </a:lnTo>
                    <a:lnTo>
                      <a:pt x="182" y="9370"/>
                    </a:lnTo>
                    <a:lnTo>
                      <a:pt x="167" y="9419"/>
                    </a:lnTo>
                    <a:lnTo>
                      <a:pt x="155" y="9470"/>
                    </a:lnTo>
                    <a:lnTo>
                      <a:pt x="147" y="9522"/>
                    </a:lnTo>
                    <a:lnTo>
                      <a:pt x="143" y="9574"/>
                    </a:lnTo>
                    <a:lnTo>
                      <a:pt x="141" y="9607"/>
                    </a:lnTo>
                    <a:lnTo>
                      <a:pt x="141" y="9638"/>
                    </a:lnTo>
                    <a:lnTo>
                      <a:pt x="140" y="9671"/>
                    </a:lnTo>
                    <a:lnTo>
                      <a:pt x="140" y="9704"/>
                    </a:lnTo>
                    <a:lnTo>
                      <a:pt x="140" y="9737"/>
                    </a:lnTo>
                    <a:lnTo>
                      <a:pt x="141" y="9771"/>
                    </a:lnTo>
                    <a:lnTo>
                      <a:pt x="141" y="9803"/>
                    </a:lnTo>
                    <a:lnTo>
                      <a:pt x="142" y="9837"/>
                    </a:lnTo>
                    <a:lnTo>
                      <a:pt x="141" y="9881"/>
                    </a:lnTo>
                    <a:lnTo>
                      <a:pt x="142" y="9908"/>
                    </a:lnTo>
                    <a:lnTo>
                      <a:pt x="143" y="9928"/>
                    </a:lnTo>
                    <a:lnTo>
                      <a:pt x="147" y="9957"/>
                    </a:lnTo>
                    <a:lnTo>
                      <a:pt x="151" y="10009"/>
                    </a:lnTo>
                    <a:lnTo>
                      <a:pt x="154" y="10061"/>
                    </a:lnTo>
                    <a:lnTo>
                      <a:pt x="158" y="10112"/>
                    </a:lnTo>
                    <a:lnTo>
                      <a:pt x="163" y="10164"/>
                    </a:lnTo>
                    <a:lnTo>
                      <a:pt x="168" y="10215"/>
                    </a:lnTo>
                    <a:lnTo>
                      <a:pt x="173" y="10266"/>
                    </a:lnTo>
                    <a:lnTo>
                      <a:pt x="178" y="10317"/>
                    </a:lnTo>
                    <a:lnTo>
                      <a:pt x="184" y="10367"/>
                    </a:lnTo>
                    <a:lnTo>
                      <a:pt x="191" y="10416"/>
                    </a:lnTo>
                    <a:lnTo>
                      <a:pt x="197" y="10463"/>
                    </a:lnTo>
                    <a:lnTo>
                      <a:pt x="203" y="10510"/>
                    </a:lnTo>
                    <a:lnTo>
                      <a:pt x="210" y="10557"/>
                    </a:lnTo>
                    <a:lnTo>
                      <a:pt x="216" y="10602"/>
                    </a:lnTo>
                    <a:lnTo>
                      <a:pt x="223" y="10647"/>
                    </a:lnTo>
                    <a:lnTo>
                      <a:pt x="230" y="10689"/>
                    </a:lnTo>
                    <a:lnTo>
                      <a:pt x="236" y="10730"/>
                    </a:lnTo>
                    <a:lnTo>
                      <a:pt x="240" y="10753"/>
                    </a:lnTo>
                    <a:lnTo>
                      <a:pt x="244" y="10777"/>
                    </a:lnTo>
                    <a:lnTo>
                      <a:pt x="248" y="10799"/>
                    </a:lnTo>
                    <a:lnTo>
                      <a:pt x="252" y="10821"/>
                    </a:lnTo>
                    <a:lnTo>
                      <a:pt x="256" y="10841"/>
                    </a:lnTo>
                    <a:lnTo>
                      <a:pt x="259" y="10861"/>
                    </a:lnTo>
                    <a:lnTo>
                      <a:pt x="263" y="10882"/>
                    </a:lnTo>
                    <a:lnTo>
                      <a:pt x="266" y="10900"/>
                    </a:lnTo>
                    <a:lnTo>
                      <a:pt x="272" y="10932"/>
                    </a:lnTo>
                    <a:lnTo>
                      <a:pt x="278" y="10964"/>
                    </a:lnTo>
                    <a:lnTo>
                      <a:pt x="284" y="10998"/>
                    </a:lnTo>
                    <a:lnTo>
                      <a:pt x="291" y="11030"/>
                    </a:lnTo>
                    <a:lnTo>
                      <a:pt x="291" y="11031"/>
                    </a:lnTo>
                    <a:lnTo>
                      <a:pt x="291" y="11031"/>
                    </a:lnTo>
                    <a:lnTo>
                      <a:pt x="291" y="11031"/>
                    </a:lnTo>
                    <a:lnTo>
                      <a:pt x="316" y="11154"/>
                    </a:lnTo>
                    <a:lnTo>
                      <a:pt x="316" y="11158"/>
                    </a:lnTo>
                    <a:lnTo>
                      <a:pt x="317" y="11165"/>
                    </a:lnTo>
                    <a:lnTo>
                      <a:pt x="320" y="11183"/>
                    </a:lnTo>
                    <a:lnTo>
                      <a:pt x="324" y="11214"/>
                    </a:lnTo>
                    <a:lnTo>
                      <a:pt x="330" y="11260"/>
                    </a:lnTo>
                    <a:lnTo>
                      <a:pt x="339" y="11321"/>
                    </a:lnTo>
                    <a:lnTo>
                      <a:pt x="349" y="11397"/>
                    </a:lnTo>
                    <a:lnTo>
                      <a:pt x="363" y="11489"/>
                    </a:lnTo>
                    <a:lnTo>
                      <a:pt x="378" y="11598"/>
                    </a:lnTo>
                    <a:lnTo>
                      <a:pt x="382" y="11625"/>
                    </a:lnTo>
                    <a:lnTo>
                      <a:pt x="387" y="11652"/>
                    </a:lnTo>
                    <a:lnTo>
                      <a:pt x="393" y="11677"/>
                    </a:lnTo>
                    <a:lnTo>
                      <a:pt x="399" y="11703"/>
                    </a:lnTo>
                    <a:lnTo>
                      <a:pt x="406" y="11728"/>
                    </a:lnTo>
                    <a:lnTo>
                      <a:pt x="413" y="11753"/>
                    </a:lnTo>
                    <a:lnTo>
                      <a:pt x="423" y="11777"/>
                    </a:lnTo>
                    <a:lnTo>
                      <a:pt x="431" y="11801"/>
                    </a:lnTo>
                    <a:lnTo>
                      <a:pt x="441" y="11825"/>
                    </a:lnTo>
                    <a:lnTo>
                      <a:pt x="451" y="11847"/>
                    </a:lnTo>
                    <a:lnTo>
                      <a:pt x="461" y="11871"/>
                    </a:lnTo>
                    <a:lnTo>
                      <a:pt x="474" y="11893"/>
                    </a:lnTo>
                    <a:lnTo>
                      <a:pt x="485" y="11915"/>
                    </a:lnTo>
                    <a:lnTo>
                      <a:pt x="498" y="11937"/>
                    </a:lnTo>
                    <a:lnTo>
                      <a:pt x="510" y="11958"/>
                    </a:lnTo>
                    <a:lnTo>
                      <a:pt x="524" y="11980"/>
                    </a:lnTo>
                    <a:lnTo>
                      <a:pt x="539" y="12001"/>
                    </a:lnTo>
                    <a:lnTo>
                      <a:pt x="553" y="12022"/>
                    </a:lnTo>
                    <a:lnTo>
                      <a:pt x="569" y="12043"/>
                    </a:lnTo>
                    <a:lnTo>
                      <a:pt x="585" y="12063"/>
                    </a:lnTo>
                    <a:lnTo>
                      <a:pt x="618" y="12104"/>
                    </a:lnTo>
                    <a:lnTo>
                      <a:pt x="653" y="12142"/>
                    </a:lnTo>
                    <a:lnTo>
                      <a:pt x="689" y="12181"/>
                    </a:lnTo>
                    <a:lnTo>
                      <a:pt x="728" y="12219"/>
                    </a:lnTo>
                    <a:lnTo>
                      <a:pt x="768" y="12255"/>
                    </a:lnTo>
                    <a:lnTo>
                      <a:pt x="810" y="12292"/>
                    </a:lnTo>
                    <a:lnTo>
                      <a:pt x="871" y="12344"/>
                    </a:lnTo>
                    <a:lnTo>
                      <a:pt x="946" y="12409"/>
                    </a:lnTo>
                    <a:lnTo>
                      <a:pt x="1020" y="12472"/>
                    </a:lnTo>
                    <a:lnTo>
                      <a:pt x="1096" y="12535"/>
                    </a:lnTo>
                    <a:lnTo>
                      <a:pt x="1171" y="12597"/>
                    </a:lnTo>
                    <a:lnTo>
                      <a:pt x="1245" y="12658"/>
                    </a:lnTo>
                    <a:lnTo>
                      <a:pt x="1321" y="12719"/>
                    </a:lnTo>
                    <a:lnTo>
                      <a:pt x="1395" y="12779"/>
                    </a:lnTo>
                    <a:lnTo>
                      <a:pt x="1470" y="12839"/>
                    </a:lnTo>
                    <a:lnTo>
                      <a:pt x="1547" y="12898"/>
                    </a:lnTo>
                    <a:lnTo>
                      <a:pt x="1622" y="12957"/>
                    </a:lnTo>
                    <a:lnTo>
                      <a:pt x="1698" y="13015"/>
                    </a:lnTo>
                    <a:lnTo>
                      <a:pt x="1776" y="13073"/>
                    </a:lnTo>
                    <a:lnTo>
                      <a:pt x="1853" y="13131"/>
                    </a:lnTo>
                    <a:lnTo>
                      <a:pt x="1932" y="13188"/>
                    </a:lnTo>
                    <a:lnTo>
                      <a:pt x="2011" y="13245"/>
                    </a:lnTo>
                    <a:lnTo>
                      <a:pt x="2090" y="13302"/>
                    </a:lnTo>
                    <a:lnTo>
                      <a:pt x="2164" y="13354"/>
                    </a:lnTo>
                    <a:lnTo>
                      <a:pt x="2225" y="13396"/>
                    </a:lnTo>
                    <a:lnTo>
                      <a:pt x="2252" y="13414"/>
                    </a:lnTo>
                    <a:lnTo>
                      <a:pt x="2277" y="13430"/>
                    </a:lnTo>
                    <a:lnTo>
                      <a:pt x="2300" y="13445"/>
                    </a:lnTo>
                    <a:lnTo>
                      <a:pt x="2322" y="13458"/>
                    </a:lnTo>
                    <a:lnTo>
                      <a:pt x="2344" y="13469"/>
                    </a:lnTo>
                    <a:lnTo>
                      <a:pt x="2365" y="13480"/>
                    </a:lnTo>
                    <a:lnTo>
                      <a:pt x="2387" y="13491"/>
                    </a:lnTo>
                    <a:lnTo>
                      <a:pt x="2409" y="13500"/>
                    </a:lnTo>
                    <a:lnTo>
                      <a:pt x="2431" y="13509"/>
                    </a:lnTo>
                    <a:lnTo>
                      <a:pt x="2457" y="13518"/>
                    </a:lnTo>
                    <a:lnTo>
                      <a:pt x="2483" y="13527"/>
                    </a:lnTo>
                    <a:lnTo>
                      <a:pt x="2512" y="13536"/>
                    </a:lnTo>
                    <a:lnTo>
                      <a:pt x="2543" y="13546"/>
                    </a:lnTo>
                    <a:lnTo>
                      <a:pt x="2583" y="13556"/>
                    </a:lnTo>
                    <a:lnTo>
                      <a:pt x="2631" y="13568"/>
                    </a:lnTo>
                    <a:lnTo>
                      <a:pt x="2686" y="13580"/>
                    </a:lnTo>
                    <a:lnTo>
                      <a:pt x="2747" y="13594"/>
                    </a:lnTo>
                    <a:lnTo>
                      <a:pt x="2814" y="13609"/>
                    </a:lnTo>
                    <a:lnTo>
                      <a:pt x="2886" y="13624"/>
                    </a:lnTo>
                    <a:lnTo>
                      <a:pt x="2961" y="13639"/>
                    </a:lnTo>
                    <a:lnTo>
                      <a:pt x="3039" y="13655"/>
                    </a:lnTo>
                    <a:lnTo>
                      <a:pt x="3120" y="13672"/>
                    </a:lnTo>
                    <a:lnTo>
                      <a:pt x="3201" y="13688"/>
                    </a:lnTo>
                    <a:lnTo>
                      <a:pt x="3284" y="13704"/>
                    </a:lnTo>
                    <a:lnTo>
                      <a:pt x="3365" y="13721"/>
                    </a:lnTo>
                    <a:lnTo>
                      <a:pt x="3446" y="13737"/>
                    </a:lnTo>
                    <a:lnTo>
                      <a:pt x="3525" y="13752"/>
                    </a:lnTo>
                    <a:lnTo>
                      <a:pt x="3600" y="13767"/>
                    </a:lnTo>
                    <a:lnTo>
                      <a:pt x="3662" y="13780"/>
                    </a:lnTo>
                    <a:lnTo>
                      <a:pt x="3724" y="13792"/>
                    </a:lnTo>
                    <a:lnTo>
                      <a:pt x="3787" y="13804"/>
                    </a:lnTo>
                    <a:lnTo>
                      <a:pt x="3849" y="13816"/>
                    </a:lnTo>
                    <a:lnTo>
                      <a:pt x="3911" y="13829"/>
                    </a:lnTo>
                    <a:lnTo>
                      <a:pt x="3972" y="13842"/>
                    </a:lnTo>
                    <a:lnTo>
                      <a:pt x="4034" y="13855"/>
                    </a:lnTo>
                    <a:lnTo>
                      <a:pt x="4096" y="13868"/>
                    </a:lnTo>
                    <a:lnTo>
                      <a:pt x="4134" y="13876"/>
                    </a:lnTo>
                    <a:lnTo>
                      <a:pt x="4173" y="13884"/>
                    </a:lnTo>
                    <a:lnTo>
                      <a:pt x="4214" y="13894"/>
                    </a:lnTo>
                    <a:lnTo>
                      <a:pt x="4257" y="13903"/>
                    </a:lnTo>
                    <a:lnTo>
                      <a:pt x="4302" y="13913"/>
                    </a:lnTo>
                    <a:lnTo>
                      <a:pt x="4348" y="13924"/>
                    </a:lnTo>
                    <a:lnTo>
                      <a:pt x="4396" y="13935"/>
                    </a:lnTo>
                    <a:lnTo>
                      <a:pt x="4446" y="13948"/>
                    </a:lnTo>
                    <a:lnTo>
                      <a:pt x="4498" y="13961"/>
                    </a:lnTo>
                    <a:lnTo>
                      <a:pt x="4551" y="13974"/>
                    </a:lnTo>
                    <a:lnTo>
                      <a:pt x="4607" y="13989"/>
                    </a:lnTo>
                    <a:lnTo>
                      <a:pt x="4665" y="14005"/>
                    </a:lnTo>
                    <a:lnTo>
                      <a:pt x="4724" y="14022"/>
                    </a:lnTo>
                    <a:lnTo>
                      <a:pt x="4785" y="14039"/>
                    </a:lnTo>
                    <a:lnTo>
                      <a:pt x="4849" y="14058"/>
                    </a:lnTo>
                    <a:lnTo>
                      <a:pt x="4915" y="14078"/>
                    </a:lnTo>
                    <a:lnTo>
                      <a:pt x="4915" y="14078"/>
                    </a:lnTo>
                    <a:lnTo>
                      <a:pt x="4916" y="14079"/>
                    </a:lnTo>
                    <a:lnTo>
                      <a:pt x="4916" y="14079"/>
                    </a:lnTo>
                    <a:lnTo>
                      <a:pt x="4944" y="14087"/>
                    </a:lnTo>
                    <a:lnTo>
                      <a:pt x="4974" y="14095"/>
                    </a:lnTo>
                    <a:lnTo>
                      <a:pt x="5003" y="14102"/>
                    </a:lnTo>
                    <a:lnTo>
                      <a:pt x="5034" y="14109"/>
                    </a:lnTo>
                    <a:lnTo>
                      <a:pt x="5064" y="14115"/>
                    </a:lnTo>
                    <a:lnTo>
                      <a:pt x="5095" y="14122"/>
                    </a:lnTo>
                    <a:lnTo>
                      <a:pt x="5126" y="14127"/>
                    </a:lnTo>
                    <a:lnTo>
                      <a:pt x="5159" y="14131"/>
                    </a:lnTo>
                    <a:lnTo>
                      <a:pt x="5223" y="14139"/>
                    </a:lnTo>
                    <a:lnTo>
                      <a:pt x="5288" y="14145"/>
                    </a:lnTo>
                    <a:lnTo>
                      <a:pt x="5354" y="14149"/>
                    </a:lnTo>
                    <a:lnTo>
                      <a:pt x="5420" y="14152"/>
                    </a:lnTo>
                    <a:lnTo>
                      <a:pt x="5486" y="14153"/>
                    </a:lnTo>
                    <a:lnTo>
                      <a:pt x="5551" y="14152"/>
                    </a:lnTo>
                    <a:lnTo>
                      <a:pt x="5616" y="14151"/>
                    </a:lnTo>
                    <a:lnTo>
                      <a:pt x="5679" y="14148"/>
                    </a:lnTo>
                    <a:lnTo>
                      <a:pt x="5741" y="14143"/>
                    </a:lnTo>
                    <a:lnTo>
                      <a:pt x="5801" y="14138"/>
                    </a:lnTo>
                    <a:lnTo>
                      <a:pt x="5859" y="14132"/>
                    </a:lnTo>
                    <a:lnTo>
                      <a:pt x="5915" y="14125"/>
                    </a:lnTo>
                    <a:lnTo>
                      <a:pt x="5936" y="14122"/>
                    </a:lnTo>
                    <a:lnTo>
                      <a:pt x="5956" y="14118"/>
                    </a:lnTo>
                    <a:lnTo>
                      <a:pt x="5977" y="14115"/>
                    </a:lnTo>
                    <a:lnTo>
                      <a:pt x="5996" y="14112"/>
                    </a:lnTo>
                    <a:lnTo>
                      <a:pt x="6014" y="14109"/>
                    </a:lnTo>
                    <a:lnTo>
                      <a:pt x="6034" y="14105"/>
                    </a:lnTo>
                    <a:lnTo>
                      <a:pt x="6051" y="14102"/>
                    </a:lnTo>
                    <a:lnTo>
                      <a:pt x="6068" y="14098"/>
                    </a:lnTo>
                    <a:lnTo>
                      <a:pt x="6101" y="14092"/>
                    </a:lnTo>
                    <a:lnTo>
                      <a:pt x="6130" y="14085"/>
                    </a:lnTo>
                    <a:lnTo>
                      <a:pt x="6157" y="14078"/>
                    </a:lnTo>
                    <a:lnTo>
                      <a:pt x="6181" y="14070"/>
                    </a:lnTo>
                    <a:lnTo>
                      <a:pt x="6181" y="14070"/>
                    </a:lnTo>
                    <a:lnTo>
                      <a:pt x="6183" y="14070"/>
                    </a:lnTo>
                    <a:lnTo>
                      <a:pt x="6237" y="14051"/>
                    </a:lnTo>
                    <a:lnTo>
                      <a:pt x="6291" y="14031"/>
                    </a:lnTo>
                    <a:lnTo>
                      <a:pt x="6346" y="14009"/>
                    </a:lnTo>
                    <a:lnTo>
                      <a:pt x="6400" y="13985"/>
                    </a:lnTo>
                    <a:lnTo>
                      <a:pt x="6455" y="13960"/>
                    </a:lnTo>
                    <a:lnTo>
                      <a:pt x="6509" y="13933"/>
                    </a:lnTo>
                    <a:lnTo>
                      <a:pt x="6563" y="13905"/>
                    </a:lnTo>
                    <a:lnTo>
                      <a:pt x="6617" y="13876"/>
                    </a:lnTo>
                    <a:lnTo>
                      <a:pt x="6651" y="13859"/>
                    </a:lnTo>
                    <a:lnTo>
                      <a:pt x="6671" y="13848"/>
                    </a:lnTo>
                    <a:lnTo>
                      <a:pt x="6691" y="13835"/>
                    </a:lnTo>
                    <a:lnTo>
                      <a:pt x="6722" y="13816"/>
                    </a:lnTo>
                    <a:lnTo>
                      <a:pt x="6778" y="13782"/>
                    </a:lnTo>
                    <a:lnTo>
                      <a:pt x="6835" y="13747"/>
                    </a:lnTo>
                    <a:lnTo>
                      <a:pt x="6891" y="13710"/>
                    </a:lnTo>
                    <a:lnTo>
                      <a:pt x="6947" y="13675"/>
                    </a:lnTo>
                    <a:lnTo>
                      <a:pt x="7002" y="13637"/>
                    </a:lnTo>
                    <a:lnTo>
                      <a:pt x="7056" y="13600"/>
                    </a:lnTo>
                    <a:lnTo>
                      <a:pt x="7110" y="13562"/>
                    </a:lnTo>
                    <a:lnTo>
                      <a:pt x="7164" y="13524"/>
                    </a:lnTo>
                    <a:lnTo>
                      <a:pt x="7189" y="13506"/>
                    </a:lnTo>
                    <a:lnTo>
                      <a:pt x="7217" y="13489"/>
                    </a:lnTo>
                    <a:lnTo>
                      <a:pt x="7244" y="13471"/>
                    </a:lnTo>
                    <a:lnTo>
                      <a:pt x="7273" y="13455"/>
                    </a:lnTo>
                    <a:lnTo>
                      <a:pt x="7302" y="13439"/>
                    </a:lnTo>
                    <a:lnTo>
                      <a:pt x="7332" y="13423"/>
                    </a:lnTo>
                    <a:lnTo>
                      <a:pt x="7362" y="13408"/>
                    </a:lnTo>
                    <a:lnTo>
                      <a:pt x="7393" y="13393"/>
                    </a:lnTo>
                    <a:lnTo>
                      <a:pt x="7424" y="13379"/>
                    </a:lnTo>
                    <a:lnTo>
                      <a:pt x="7456" y="13365"/>
                    </a:lnTo>
                    <a:lnTo>
                      <a:pt x="7487" y="13352"/>
                    </a:lnTo>
                    <a:lnTo>
                      <a:pt x="7519" y="13339"/>
                    </a:lnTo>
                    <a:lnTo>
                      <a:pt x="7584" y="13315"/>
                    </a:lnTo>
                    <a:lnTo>
                      <a:pt x="7649" y="13292"/>
                    </a:lnTo>
                    <a:lnTo>
                      <a:pt x="7714" y="13271"/>
                    </a:lnTo>
                    <a:lnTo>
                      <a:pt x="7780" y="13252"/>
                    </a:lnTo>
                    <a:lnTo>
                      <a:pt x="7844" y="13232"/>
                    </a:lnTo>
                    <a:lnTo>
                      <a:pt x="7906" y="13215"/>
                    </a:lnTo>
                    <a:lnTo>
                      <a:pt x="7968" y="13200"/>
                    </a:lnTo>
                    <a:lnTo>
                      <a:pt x="8027" y="13184"/>
                    </a:lnTo>
                    <a:lnTo>
                      <a:pt x="8083" y="13170"/>
                    </a:lnTo>
                    <a:lnTo>
                      <a:pt x="8137" y="13157"/>
                    </a:lnTo>
                    <a:lnTo>
                      <a:pt x="8171" y="13149"/>
                    </a:lnTo>
                    <a:lnTo>
                      <a:pt x="8203" y="13141"/>
                    </a:lnTo>
                    <a:lnTo>
                      <a:pt x="8234" y="13133"/>
                    </a:lnTo>
                    <a:lnTo>
                      <a:pt x="8261" y="13125"/>
                    </a:lnTo>
                    <a:lnTo>
                      <a:pt x="8262" y="13125"/>
                    </a:lnTo>
                    <a:lnTo>
                      <a:pt x="8302" y="13115"/>
                    </a:lnTo>
                    <a:lnTo>
                      <a:pt x="8353" y="13101"/>
                    </a:lnTo>
                    <a:lnTo>
                      <a:pt x="8413" y="13084"/>
                    </a:lnTo>
                    <a:lnTo>
                      <a:pt x="8482" y="13062"/>
                    </a:lnTo>
                    <a:lnTo>
                      <a:pt x="8558" y="13040"/>
                    </a:lnTo>
                    <a:lnTo>
                      <a:pt x="8642" y="13014"/>
                    </a:lnTo>
                    <a:lnTo>
                      <a:pt x="8731" y="12988"/>
                    </a:lnTo>
                    <a:lnTo>
                      <a:pt x="8823" y="12959"/>
                    </a:lnTo>
                    <a:lnTo>
                      <a:pt x="8919" y="12930"/>
                    </a:lnTo>
                    <a:lnTo>
                      <a:pt x="9017" y="12899"/>
                    </a:lnTo>
                    <a:lnTo>
                      <a:pt x="9114" y="12869"/>
                    </a:lnTo>
                    <a:lnTo>
                      <a:pt x="9213" y="12837"/>
                    </a:lnTo>
                    <a:lnTo>
                      <a:pt x="9310" y="12807"/>
                    </a:lnTo>
                    <a:lnTo>
                      <a:pt x="9405" y="12776"/>
                    </a:lnTo>
                    <a:lnTo>
                      <a:pt x="9495" y="12748"/>
                    </a:lnTo>
                    <a:lnTo>
                      <a:pt x="9582" y="12719"/>
                    </a:lnTo>
                    <a:lnTo>
                      <a:pt x="9612" y="12709"/>
                    </a:lnTo>
                    <a:lnTo>
                      <a:pt x="9642" y="12699"/>
                    </a:lnTo>
                    <a:lnTo>
                      <a:pt x="9671" y="12690"/>
                    </a:lnTo>
                    <a:lnTo>
                      <a:pt x="9700" y="12681"/>
                    </a:lnTo>
                    <a:lnTo>
                      <a:pt x="9728" y="12671"/>
                    </a:lnTo>
                    <a:lnTo>
                      <a:pt x="9755" y="12661"/>
                    </a:lnTo>
                    <a:lnTo>
                      <a:pt x="9781" y="12653"/>
                    </a:lnTo>
                    <a:lnTo>
                      <a:pt x="9807" y="12644"/>
                    </a:lnTo>
                    <a:lnTo>
                      <a:pt x="9850" y="12629"/>
                    </a:lnTo>
                    <a:lnTo>
                      <a:pt x="9887" y="12617"/>
                    </a:lnTo>
                    <a:lnTo>
                      <a:pt x="9917" y="12605"/>
                    </a:lnTo>
                    <a:lnTo>
                      <a:pt x="9938" y="12597"/>
                    </a:lnTo>
                    <a:lnTo>
                      <a:pt x="9938" y="12597"/>
                    </a:lnTo>
                    <a:lnTo>
                      <a:pt x="10025" y="12562"/>
                    </a:lnTo>
                    <a:lnTo>
                      <a:pt x="10088" y="12536"/>
                    </a:lnTo>
                    <a:lnTo>
                      <a:pt x="10131" y="12519"/>
                    </a:lnTo>
                    <a:lnTo>
                      <a:pt x="10162" y="12507"/>
                    </a:lnTo>
                    <a:lnTo>
                      <a:pt x="10184" y="12499"/>
                    </a:lnTo>
                    <a:lnTo>
                      <a:pt x="10203" y="12491"/>
                    </a:lnTo>
                    <a:lnTo>
                      <a:pt x="10224" y="12484"/>
                    </a:lnTo>
                    <a:lnTo>
                      <a:pt x="10252" y="12473"/>
                    </a:lnTo>
                    <a:lnTo>
                      <a:pt x="10324" y="12446"/>
                    </a:lnTo>
                    <a:lnTo>
                      <a:pt x="10399" y="12415"/>
                    </a:lnTo>
                    <a:lnTo>
                      <a:pt x="10478" y="12385"/>
                    </a:lnTo>
                    <a:lnTo>
                      <a:pt x="10559" y="12353"/>
                    </a:lnTo>
                    <a:lnTo>
                      <a:pt x="10641" y="12320"/>
                    </a:lnTo>
                    <a:lnTo>
                      <a:pt x="10723" y="12288"/>
                    </a:lnTo>
                    <a:lnTo>
                      <a:pt x="10804" y="12256"/>
                    </a:lnTo>
                    <a:lnTo>
                      <a:pt x="10884" y="12224"/>
                    </a:lnTo>
                    <a:lnTo>
                      <a:pt x="10961" y="12192"/>
                    </a:lnTo>
                    <a:lnTo>
                      <a:pt x="11037" y="12163"/>
                    </a:lnTo>
                    <a:lnTo>
                      <a:pt x="11107" y="12133"/>
                    </a:lnTo>
                    <a:lnTo>
                      <a:pt x="11172" y="12106"/>
                    </a:lnTo>
                    <a:lnTo>
                      <a:pt x="11232" y="12080"/>
                    </a:lnTo>
                    <a:lnTo>
                      <a:pt x="11285" y="12057"/>
                    </a:lnTo>
                    <a:lnTo>
                      <a:pt x="11330" y="12037"/>
                    </a:lnTo>
                    <a:lnTo>
                      <a:pt x="11368" y="12018"/>
                    </a:lnTo>
                    <a:lnTo>
                      <a:pt x="11369" y="12018"/>
                    </a:lnTo>
                    <a:lnTo>
                      <a:pt x="11370" y="12018"/>
                    </a:lnTo>
                    <a:lnTo>
                      <a:pt x="11370" y="12018"/>
                    </a:lnTo>
                    <a:lnTo>
                      <a:pt x="11399" y="12003"/>
                    </a:lnTo>
                    <a:lnTo>
                      <a:pt x="11428" y="11988"/>
                    </a:lnTo>
                    <a:lnTo>
                      <a:pt x="11454" y="11972"/>
                    </a:lnTo>
                    <a:lnTo>
                      <a:pt x="11481" y="11957"/>
                    </a:lnTo>
                    <a:lnTo>
                      <a:pt x="11505" y="11941"/>
                    </a:lnTo>
                    <a:lnTo>
                      <a:pt x="11529" y="11925"/>
                    </a:lnTo>
                    <a:lnTo>
                      <a:pt x="11552" y="11907"/>
                    </a:lnTo>
                    <a:lnTo>
                      <a:pt x="11574" y="11889"/>
                    </a:lnTo>
                    <a:lnTo>
                      <a:pt x="11590" y="11878"/>
                    </a:lnTo>
                    <a:lnTo>
                      <a:pt x="11603" y="11868"/>
                    </a:lnTo>
                    <a:lnTo>
                      <a:pt x="11614" y="11859"/>
                    </a:lnTo>
                    <a:lnTo>
                      <a:pt x="11622" y="11848"/>
                    </a:lnTo>
                    <a:lnTo>
                      <a:pt x="11638" y="11828"/>
                    </a:lnTo>
                    <a:lnTo>
                      <a:pt x="11658" y="11802"/>
                    </a:lnTo>
                    <a:lnTo>
                      <a:pt x="11672" y="11784"/>
                    </a:lnTo>
                    <a:lnTo>
                      <a:pt x="11686" y="11766"/>
                    </a:lnTo>
                    <a:lnTo>
                      <a:pt x="11699" y="11747"/>
                    </a:lnTo>
                    <a:lnTo>
                      <a:pt x="11714" y="11726"/>
                    </a:lnTo>
                    <a:lnTo>
                      <a:pt x="11743" y="11682"/>
                    </a:lnTo>
                    <a:lnTo>
                      <a:pt x="11773" y="11633"/>
                    </a:lnTo>
                    <a:lnTo>
                      <a:pt x="11804" y="11579"/>
                    </a:lnTo>
                    <a:lnTo>
                      <a:pt x="11838" y="11518"/>
                    </a:lnTo>
                    <a:lnTo>
                      <a:pt x="11872" y="11451"/>
                    </a:lnTo>
                    <a:lnTo>
                      <a:pt x="11909" y="11378"/>
                    </a:lnTo>
                    <a:lnTo>
                      <a:pt x="11935" y="11326"/>
                    </a:lnTo>
                    <a:lnTo>
                      <a:pt x="11959" y="11279"/>
                    </a:lnTo>
                    <a:lnTo>
                      <a:pt x="11981" y="11232"/>
                    </a:lnTo>
                    <a:lnTo>
                      <a:pt x="12003" y="11188"/>
                    </a:lnTo>
                    <a:lnTo>
                      <a:pt x="12023" y="11146"/>
                    </a:lnTo>
                    <a:lnTo>
                      <a:pt x="12043" y="11107"/>
                    </a:lnTo>
                    <a:lnTo>
                      <a:pt x="12061" y="11067"/>
                    </a:lnTo>
                    <a:lnTo>
                      <a:pt x="12079" y="11030"/>
                    </a:lnTo>
                    <a:lnTo>
                      <a:pt x="12116" y="10952"/>
                    </a:lnTo>
                    <a:lnTo>
                      <a:pt x="12151" y="10878"/>
                    </a:lnTo>
                    <a:lnTo>
                      <a:pt x="12186" y="10807"/>
                    </a:lnTo>
                    <a:lnTo>
                      <a:pt x="12220" y="10741"/>
                    </a:lnTo>
                    <a:lnTo>
                      <a:pt x="12253" y="10677"/>
                    </a:lnTo>
                    <a:lnTo>
                      <a:pt x="12287" y="10616"/>
                    </a:lnTo>
                    <a:lnTo>
                      <a:pt x="12320" y="10558"/>
                    </a:lnTo>
                    <a:lnTo>
                      <a:pt x="12355" y="10501"/>
                    </a:lnTo>
                    <a:lnTo>
                      <a:pt x="12400" y="10431"/>
                    </a:lnTo>
                    <a:lnTo>
                      <a:pt x="12447" y="10361"/>
                    </a:lnTo>
                    <a:lnTo>
                      <a:pt x="12494" y="10290"/>
                    </a:lnTo>
                    <a:lnTo>
                      <a:pt x="12542" y="10218"/>
                    </a:lnTo>
                    <a:lnTo>
                      <a:pt x="12592" y="10146"/>
                    </a:lnTo>
                    <a:lnTo>
                      <a:pt x="12643" y="10072"/>
                    </a:lnTo>
                    <a:lnTo>
                      <a:pt x="12695" y="9997"/>
                    </a:lnTo>
                    <a:lnTo>
                      <a:pt x="12749" y="9920"/>
                    </a:lnTo>
                    <a:lnTo>
                      <a:pt x="12861" y="9759"/>
                    </a:lnTo>
                    <a:lnTo>
                      <a:pt x="12868" y="9749"/>
                    </a:lnTo>
                    <a:lnTo>
                      <a:pt x="12878" y="9734"/>
                    </a:lnTo>
                    <a:lnTo>
                      <a:pt x="12892" y="9716"/>
                    </a:lnTo>
                    <a:lnTo>
                      <a:pt x="12905" y="9696"/>
                    </a:lnTo>
                    <a:lnTo>
                      <a:pt x="12944" y="9641"/>
                    </a:lnTo>
                    <a:lnTo>
                      <a:pt x="12980" y="9587"/>
                    </a:lnTo>
                    <a:lnTo>
                      <a:pt x="13015" y="9534"/>
                    </a:lnTo>
                    <a:lnTo>
                      <a:pt x="13047" y="9482"/>
                    </a:lnTo>
                    <a:lnTo>
                      <a:pt x="13063" y="9456"/>
                    </a:lnTo>
                    <a:lnTo>
                      <a:pt x="13077" y="9430"/>
                    </a:lnTo>
                    <a:lnTo>
                      <a:pt x="13090" y="9404"/>
                    </a:lnTo>
                    <a:lnTo>
                      <a:pt x="13103" y="9378"/>
                    </a:lnTo>
                    <a:lnTo>
                      <a:pt x="13115" y="9352"/>
                    </a:lnTo>
                    <a:lnTo>
                      <a:pt x="13126" y="9326"/>
                    </a:lnTo>
                    <a:lnTo>
                      <a:pt x="13135" y="9299"/>
                    </a:lnTo>
                    <a:lnTo>
                      <a:pt x="13144" y="9273"/>
                    </a:lnTo>
                    <a:lnTo>
                      <a:pt x="13144" y="9273"/>
                    </a:lnTo>
                    <a:lnTo>
                      <a:pt x="13148" y="9255"/>
                    </a:lnTo>
                    <a:lnTo>
                      <a:pt x="13152" y="9234"/>
                    </a:lnTo>
                    <a:lnTo>
                      <a:pt x="13156" y="9212"/>
                    </a:lnTo>
                    <a:lnTo>
                      <a:pt x="13159" y="9187"/>
                    </a:lnTo>
                    <a:lnTo>
                      <a:pt x="13164" y="9134"/>
                    </a:lnTo>
                    <a:lnTo>
                      <a:pt x="13170" y="9073"/>
                    </a:lnTo>
                    <a:lnTo>
                      <a:pt x="13173" y="9009"/>
                    </a:lnTo>
                    <a:lnTo>
                      <a:pt x="13176" y="8942"/>
                    </a:lnTo>
                    <a:lnTo>
                      <a:pt x="13178" y="8873"/>
                    </a:lnTo>
                    <a:lnTo>
                      <a:pt x="13180" y="8804"/>
                    </a:lnTo>
                    <a:lnTo>
                      <a:pt x="13184" y="8686"/>
                    </a:lnTo>
                    <a:lnTo>
                      <a:pt x="13188" y="8568"/>
                    </a:lnTo>
                    <a:lnTo>
                      <a:pt x="13193" y="8450"/>
                    </a:lnTo>
                    <a:lnTo>
                      <a:pt x="13199" y="8331"/>
                    </a:lnTo>
                    <a:lnTo>
                      <a:pt x="13205" y="8213"/>
                    </a:lnTo>
                    <a:lnTo>
                      <a:pt x="13211" y="8094"/>
                    </a:lnTo>
                    <a:lnTo>
                      <a:pt x="13218" y="7976"/>
                    </a:lnTo>
                    <a:lnTo>
                      <a:pt x="13226" y="7857"/>
                    </a:lnTo>
                    <a:lnTo>
                      <a:pt x="13233" y="7737"/>
                    </a:lnTo>
                    <a:lnTo>
                      <a:pt x="13240" y="7619"/>
                    </a:lnTo>
                    <a:lnTo>
                      <a:pt x="13247" y="7500"/>
                    </a:lnTo>
                    <a:lnTo>
                      <a:pt x="13254" y="7382"/>
                    </a:lnTo>
                    <a:lnTo>
                      <a:pt x="13260" y="7263"/>
                    </a:lnTo>
                    <a:lnTo>
                      <a:pt x="13267" y="7145"/>
                    </a:lnTo>
                    <a:lnTo>
                      <a:pt x="13273" y="7027"/>
                    </a:lnTo>
                    <a:lnTo>
                      <a:pt x="13279" y="6908"/>
                    </a:lnTo>
                    <a:lnTo>
                      <a:pt x="13283" y="6828"/>
                    </a:lnTo>
                    <a:lnTo>
                      <a:pt x="13286" y="6751"/>
                    </a:lnTo>
                    <a:lnTo>
                      <a:pt x="13290" y="6678"/>
                    </a:lnTo>
                    <a:lnTo>
                      <a:pt x="13293" y="6609"/>
                    </a:lnTo>
                    <a:lnTo>
                      <a:pt x="13296" y="6545"/>
                    </a:lnTo>
                    <a:lnTo>
                      <a:pt x="13299" y="6486"/>
                    </a:lnTo>
                    <a:lnTo>
                      <a:pt x="13301" y="6433"/>
                    </a:lnTo>
                    <a:lnTo>
                      <a:pt x="13303" y="6386"/>
                    </a:lnTo>
                    <a:lnTo>
                      <a:pt x="13303" y="6385"/>
                    </a:lnTo>
                    <a:lnTo>
                      <a:pt x="13308" y="6312"/>
                    </a:lnTo>
                    <a:lnTo>
                      <a:pt x="13313" y="6234"/>
                    </a:lnTo>
                    <a:lnTo>
                      <a:pt x="13320" y="6151"/>
                    </a:lnTo>
                    <a:lnTo>
                      <a:pt x="13327" y="6065"/>
                    </a:lnTo>
                    <a:lnTo>
                      <a:pt x="13336" y="5974"/>
                    </a:lnTo>
                    <a:lnTo>
                      <a:pt x="13345" y="5881"/>
                    </a:lnTo>
                    <a:lnTo>
                      <a:pt x="13354" y="5787"/>
                    </a:lnTo>
                    <a:lnTo>
                      <a:pt x="13364" y="5691"/>
                    </a:lnTo>
                    <a:lnTo>
                      <a:pt x="13370" y="5628"/>
                    </a:lnTo>
                    <a:lnTo>
                      <a:pt x="13376" y="5565"/>
                    </a:lnTo>
                    <a:lnTo>
                      <a:pt x="13382" y="5501"/>
                    </a:lnTo>
                    <a:lnTo>
                      <a:pt x="13389" y="5438"/>
                    </a:lnTo>
                    <a:lnTo>
                      <a:pt x="13395" y="5375"/>
                    </a:lnTo>
                    <a:lnTo>
                      <a:pt x="13401" y="5312"/>
                    </a:lnTo>
                    <a:lnTo>
                      <a:pt x="13407" y="5250"/>
                    </a:lnTo>
                    <a:lnTo>
                      <a:pt x="13412" y="5187"/>
                    </a:lnTo>
                    <a:lnTo>
                      <a:pt x="13417" y="5126"/>
                    </a:lnTo>
                    <a:lnTo>
                      <a:pt x="13422" y="5066"/>
                    </a:lnTo>
                    <a:lnTo>
                      <a:pt x="13426" y="5007"/>
                    </a:lnTo>
                    <a:lnTo>
                      <a:pt x="13430" y="4950"/>
                    </a:lnTo>
                    <a:lnTo>
                      <a:pt x="13433" y="4894"/>
                    </a:lnTo>
                    <a:lnTo>
                      <a:pt x="13436" y="4839"/>
                    </a:lnTo>
                    <a:lnTo>
                      <a:pt x="13438" y="4787"/>
                    </a:lnTo>
                    <a:lnTo>
                      <a:pt x="13439" y="4736"/>
                    </a:lnTo>
                    <a:lnTo>
                      <a:pt x="13439" y="4733"/>
                    </a:lnTo>
                    <a:lnTo>
                      <a:pt x="13439" y="4698"/>
                    </a:lnTo>
                    <a:lnTo>
                      <a:pt x="13437" y="4662"/>
                    </a:lnTo>
                    <a:lnTo>
                      <a:pt x="13434" y="4627"/>
                    </a:lnTo>
                    <a:lnTo>
                      <a:pt x="13428" y="4590"/>
                    </a:lnTo>
                    <a:lnTo>
                      <a:pt x="13422" y="4555"/>
                    </a:lnTo>
                    <a:lnTo>
                      <a:pt x="13413" y="4519"/>
                    </a:lnTo>
                    <a:lnTo>
                      <a:pt x="13403" y="4482"/>
                    </a:lnTo>
                    <a:lnTo>
                      <a:pt x="13392" y="4447"/>
                    </a:lnTo>
                    <a:lnTo>
                      <a:pt x="13379" y="4410"/>
                    </a:lnTo>
                    <a:lnTo>
                      <a:pt x="13365" y="4374"/>
                    </a:lnTo>
                    <a:lnTo>
                      <a:pt x="13350" y="4338"/>
                    </a:lnTo>
                    <a:lnTo>
                      <a:pt x="13333" y="4302"/>
                    </a:lnTo>
                    <a:lnTo>
                      <a:pt x="13316" y="4267"/>
                    </a:lnTo>
                    <a:lnTo>
                      <a:pt x="13299" y="4231"/>
                    </a:lnTo>
                    <a:lnTo>
                      <a:pt x="13280" y="4195"/>
                    </a:lnTo>
                    <a:lnTo>
                      <a:pt x="13260" y="4160"/>
                    </a:lnTo>
                    <a:lnTo>
                      <a:pt x="13240" y="4125"/>
                    </a:lnTo>
                    <a:lnTo>
                      <a:pt x="13218" y="4090"/>
                    </a:lnTo>
                    <a:lnTo>
                      <a:pt x="13197" y="4056"/>
                    </a:lnTo>
                    <a:lnTo>
                      <a:pt x="13175" y="4021"/>
                    </a:lnTo>
                    <a:lnTo>
                      <a:pt x="13130" y="3954"/>
                    </a:lnTo>
                    <a:lnTo>
                      <a:pt x="13084" y="3889"/>
                    </a:lnTo>
                    <a:lnTo>
                      <a:pt x="13038" y="3825"/>
                    </a:lnTo>
                    <a:lnTo>
                      <a:pt x="12992" y="3764"/>
                    </a:lnTo>
                    <a:lnTo>
                      <a:pt x="12948" y="3705"/>
                    </a:lnTo>
                    <a:lnTo>
                      <a:pt x="12904" y="3648"/>
                    </a:lnTo>
                    <a:lnTo>
                      <a:pt x="12879" y="3616"/>
                    </a:lnTo>
                    <a:lnTo>
                      <a:pt x="12855" y="3585"/>
                    </a:lnTo>
                    <a:lnTo>
                      <a:pt x="12832" y="3554"/>
                    </a:lnTo>
                    <a:lnTo>
                      <a:pt x="12809" y="3523"/>
                    </a:lnTo>
                    <a:lnTo>
                      <a:pt x="12807" y="3522"/>
                    </a:lnTo>
                    <a:lnTo>
                      <a:pt x="12786" y="3491"/>
                    </a:lnTo>
                    <a:lnTo>
                      <a:pt x="12761" y="3459"/>
                    </a:lnTo>
                    <a:lnTo>
                      <a:pt x="12736" y="3424"/>
                    </a:lnTo>
                    <a:lnTo>
                      <a:pt x="12708" y="3386"/>
                    </a:lnTo>
                    <a:lnTo>
                      <a:pt x="12679" y="3347"/>
                    </a:lnTo>
                    <a:lnTo>
                      <a:pt x="12648" y="3305"/>
                    </a:lnTo>
                    <a:lnTo>
                      <a:pt x="12616" y="3261"/>
                    </a:lnTo>
                    <a:lnTo>
                      <a:pt x="12582" y="3215"/>
                    </a:lnTo>
                    <a:lnTo>
                      <a:pt x="12520" y="3130"/>
                    </a:lnTo>
                    <a:lnTo>
                      <a:pt x="12454" y="3039"/>
                    </a:lnTo>
                    <a:lnTo>
                      <a:pt x="12386" y="2947"/>
                    </a:lnTo>
                    <a:lnTo>
                      <a:pt x="12315" y="2851"/>
                    </a:lnTo>
                    <a:lnTo>
                      <a:pt x="12244" y="2756"/>
                    </a:lnTo>
                    <a:lnTo>
                      <a:pt x="12174" y="2660"/>
                    </a:lnTo>
                    <a:lnTo>
                      <a:pt x="12104" y="2565"/>
                    </a:lnTo>
                    <a:lnTo>
                      <a:pt x="12036" y="2474"/>
                    </a:lnTo>
                    <a:lnTo>
                      <a:pt x="11970" y="2386"/>
                    </a:lnTo>
                    <a:lnTo>
                      <a:pt x="11908" y="2304"/>
                    </a:lnTo>
                    <a:lnTo>
                      <a:pt x="11851" y="2227"/>
                    </a:lnTo>
                    <a:lnTo>
                      <a:pt x="11798" y="2158"/>
                    </a:lnTo>
                    <a:lnTo>
                      <a:pt x="11752" y="2098"/>
                    </a:lnTo>
                    <a:lnTo>
                      <a:pt x="11713" y="2047"/>
                    </a:lnTo>
                    <a:lnTo>
                      <a:pt x="11680" y="2009"/>
                    </a:lnTo>
                    <a:lnTo>
                      <a:pt x="11657" y="1981"/>
                    </a:lnTo>
                    <a:lnTo>
                      <a:pt x="11657" y="1981"/>
                    </a:lnTo>
                    <a:lnTo>
                      <a:pt x="11628" y="1949"/>
                    </a:lnTo>
                    <a:lnTo>
                      <a:pt x="11589" y="1902"/>
                    </a:lnTo>
                    <a:lnTo>
                      <a:pt x="11543" y="1843"/>
                    </a:lnTo>
                    <a:lnTo>
                      <a:pt x="11488" y="1773"/>
                    </a:lnTo>
                    <a:lnTo>
                      <a:pt x="11427" y="1694"/>
                    </a:lnTo>
                    <a:lnTo>
                      <a:pt x="11360" y="1608"/>
                    </a:lnTo>
                    <a:lnTo>
                      <a:pt x="11290" y="1516"/>
                    </a:lnTo>
                    <a:lnTo>
                      <a:pt x="11217" y="1421"/>
                    </a:lnTo>
                    <a:lnTo>
                      <a:pt x="11173" y="1364"/>
                    </a:lnTo>
                    <a:lnTo>
                      <a:pt x="11128" y="1306"/>
                    </a:lnTo>
                    <a:lnTo>
                      <a:pt x="11084" y="1247"/>
                    </a:lnTo>
                    <a:lnTo>
                      <a:pt x="11040" y="1189"/>
                    </a:lnTo>
                    <a:lnTo>
                      <a:pt x="10995" y="1132"/>
                    </a:lnTo>
                    <a:lnTo>
                      <a:pt x="10951" y="1075"/>
                    </a:lnTo>
                    <a:lnTo>
                      <a:pt x="10908" y="1020"/>
                    </a:lnTo>
                    <a:lnTo>
                      <a:pt x="10867" y="965"/>
                    </a:lnTo>
                    <a:lnTo>
                      <a:pt x="10825" y="913"/>
                    </a:lnTo>
                    <a:lnTo>
                      <a:pt x="10786" y="863"/>
                    </a:lnTo>
                    <a:lnTo>
                      <a:pt x="10747" y="815"/>
                    </a:lnTo>
                    <a:lnTo>
                      <a:pt x="10712" y="770"/>
                    </a:lnTo>
                    <a:lnTo>
                      <a:pt x="10678" y="729"/>
                    </a:lnTo>
                    <a:lnTo>
                      <a:pt x="10647" y="690"/>
                    </a:lnTo>
                    <a:lnTo>
                      <a:pt x="10617" y="656"/>
                    </a:lnTo>
                    <a:lnTo>
                      <a:pt x="10592" y="626"/>
                    </a:lnTo>
                    <a:lnTo>
                      <a:pt x="10592" y="626"/>
                    </a:lnTo>
                    <a:lnTo>
                      <a:pt x="10592" y="626"/>
                    </a:lnTo>
                    <a:lnTo>
                      <a:pt x="10573" y="605"/>
                    </a:lnTo>
                    <a:lnTo>
                      <a:pt x="10555" y="587"/>
                    </a:lnTo>
                    <a:lnTo>
                      <a:pt x="10537" y="569"/>
                    </a:lnTo>
                    <a:lnTo>
                      <a:pt x="10518" y="553"/>
                    </a:lnTo>
                    <a:lnTo>
                      <a:pt x="10500" y="537"/>
                    </a:lnTo>
                    <a:lnTo>
                      <a:pt x="10483" y="523"/>
                    </a:lnTo>
                    <a:lnTo>
                      <a:pt x="10464" y="510"/>
                    </a:lnTo>
                    <a:lnTo>
                      <a:pt x="10446" y="498"/>
                    </a:lnTo>
                    <a:lnTo>
                      <a:pt x="10428" y="486"/>
                    </a:lnTo>
                    <a:lnTo>
                      <a:pt x="10409" y="476"/>
                    </a:lnTo>
                    <a:lnTo>
                      <a:pt x="10391" y="466"/>
                    </a:lnTo>
                    <a:lnTo>
                      <a:pt x="10373" y="458"/>
                    </a:lnTo>
                    <a:lnTo>
                      <a:pt x="10354" y="450"/>
                    </a:lnTo>
                    <a:lnTo>
                      <a:pt x="10336" y="443"/>
                    </a:lnTo>
                    <a:lnTo>
                      <a:pt x="10318" y="437"/>
                    </a:lnTo>
                    <a:lnTo>
                      <a:pt x="10299" y="430"/>
                    </a:lnTo>
                    <a:lnTo>
                      <a:pt x="10281" y="425"/>
                    </a:lnTo>
                    <a:lnTo>
                      <a:pt x="10262" y="421"/>
                    </a:lnTo>
                    <a:lnTo>
                      <a:pt x="10243" y="417"/>
                    </a:lnTo>
                    <a:lnTo>
                      <a:pt x="10225" y="413"/>
                    </a:lnTo>
                    <a:lnTo>
                      <a:pt x="10187" y="408"/>
                    </a:lnTo>
                    <a:lnTo>
                      <a:pt x="10149" y="404"/>
                    </a:lnTo>
                    <a:lnTo>
                      <a:pt x="10111" y="401"/>
                    </a:lnTo>
                    <a:lnTo>
                      <a:pt x="10072" y="399"/>
                    </a:lnTo>
                    <a:lnTo>
                      <a:pt x="10034" y="398"/>
                    </a:lnTo>
                    <a:lnTo>
                      <a:pt x="9994" y="397"/>
                    </a:lnTo>
                    <a:lnTo>
                      <a:pt x="9969" y="397"/>
                    </a:lnTo>
                    <a:lnTo>
                      <a:pt x="9944" y="396"/>
                    </a:lnTo>
                    <a:lnTo>
                      <a:pt x="9919" y="395"/>
                    </a:lnTo>
                    <a:lnTo>
                      <a:pt x="9895" y="395"/>
                    </a:lnTo>
                    <a:lnTo>
                      <a:pt x="9866" y="393"/>
                    </a:lnTo>
                    <a:lnTo>
                      <a:pt x="9831" y="391"/>
                    </a:lnTo>
                    <a:lnTo>
                      <a:pt x="9791" y="388"/>
                    </a:lnTo>
                    <a:lnTo>
                      <a:pt x="9746" y="385"/>
                    </a:lnTo>
                    <a:lnTo>
                      <a:pt x="9696" y="381"/>
                    </a:lnTo>
                    <a:lnTo>
                      <a:pt x="9642" y="377"/>
                    </a:lnTo>
                    <a:lnTo>
                      <a:pt x="9584" y="371"/>
                    </a:lnTo>
                    <a:lnTo>
                      <a:pt x="9523" y="365"/>
                    </a:lnTo>
                    <a:lnTo>
                      <a:pt x="9457" y="360"/>
                    </a:lnTo>
                    <a:lnTo>
                      <a:pt x="9390" y="354"/>
                    </a:lnTo>
                    <a:lnTo>
                      <a:pt x="9320" y="347"/>
                    </a:lnTo>
                    <a:lnTo>
                      <a:pt x="9249" y="341"/>
                    </a:lnTo>
                    <a:lnTo>
                      <a:pt x="9174" y="334"/>
                    </a:lnTo>
                    <a:lnTo>
                      <a:pt x="9100" y="327"/>
                    </a:lnTo>
                    <a:lnTo>
                      <a:pt x="9025" y="320"/>
                    </a:lnTo>
                    <a:lnTo>
                      <a:pt x="8948" y="312"/>
                    </a:lnTo>
                    <a:lnTo>
                      <a:pt x="8878" y="306"/>
                    </a:lnTo>
                    <a:lnTo>
                      <a:pt x="8808" y="299"/>
                    </a:lnTo>
                    <a:lnTo>
                      <a:pt x="8738" y="293"/>
                    </a:lnTo>
                    <a:lnTo>
                      <a:pt x="8669" y="287"/>
                    </a:lnTo>
                    <a:lnTo>
                      <a:pt x="8601" y="281"/>
                    </a:lnTo>
                    <a:lnTo>
                      <a:pt x="8535" y="275"/>
                    </a:lnTo>
                    <a:lnTo>
                      <a:pt x="8470" y="269"/>
                    </a:lnTo>
                    <a:lnTo>
                      <a:pt x="8407" y="263"/>
                    </a:lnTo>
                    <a:lnTo>
                      <a:pt x="8347" y="257"/>
                    </a:lnTo>
                    <a:lnTo>
                      <a:pt x="8289" y="252"/>
                    </a:lnTo>
                    <a:lnTo>
                      <a:pt x="8234" y="247"/>
                    </a:lnTo>
                    <a:lnTo>
                      <a:pt x="8182" y="243"/>
                    </a:lnTo>
                    <a:lnTo>
                      <a:pt x="8134" y="239"/>
                    </a:lnTo>
                    <a:lnTo>
                      <a:pt x="8089" y="236"/>
                    </a:lnTo>
                    <a:lnTo>
                      <a:pt x="8048" y="233"/>
                    </a:lnTo>
                    <a:lnTo>
                      <a:pt x="8013" y="231"/>
                    </a:lnTo>
                    <a:lnTo>
                      <a:pt x="8011" y="231"/>
                    </a:lnTo>
                    <a:lnTo>
                      <a:pt x="7960" y="228"/>
                    </a:lnTo>
                    <a:lnTo>
                      <a:pt x="7905" y="224"/>
                    </a:lnTo>
                    <a:lnTo>
                      <a:pt x="7848" y="220"/>
                    </a:lnTo>
                    <a:lnTo>
                      <a:pt x="7787" y="216"/>
                    </a:lnTo>
                    <a:lnTo>
                      <a:pt x="7725" y="211"/>
                    </a:lnTo>
                    <a:lnTo>
                      <a:pt x="7659" y="207"/>
                    </a:lnTo>
                    <a:lnTo>
                      <a:pt x="7593" y="202"/>
                    </a:lnTo>
                    <a:lnTo>
                      <a:pt x="7526" y="196"/>
                    </a:lnTo>
                    <a:lnTo>
                      <a:pt x="7460" y="191"/>
                    </a:lnTo>
                    <a:lnTo>
                      <a:pt x="7393" y="186"/>
                    </a:lnTo>
                    <a:lnTo>
                      <a:pt x="7326" y="181"/>
                    </a:lnTo>
                    <a:lnTo>
                      <a:pt x="7259" y="176"/>
                    </a:lnTo>
                    <a:lnTo>
                      <a:pt x="7193" y="171"/>
                    </a:lnTo>
                    <a:lnTo>
                      <a:pt x="7128" y="167"/>
                    </a:lnTo>
                    <a:lnTo>
                      <a:pt x="7064" y="162"/>
                    </a:lnTo>
                    <a:lnTo>
                      <a:pt x="7002" y="158"/>
                    </a:lnTo>
                    <a:lnTo>
                      <a:pt x="6942" y="154"/>
                    </a:lnTo>
                    <a:lnTo>
                      <a:pt x="6885" y="151"/>
                    </a:lnTo>
                    <a:lnTo>
                      <a:pt x="6831" y="148"/>
                    </a:lnTo>
                    <a:lnTo>
                      <a:pt x="6779" y="145"/>
                    </a:lnTo>
                    <a:lnTo>
                      <a:pt x="6731" y="143"/>
                    </a:lnTo>
                    <a:lnTo>
                      <a:pt x="6688" y="141"/>
                    </a:lnTo>
                    <a:lnTo>
                      <a:pt x="6648" y="140"/>
                    </a:lnTo>
                    <a:lnTo>
                      <a:pt x="6615" y="139"/>
                    </a:lnTo>
                    <a:lnTo>
                      <a:pt x="6615" y="140"/>
                    </a:lnTo>
                    <a:lnTo>
                      <a:pt x="6614" y="140"/>
                    </a:lnTo>
                    <a:lnTo>
                      <a:pt x="6580" y="141"/>
                    </a:lnTo>
                    <a:lnTo>
                      <a:pt x="6545" y="144"/>
                    </a:lnTo>
                    <a:lnTo>
                      <a:pt x="6505" y="148"/>
                    </a:lnTo>
                    <a:lnTo>
                      <a:pt x="6464" y="154"/>
                    </a:lnTo>
                    <a:lnTo>
                      <a:pt x="6420" y="161"/>
                    </a:lnTo>
                    <a:lnTo>
                      <a:pt x="6375" y="169"/>
                    </a:lnTo>
                    <a:lnTo>
                      <a:pt x="6327" y="178"/>
                    </a:lnTo>
                    <a:lnTo>
                      <a:pt x="6278" y="189"/>
                    </a:lnTo>
                    <a:lnTo>
                      <a:pt x="6228" y="201"/>
                    </a:lnTo>
                    <a:lnTo>
                      <a:pt x="6177" y="212"/>
                    </a:lnTo>
                    <a:lnTo>
                      <a:pt x="6126" y="224"/>
                    </a:lnTo>
                    <a:lnTo>
                      <a:pt x="6074" y="237"/>
                    </a:lnTo>
                    <a:lnTo>
                      <a:pt x="6022" y="249"/>
                    </a:lnTo>
                    <a:lnTo>
                      <a:pt x="5971" y="263"/>
                    </a:lnTo>
                    <a:lnTo>
                      <a:pt x="5922" y="276"/>
                    </a:lnTo>
                    <a:lnTo>
                      <a:pt x="5872" y="288"/>
                    </a:lnTo>
                    <a:lnTo>
                      <a:pt x="5820" y="301"/>
                    </a:lnTo>
                    <a:lnTo>
                      <a:pt x="5770" y="314"/>
                    </a:lnTo>
                    <a:lnTo>
                      <a:pt x="5721" y="327"/>
                    </a:lnTo>
                    <a:lnTo>
                      <a:pt x="5675" y="338"/>
                    </a:lnTo>
                    <a:lnTo>
                      <a:pt x="5631" y="349"/>
                    </a:lnTo>
                    <a:lnTo>
                      <a:pt x="5592" y="358"/>
                    </a:lnTo>
                    <a:lnTo>
                      <a:pt x="5554" y="366"/>
                    </a:lnTo>
                    <a:lnTo>
                      <a:pt x="5519" y="372"/>
                    </a:lnTo>
                    <a:lnTo>
                      <a:pt x="5519" y="372"/>
                    </a:lnTo>
                    <a:lnTo>
                      <a:pt x="5483" y="379"/>
                    </a:lnTo>
                    <a:lnTo>
                      <a:pt x="5448" y="385"/>
                    </a:lnTo>
                    <a:lnTo>
                      <a:pt x="5418" y="389"/>
                    </a:lnTo>
                    <a:lnTo>
                      <a:pt x="5389" y="392"/>
                    </a:lnTo>
                    <a:lnTo>
                      <a:pt x="5363" y="393"/>
                    </a:lnTo>
                    <a:lnTo>
                      <a:pt x="5337" y="394"/>
                    </a:lnTo>
                    <a:lnTo>
                      <a:pt x="5314" y="394"/>
                    </a:lnTo>
                    <a:lnTo>
                      <a:pt x="5290" y="393"/>
                    </a:lnTo>
                    <a:lnTo>
                      <a:pt x="5268" y="391"/>
                    </a:lnTo>
                    <a:lnTo>
                      <a:pt x="5244" y="387"/>
                    </a:lnTo>
                    <a:lnTo>
                      <a:pt x="5221" y="383"/>
                    </a:lnTo>
                    <a:lnTo>
                      <a:pt x="5198" y="378"/>
                    </a:lnTo>
                    <a:lnTo>
                      <a:pt x="5145" y="365"/>
                    </a:lnTo>
                    <a:lnTo>
                      <a:pt x="5084" y="349"/>
                    </a:lnTo>
                    <a:lnTo>
                      <a:pt x="5064" y="344"/>
                    </a:lnTo>
                    <a:lnTo>
                      <a:pt x="5045" y="339"/>
                    </a:lnTo>
                    <a:lnTo>
                      <a:pt x="5026" y="334"/>
                    </a:lnTo>
                    <a:lnTo>
                      <a:pt x="5004" y="328"/>
                    </a:lnTo>
                    <a:lnTo>
                      <a:pt x="4983" y="323"/>
                    </a:lnTo>
                    <a:lnTo>
                      <a:pt x="4960" y="317"/>
                    </a:lnTo>
                    <a:lnTo>
                      <a:pt x="4938" y="311"/>
                    </a:lnTo>
                    <a:lnTo>
                      <a:pt x="4914" y="305"/>
                    </a:lnTo>
                    <a:lnTo>
                      <a:pt x="4859" y="292"/>
                    </a:lnTo>
                    <a:lnTo>
                      <a:pt x="4808" y="282"/>
                    </a:lnTo>
                    <a:lnTo>
                      <a:pt x="4762" y="274"/>
                    </a:lnTo>
                    <a:lnTo>
                      <a:pt x="4720" y="268"/>
                    </a:lnTo>
                    <a:lnTo>
                      <a:pt x="4682" y="263"/>
                    </a:lnTo>
                    <a:lnTo>
                      <a:pt x="4648" y="260"/>
                    </a:lnTo>
                    <a:lnTo>
                      <a:pt x="4617" y="259"/>
                    </a:lnTo>
                    <a:lnTo>
                      <a:pt x="4591" y="257"/>
                    </a:lnTo>
                    <a:lnTo>
                      <a:pt x="4569" y="259"/>
                    </a:lnTo>
                    <a:lnTo>
                      <a:pt x="4550" y="260"/>
                    </a:lnTo>
                    <a:lnTo>
                      <a:pt x="4533" y="262"/>
                    </a:lnTo>
                    <a:lnTo>
                      <a:pt x="4517" y="265"/>
                    </a:lnTo>
                    <a:lnTo>
                      <a:pt x="4491" y="271"/>
                    </a:lnTo>
                    <a:lnTo>
                      <a:pt x="4470" y="277"/>
                    </a:lnTo>
                    <a:lnTo>
                      <a:pt x="4455" y="283"/>
                    </a:lnTo>
                    <a:lnTo>
                      <a:pt x="4430" y="293"/>
                    </a:lnTo>
                    <a:lnTo>
                      <a:pt x="4396" y="307"/>
                    </a:lnTo>
                    <a:lnTo>
                      <a:pt x="4354" y="325"/>
                    </a:lnTo>
                    <a:lnTo>
                      <a:pt x="4305" y="346"/>
                    </a:lnTo>
                    <a:lnTo>
                      <a:pt x="4251" y="368"/>
                    </a:lnTo>
                    <a:lnTo>
                      <a:pt x="4192" y="394"/>
                    </a:lnTo>
                    <a:lnTo>
                      <a:pt x="4131" y="420"/>
                    </a:lnTo>
                    <a:lnTo>
                      <a:pt x="4068" y="448"/>
                    </a:lnTo>
                    <a:lnTo>
                      <a:pt x="4005" y="475"/>
                    </a:lnTo>
                    <a:lnTo>
                      <a:pt x="3943" y="503"/>
                    </a:lnTo>
                    <a:lnTo>
                      <a:pt x="3884" y="530"/>
                    </a:lnTo>
                    <a:lnTo>
                      <a:pt x="3828" y="556"/>
                    </a:lnTo>
                    <a:lnTo>
                      <a:pt x="3778" y="580"/>
                    </a:lnTo>
                    <a:lnTo>
                      <a:pt x="3734" y="602"/>
                    </a:lnTo>
                    <a:lnTo>
                      <a:pt x="3698" y="622"/>
                    </a:lnTo>
                    <a:lnTo>
                      <a:pt x="3665" y="640"/>
                    </a:lnTo>
                    <a:lnTo>
                      <a:pt x="3637" y="658"/>
                    </a:lnTo>
                    <a:lnTo>
                      <a:pt x="3611" y="675"/>
                    </a:lnTo>
                    <a:lnTo>
                      <a:pt x="3588" y="691"/>
                    </a:lnTo>
                    <a:lnTo>
                      <a:pt x="3568" y="706"/>
                    </a:lnTo>
                    <a:lnTo>
                      <a:pt x="3550" y="721"/>
                    </a:lnTo>
                    <a:lnTo>
                      <a:pt x="3534" y="737"/>
                    </a:lnTo>
                    <a:lnTo>
                      <a:pt x="3520" y="752"/>
                    </a:lnTo>
                    <a:lnTo>
                      <a:pt x="3507" y="768"/>
                    </a:lnTo>
                    <a:lnTo>
                      <a:pt x="3494" y="785"/>
                    </a:lnTo>
                    <a:lnTo>
                      <a:pt x="3483" y="802"/>
                    </a:lnTo>
                    <a:lnTo>
                      <a:pt x="3473" y="820"/>
                    </a:lnTo>
                    <a:lnTo>
                      <a:pt x="3452" y="860"/>
                    </a:lnTo>
                    <a:lnTo>
                      <a:pt x="3429" y="906"/>
                    </a:lnTo>
                    <a:lnTo>
                      <a:pt x="3423" y="918"/>
                    </a:lnTo>
                    <a:lnTo>
                      <a:pt x="3417" y="931"/>
                    </a:lnTo>
                    <a:lnTo>
                      <a:pt x="3411" y="945"/>
                    </a:lnTo>
                    <a:lnTo>
                      <a:pt x="3404" y="961"/>
                    </a:lnTo>
                    <a:lnTo>
                      <a:pt x="3404" y="961"/>
                    </a:lnTo>
                    <a:lnTo>
                      <a:pt x="3399" y="974"/>
                    </a:lnTo>
                    <a:lnTo>
                      <a:pt x="3395" y="992"/>
                    </a:lnTo>
                    <a:lnTo>
                      <a:pt x="3392" y="1014"/>
                    </a:lnTo>
                    <a:lnTo>
                      <a:pt x="3389" y="1038"/>
                    </a:lnTo>
                    <a:lnTo>
                      <a:pt x="3388" y="1065"/>
                    </a:lnTo>
                    <a:lnTo>
                      <a:pt x="3387" y="1096"/>
                    </a:lnTo>
                    <a:lnTo>
                      <a:pt x="3388" y="1130"/>
                    </a:lnTo>
                    <a:lnTo>
                      <a:pt x="3390" y="1164"/>
                    </a:lnTo>
                    <a:lnTo>
                      <a:pt x="3394" y="1201"/>
                    </a:lnTo>
                    <a:lnTo>
                      <a:pt x="3398" y="1239"/>
                    </a:lnTo>
                    <a:lnTo>
                      <a:pt x="3404" y="1279"/>
                    </a:lnTo>
                    <a:lnTo>
                      <a:pt x="3412" y="1320"/>
                    </a:lnTo>
                    <a:lnTo>
                      <a:pt x="3421" y="1361"/>
                    </a:lnTo>
                    <a:lnTo>
                      <a:pt x="3432" y="1402"/>
                    </a:lnTo>
                    <a:lnTo>
                      <a:pt x="3444" y="1444"/>
                    </a:lnTo>
                    <a:lnTo>
                      <a:pt x="3460" y="1486"/>
                    </a:lnTo>
                    <a:lnTo>
                      <a:pt x="3472" y="1517"/>
                    </a:lnTo>
                    <a:lnTo>
                      <a:pt x="3486" y="1549"/>
                    </a:lnTo>
                    <a:lnTo>
                      <a:pt x="3500" y="1578"/>
                    </a:lnTo>
                    <a:lnTo>
                      <a:pt x="3518" y="1608"/>
                    </a:lnTo>
                    <a:lnTo>
                      <a:pt x="3535" y="1635"/>
                    </a:lnTo>
                    <a:lnTo>
                      <a:pt x="3553" y="1662"/>
                    </a:lnTo>
                    <a:lnTo>
                      <a:pt x="3574" y="1687"/>
                    </a:lnTo>
                    <a:lnTo>
                      <a:pt x="3595" y="1711"/>
                    </a:lnTo>
                    <a:lnTo>
                      <a:pt x="3597" y="1713"/>
                    </a:lnTo>
                    <a:lnTo>
                      <a:pt x="3697" y="1814"/>
                    </a:lnTo>
                    <a:lnTo>
                      <a:pt x="3790" y="1909"/>
                    </a:lnTo>
                    <a:lnTo>
                      <a:pt x="3875" y="1997"/>
                    </a:lnTo>
                    <a:lnTo>
                      <a:pt x="3954" y="2081"/>
                    </a:lnTo>
                    <a:lnTo>
                      <a:pt x="4026" y="2159"/>
                    </a:lnTo>
                    <a:lnTo>
                      <a:pt x="4093" y="2234"/>
                    </a:lnTo>
                    <a:lnTo>
                      <a:pt x="4154" y="2303"/>
                    </a:lnTo>
                    <a:lnTo>
                      <a:pt x="4210" y="2368"/>
                    </a:lnTo>
                    <a:lnTo>
                      <a:pt x="4262" y="2430"/>
                    </a:lnTo>
                    <a:lnTo>
                      <a:pt x="4310" y="2489"/>
                    </a:lnTo>
                    <a:lnTo>
                      <a:pt x="4355" y="2546"/>
                    </a:lnTo>
                    <a:lnTo>
                      <a:pt x="4395" y="2600"/>
                    </a:lnTo>
                    <a:lnTo>
                      <a:pt x="4433" y="2653"/>
                    </a:lnTo>
                    <a:lnTo>
                      <a:pt x="4468" y="2705"/>
                    </a:lnTo>
                    <a:lnTo>
                      <a:pt x="4500" y="2756"/>
                    </a:lnTo>
                    <a:lnTo>
                      <a:pt x="4532" y="2805"/>
                    </a:lnTo>
                    <a:lnTo>
                      <a:pt x="4532" y="2805"/>
                    </a:lnTo>
                    <a:lnTo>
                      <a:pt x="4566" y="2861"/>
                    </a:lnTo>
                    <a:lnTo>
                      <a:pt x="4604" y="2924"/>
                    </a:lnTo>
                    <a:lnTo>
                      <a:pt x="4648" y="2997"/>
                    </a:lnTo>
                    <a:lnTo>
                      <a:pt x="4696" y="3076"/>
                    </a:lnTo>
                    <a:lnTo>
                      <a:pt x="4748" y="3163"/>
                    </a:lnTo>
                    <a:lnTo>
                      <a:pt x="4801" y="3253"/>
                    </a:lnTo>
                    <a:lnTo>
                      <a:pt x="4855" y="3347"/>
                    </a:lnTo>
                    <a:lnTo>
                      <a:pt x="4910" y="3443"/>
                    </a:lnTo>
                    <a:lnTo>
                      <a:pt x="4962" y="3540"/>
                    </a:lnTo>
                    <a:lnTo>
                      <a:pt x="5013" y="3637"/>
                    </a:lnTo>
                    <a:lnTo>
                      <a:pt x="5062" y="3731"/>
                    </a:lnTo>
                    <a:lnTo>
                      <a:pt x="5085" y="3777"/>
                    </a:lnTo>
                    <a:lnTo>
                      <a:pt x="5106" y="3822"/>
                    </a:lnTo>
                    <a:lnTo>
                      <a:pt x="5126" y="3866"/>
                    </a:lnTo>
                    <a:lnTo>
                      <a:pt x="5145" y="3908"/>
                    </a:lnTo>
                    <a:lnTo>
                      <a:pt x="5162" y="3949"/>
                    </a:lnTo>
                    <a:lnTo>
                      <a:pt x="5177" y="3989"/>
                    </a:lnTo>
                    <a:lnTo>
                      <a:pt x="5191" y="4026"/>
                    </a:lnTo>
                    <a:lnTo>
                      <a:pt x="5203" y="4062"/>
                    </a:lnTo>
                    <a:lnTo>
                      <a:pt x="5212" y="4095"/>
                    </a:lnTo>
                    <a:lnTo>
                      <a:pt x="5220" y="4125"/>
                    </a:lnTo>
                    <a:lnTo>
                      <a:pt x="5225" y="4154"/>
                    </a:lnTo>
                    <a:lnTo>
                      <a:pt x="5227" y="4179"/>
                    </a:lnTo>
                    <a:lnTo>
                      <a:pt x="5227" y="4179"/>
                    </a:lnTo>
                    <a:lnTo>
                      <a:pt x="5227" y="4181"/>
                    </a:lnTo>
                    <a:lnTo>
                      <a:pt x="5228" y="4203"/>
                    </a:lnTo>
                    <a:lnTo>
                      <a:pt x="5228" y="4224"/>
                    </a:lnTo>
                    <a:lnTo>
                      <a:pt x="5227" y="4245"/>
                    </a:lnTo>
                    <a:lnTo>
                      <a:pt x="5226" y="4268"/>
                    </a:lnTo>
                    <a:lnTo>
                      <a:pt x="5224" y="4291"/>
                    </a:lnTo>
                    <a:lnTo>
                      <a:pt x="5221" y="4315"/>
                    </a:lnTo>
                    <a:lnTo>
                      <a:pt x="5218" y="4341"/>
                    </a:lnTo>
                    <a:lnTo>
                      <a:pt x="5213" y="4367"/>
                    </a:lnTo>
                    <a:lnTo>
                      <a:pt x="5209" y="4391"/>
                    </a:lnTo>
                    <a:lnTo>
                      <a:pt x="5201" y="4432"/>
                    </a:lnTo>
                    <a:lnTo>
                      <a:pt x="5191" y="4488"/>
                    </a:lnTo>
                    <a:lnTo>
                      <a:pt x="5177" y="4559"/>
                    </a:lnTo>
                    <a:lnTo>
                      <a:pt x="5163" y="4638"/>
                    </a:lnTo>
                    <a:lnTo>
                      <a:pt x="5146" y="4727"/>
                    </a:lnTo>
                    <a:lnTo>
                      <a:pt x="5128" y="4819"/>
                    </a:lnTo>
                    <a:lnTo>
                      <a:pt x="5110" y="4916"/>
                    </a:lnTo>
                    <a:lnTo>
                      <a:pt x="5091" y="5013"/>
                    </a:lnTo>
                    <a:lnTo>
                      <a:pt x="5072" y="5108"/>
                    </a:lnTo>
                    <a:lnTo>
                      <a:pt x="5055" y="5200"/>
                    </a:lnTo>
                    <a:lnTo>
                      <a:pt x="5038" y="5284"/>
                    </a:lnTo>
                    <a:lnTo>
                      <a:pt x="5023" y="5358"/>
                    </a:lnTo>
                    <a:lnTo>
                      <a:pt x="5009" y="5423"/>
                    </a:lnTo>
                    <a:lnTo>
                      <a:pt x="4999" y="5471"/>
                    </a:lnTo>
                    <a:lnTo>
                      <a:pt x="4991" y="5504"/>
                    </a:lnTo>
                    <a:lnTo>
                      <a:pt x="4982" y="5553"/>
                    </a:lnTo>
                    <a:lnTo>
                      <a:pt x="4974" y="5602"/>
                    </a:lnTo>
                    <a:lnTo>
                      <a:pt x="4965" y="5649"/>
                    </a:lnTo>
                    <a:lnTo>
                      <a:pt x="4956" y="5696"/>
                    </a:lnTo>
                    <a:lnTo>
                      <a:pt x="4947" y="5742"/>
                    </a:lnTo>
                    <a:lnTo>
                      <a:pt x="4939" y="5786"/>
                    </a:lnTo>
                    <a:lnTo>
                      <a:pt x="4931" y="5828"/>
                    </a:lnTo>
                    <a:lnTo>
                      <a:pt x="4923" y="5866"/>
                    </a:lnTo>
                    <a:lnTo>
                      <a:pt x="4920" y="5881"/>
                    </a:lnTo>
                    <a:lnTo>
                      <a:pt x="4916" y="5896"/>
                    </a:lnTo>
                    <a:lnTo>
                      <a:pt x="4913" y="5909"/>
                    </a:lnTo>
                    <a:lnTo>
                      <a:pt x="4911" y="5922"/>
                    </a:lnTo>
                    <a:lnTo>
                      <a:pt x="4909" y="5930"/>
                    </a:lnTo>
                    <a:lnTo>
                      <a:pt x="4905" y="5939"/>
                    </a:lnTo>
                    <a:lnTo>
                      <a:pt x="4903" y="5950"/>
                    </a:lnTo>
                    <a:lnTo>
                      <a:pt x="4901" y="5960"/>
                    </a:lnTo>
                    <a:lnTo>
                      <a:pt x="4901" y="5965"/>
                    </a:lnTo>
                    <a:lnTo>
                      <a:pt x="4901" y="5969"/>
                    </a:lnTo>
                    <a:lnTo>
                      <a:pt x="4900" y="5988"/>
                    </a:lnTo>
                    <a:lnTo>
                      <a:pt x="4898" y="6007"/>
                    </a:lnTo>
                    <a:lnTo>
                      <a:pt x="4895" y="6024"/>
                    </a:lnTo>
                    <a:lnTo>
                      <a:pt x="4891" y="6040"/>
                    </a:lnTo>
                    <a:lnTo>
                      <a:pt x="4886" y="6056"/>
                    </a:lnTo>
                    <a:lnTo>
                      <a:pt x="4880" y="6071"/>
                    </a:lnTo>
                    <a:lnTo>
                      <a:pt x="4873" y="6084"/>
                    </a:lnTo>
                    <a:lnTo>
                      <a:pt x="4866" y="6097"/>
                    </a:lnTo>
                    <a:lnTo>
                      <a:pt x="4858" y="6109"/>
                    </a:lnTo>
                    <a:lnTo>
                      <a:pt x="4848" y="6121"/>
                    </a:lnTo>
                    <a:lnTo>
                      <a:pt x="4838" y="6131"/>
                    </a:lnTo>
                    <a:lnTo>
                      <a:pt x="4829" y="6141"/>
                    </a:lnTo>
                    <a:lnTo>
                      <a:pt x="4818" y="6150"/>
                    </a:lnTo>
                    <a:lnTo>
                      <a:pt x="4808" y="6158"/>
                    </a:lnTo>
                    <a:lnTo>
                      <a:pt x="4797" y="6166"/>
                    </a:lnTo>
                    <a:lnTo>
                      <a:pt x="4785" y="6173"/>
                    </a:lnTo>
                    <a:lnTo>
                      <a:pt x="4765" y="6185"/>
                    </a:lnTo>
                    <a:lnTo>
                      <a:pt x="4745" y="6195"/>
                    </a:lnTo>
                    <a:lnTo>
                      <a:pt x="4724" y="6202"/>
                    </a:lnTo>
                    <a:lnTo>
                      <a:pt x="4706" y="6208"/>
                    </a:lnTo>
                    <a:lnTo>
                      <a:pt x="4689" y="6212"/>
                    </a:lnTo>
                    <a:lnTo>
                      <a:pt x="4674" y="6215"/>
                    </a:lnTo>
                    <a:lnTo>
                      <a:pt x="4664" y="6217"/>
                    </a:lnTo>
                    <a:lnTo>
                      <a:pt x="4656" y="6217"/>
                    </a:lnTo>
                    <a:lnTo>
                      <a:pt x="4654" y="6217"/>
                    </a:lnTo>
                    <a:lnTo>
                      <a:pt x="4653" y="6218"/>
                    </a:lnTo>
                    <a:lnTo>
                      <a:pt x="4650" y="6218"/>
                    </a:lnTo>
                    <a:lnTo>
                      <a:pt x="4645" y="6219"/>
                    </a:lnTo>
                    <a:lnTo>
                      <a:pt x="4634" y="6223"/>
                    </a:lnTo>
                    <a:lnTo>
                      <a:pt x="4617" y="6228"/>
                    </a:lnTo>
                    <a:lnTo>
                      <a:pt x="4597" y="6237"/>
                    </a:lnTo>
                    <a:lnTo>
                      <a:pt x="4573" y="6246"/>
                    </a:lnTo>
                    <a:lnTo>
                      <a:pt x="4546" y="6256"/>
                    </a:lnTo>
                    <a:lnTo>
                      <a:pt x="4518" y="6268"/>
                    </a:lnTo>
                    <a:lnTo>
                      <a:pt x="4488" y="6280"/>
                    </a:lnTo>
                    <a:lnTo>
                      <a:pt x="4476" y="6286"/>
                    </a:lnTo>
                    <a:lnTo>
                      <a:pt x="4464" y="6292"/>
                    </a:lnTo>
                    <a:lnTo>
                      <a:pt x="4451" y="6297"/>
                    </a:lnTo>
                    <a:lnTo>
                      <a:pt x="4441" y="6302"/>
                    </a:lnTo>
                    <a:lnTo>
                      <a:pt x="4431" y="6307"/>
                    </a:lnTo>
                    <a:lnTo>
                      <a:pt x="4421" y="6312"/>
                    </a:lnTo>
                    <a:lnTo>
                      <a:pt x="4411" y="6317"/>
                    </a:lnTo>
                    <a:lnTo>
                      <a:pt x="4401" y="6322"/>
                    </a:lnTo>
                    <a:lnTo>
                      <a:pt x="4401" y="6322"/>
                    </a:lnTo>
                    <a:lnTo>
                      <a:pt x="4401" y="6322"/>
                    </a:lnTo>
                    <a:lnTo>
                      <a:pt x="4400" y="6323"/>
                    </a:lnTo>
                    <a:lnTo>
                      <a:pt x="4391" y="6329"/>
                    </a:lnTo>
                    <a:lnTo>
                      <a:pt x="4380" y="6337"/>
                    </a:lnTo>
                    <a:lnTo>
                      <a:pt x="4366" y="6349"/>
                    </a:lnTo>
                    <a:lnTo>
                      <a:pt x="4350" y="6362"/>
                    </a:lnTo>
                    <a:lnTo>
                      <a:pt x="4313" y="6393"/>
                    </a:lnTo>
                    <a:lnTo>
                      <a:pt x="4270" y="6433"/>
                    </a:lnTo>
                    <a:lnTo>
                      <a:pt x="4171" y="6526"/>
                    </a:lnTo>
                    <a:lnTo>
                      <a:pt x="4066" y="6626"/>
                    </a:lnTo>
                    <a:lnTo>
                      <a:pt x="3965" y="6726"/>
                    </a:lnTo>
                    <a:lnTo>
                      <a:pt x="3878" y="6811"/>
                    </a:lnTo>
                    <a:lnTo>
                      <a:pt x="3818" y="6872"/>
                    </a:lnTo>
                    <a:lnTo>
                      <a:pt x="3795" y="6895"/>
                    </a:lnTo>
                    <a:lnTo>
                      <a:pt x="3793" y="6898"/>
                    </a:lnTo>
                    <a:lnTo>
                      <a:pt x="3733" y="6950"/>
                    </a:lnTo>
                    <a:lnTo>
                      <a:pt x="3675" y="7001"/>
                    </a:lnTo>
                    <a:lnTo>
                      <a:pt x="3618" y="7050"/>
                    </a:lnTo>
                    <a:lnTo>
                      <a:pt x="3562" y="7097"/>
                    </a:lnTo>
                    <a:lnTo>
                      <a:pt x="3507" y="7142"/>
                    </a:lnTo>
                    <a:lnTo>
                      <a:pt x="3453" y="7186"/>
                    </a:lnTo>
                    <a:lnTo>
                      <a:pt x="3400" y="7227"/>
                    </a:lnTo>
                    <a:lnTo>
                      <a:pt x="3349" y="7266"/>
                    </a:lnTo>
                    <a:lnTo>
                      <a:pt x="3299" y="7304"/>
                    </a:lnTo>
                    <a:lnTo>
                      <a:pt x="3250" y="7341"/>
                    </a:lnTo>
                    <a:lnTo>
                      <a:pt x="3203" y="7374"/>
                    </a:lnTo>
                    <a:lnTo>
                      <a:pt x="3158" y="7407"/>
                    </a:lnTo>
                    <a:lnTo>
                      <a:pt x="3115" y="7437"/>
                    </a:lnTo>
                    <a:lnTo>
                      <a:pt x="3072" y="7466"/>
                    </a:lnTo>
                    <a:lnTo>
                      <a:pt x="3032" y="7492"/>
                    </a:lnTo>
                    <a:lnTo>
                      <a:pt x="2993" y="7517"/>
                    </a:lnTo>
                    <a:lnTo>
                      <a:pt x="2966" y="7534"/>
                    </a:lnTo>
                    <a:lnTo>
                      <a:pt x="2938" y="7550"/>
                    </a:lnTo>
                    <a:lnTo>
                      <a:pt x="2911" y="7567"/>
                    </a:lnTo>
                    <a:lnTo>
                      <a:pt x="2883" y="7583"/>
                    </a:lnTo>
                    <a:lnTo>
                      <a:pt x="2874" y="7589"/>
                    </a:lnTo>
                    <a:lnTo>
                      <a:pt x="2865" y="7594"/>
                    </a:lnTo>
                    <a:lnTo>
                      <a:pt x="2855" y="7599"/>
                    </a:lnTo>
                    <a:lnTo>
                      <a:pt x="2846" y="760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grpSp>
            <p:nvGrpSpPr>
              <p:cNvPr id="695" name="Grupo 694">
                <a:extLst>
                  <a:ext uri="{FF2B5EF4-FFF2-40B4-BE49-F238E27FC236}">
                    <a16:creationId xmlns:a16="http://schemas.microsoft.com/office/drawing/2014/main" id="{BBB67C40-5C9C-FD45-915A-0909373415CB}"/>
                  </a:ext>
                </a:extLst>
              </p:cNvPr>
              <p:cNvGrpSpPr/>
              <p:nvPr/>
            </p:nvGrpSpPr>
            <p:grpSpPr>
              <a:xfrm>
                <a:off x="497738" y="3541387"/>
                <a:ext cx="369210" cy="184371"/>
                <a:chOff x="1233088" y="3537470"/>
                <a:chExt cx="369210" cy="184371"/>
              </a:xfrm>
            </p:grpSpPr>
            <p:sp>
              <p:nvSpPr>
                <p:cNvPr id="691" name="Rectángulo 690">
                  <a:extLst>
                    <a:ext uri="{FF2B5EF4-FFF2-40B4-BE49-F238E27FC236}">
                      <a16:creationId xmlns:a16="http://schemas.microsoft.com/office/drawing/2014/main" id="{6EB7A10B-F89E-95C1-E71A-381906BFB649}"/>
                    </a:ext>
                  </a:extLst>
                </p:cNvPr>
                <p:cNvSpPr/>
                <p:nvPr/>
              </p:nvSpPr>
              <p:spPr>
                <a:xfrm>
                  <a:off x="1233088" y="3537470"/>
                  <a:ext cx="369210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694" name="Grupo 693">
                  <a:extLst>
                    <a:ext uri="{FF2B5EF4-FFF2-40B4-BE49-F238E27FC236}">
                      <a16:creationId xmlns:a16="http://schemas.microsoft.com/office/drawing/2014/main" id="{46009D9C-953C-6076-DA47-1A7621869AE3}"/>
                    </a:ext>
                  </a:extLst>
                </p:cNvPr>
                <p:cNvGrpSpPr/>
                <p:nvPr/>
              </p:nvGrpSpPr>
              <p:grpSpPr>
                <a:xfrm>
                  <a:off x="1307332" y="3603270"/>
                  <a:ext cx="223710" cy="54721"/>
                  <a:chOff x="1028211" y="3607913"/>
                  <a:chExt cx="223710" cy="54721"/>
                </a:xfrm>
                <a:solidFill>
                  <a:schemeClr val="bg1"/>
                </a:solidFill>
              </p:grpSpPr>
              <p:sp>
                <p:nvSpPr>
                  <p:cNvPr id="268" name="Freeform 19">
                    <a:extLst>
                      <a:ext uri="{FF2B5EF4-FFF2-40B4-BE49-F238E27FC236}">
                        <a16:creationId xmlns:a16="http://schemas.microsoft.com/office/drawing/2014/main" id="{9A5988C6-0A23-F31C-1547-5576D89D2A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8211" y="3607913"/>
                    <a:ext cx="33797" cy="54720"/>
                  </a:xfrm>
                  <a:custGeom>
                    <a:avLst/>
                    <a:gdLst>
                      <a:gd name="T0" fmla="*/ 0 w 128"/>
                      <a:gd name="T1" fmla="*/ 200 h 200"/>
                      <a:gd name="T2" fmla="*/ 0 w 128"/>
                      <a:gd name="T3" fmla="*/ 0 h 200"/>
                      <a:gd name="T4" fmla="*/ 27 w 128"/>
                      <a:gd name="T5" fmla="*/ 0 h 200"/>
                      <a:gd name="T6" fmla="*/ 27 w 128"/>
                      <a:gd name="T7" fmla="*/ 175 h 200"/>
                      <a:gd name="T8" fmla="*/ 128 w 128"/>
                      <a:gd name="T9" fmla="*/ 175 h 200"/>
                      <a:gd name="T10" fmla="*/ 128 w 128"/>
                      <a:gd name="T11" fmla="*/ 200 h 200"/>
                      <a:gd name="T12" fmla="*/ 0 w 128"/>
                      <a:gd name="T13" fmla="*/ 200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8" h="200">
                        <a:moveTo>
                          <a:pt x="0" y="200"/>
                        </a:moveTo>
                        <a:lnTo>
                          <a:pt x="0" y="0"/>
                        </a:lnTo>
                        <a:lnTo>
                          <a:pt x="27" y="0"/>
                        </a:lnTo>
                        <a:lnTo>
                          <a:pt x="27" y="175"/>
                        </a:lnTo>
                        <a:lnTo>
                          <a:pt x="128" y="175"/>
                        </a:lnTo>
                        <a:lnTo>
                          <a:pt x="128" y="200"/>
                        </a:lnTo>
                        <a:lnTo>
                          <a:pt x="0" y="2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69" name="Freeform 20">
                    <a:extLst>
                      <a:ext uri="{FF2B5EF4-FFF2-40B4-BE49-F238E27FC236}">
                        <a16:creationId xmlns:a16="http://schemas.microsoft.com/office/drawing/2014/main" id="{17A939CB-85F0-DBB2-431C-FAB03F0C99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6838" y="3622398"/>
                    <a:ext cx="33797" cy="40236"/>
                  </a:xfrm>
                  <a:custGeom>
                    <a:avLst/>
                    <a:gdLst>
                      <a:gd name="T0" fmla="*/ 25 w 122"/>
                      <a:gd name="T1" fmla="*/ 0 h 149"/>
                      <a:gd name="T2" fmla="*/ 25 w 122"/>
                      <a:gd name="T3" fmla="*/ 89 h 149"/>
                      <a:gd name="T4" fmla="*/ 25 w 122"/>
                      <a:gd name="T5" fmla="*/ 99 h 149"/>
                      <a:gd name="T6" fmla="*/ 26 w 122"/>
                      <a:gd name="T7" fmla="*/ 108 h 149"/>
                      <a:gd name="T8" fmla="*/ 28 w 122"/>
                      <a:gd name="T9" fmla="*/ 114 h 149"/>
                      <a:gd name="T10" fmla="*/ 31 w 122"/>
                      <a:gd name="T11" fmla="*/ 119 h 149"/>
                      <a:gd name="T12" fmla="*/ 35 w 122"/>
                      <a:gd name="T13" fmla="*/ 123 h 149"/>
                      <a:gd name="T14" fmla="*/ 40 w 122"/>
                      <a:gd name="T15" fmla="*/ 126 h 149"/>
                      <a:gd name="T16" fmla="*/ 46 w 122"/>
                      <a:gd name="T17" fmla="*/ 127 h 149"/>
                      <a:gd name="T18" fmla="*/ 55 w 122"/>
                      <a:gd name="T19" fmla="*/ 128 h 149"/>
                      <a:gd name="T20" fmla="*/ 65 w 122"/>
                      <a:gd name="T21" fmla="*/ 127 h 149"/>
                      <a:gd name="T22" fmla="*/ 73 w 122"/>
                      <a:gd name="T23" fmla="*/ 125 h 149"/>
                      <a:gd name="T24" fmla="*/ 80 w 122"/>
                      <a:gd name="T25" fmla="*/ 121 h 149"/>
                      <a:gd name="T26" fmla="*/ 86 w 122"/>
                      <a:gd name="T27" fmla="*/ 115 h 149"/>
                      <a:gd name="T28" fmla="*/ 91 w 122"/>
                      <a:gd name="T29" fmla="*/ 108 h 149"/>
                      <a:gd name="T30" fmla="*/ 95 w 122"/>
                      <a:gd name="T31" fmla="*/ 99 h 149"/>
                      <a:gd name="T32" fmla="*/ 97 w 122"/>
                      <a:gd name="T33" fmla="*/ 89 h 149"/>
                      <a:gd name="T34" fmla="*/ 97 w 122"/>
                      <a:gd name="T35" fmla="*/ 78 h 149"/>
                      <a:gd name="T36" fmla="*/ 97 w 122"/>
                      <a:gd name="T37" fmla="*/ 0 h 149"/>
                      <a:gd name="T38" fmla="*/ 122 w 122"/>
                      <a:gd name="T39" fmla="*/ 0 h 149"/>
                      <a:gd name="T40" fmla="*/ 122 w 122"/>
                      <a:gd name="T41" fmla="*/ 145 h 149"/>
                      <a:gd name="T42" fmla="*/ 98 w 122"/>
                      <a:gd name="T43" fmla="*/ 145 h 149"/>
                      <a:gd name="T44" fmla="*/ 98 w 122"/>
                      <a:gd name="T45" fmla="*/ 124 h 149"/>
                      <a:gd name="T46" fmla="*/ 94 w 122"/>
                      <a:gd name="T47" fmla="*/ 130 h 149"/>
                      <a:gd name="T48" fmla="*/ 90 w 122"/>
                      <a:gd name="T49" fmla="*/ 135 h 149"/>
                      <a:gd name="T50" fmla="*/ 85 w 122"/>
                      <a:gd name="T51" fmla="*/ 139 h 149"/>
                      <a:gd name="T52" fmla="*/ 79 w 122"/>
                      <a:gd name="T53" fmla="*/ 143 h 149"/>
                      <a:gd name="T54" fmla="*/ 73 w 122"/>
                      <a:gd name="T55" fmla="*/ 145 h 149"/>
                      <a:gd name="T56" fmla="*/ 66 w 122"/>
                      <a:gd name="T57" fmla="*/ 147 h 149"/>
                      <a:gd name="T58" fmla="*/ 59 w 122"/>
                      <a:gd name="T59" fmla="*/ 149 h 149"/>
                      <a:gd name="T60" fmla="*/ 50 w 122"/>
                      <a:gd name="T61" fmla="*/ 149 h 149"/>
                      <a:gd name="T62" fmla="*/ 42 w 122"/>
                      <a:gd name="T63" fmla="*/ 149 h 149"/>
                      <a:gd name="T64" fmla="*/ 36 w 122"/>
                      <a:gd name="T65" fmla="*/ 148 h 149"/>
                      <a:gd name="T66" fmla="*/ 29 w 122"/>
                      <a:gd name="T67" fmla="*/ 146 h 149"/>
                      <a:gd name="T68" fmla="*/ 24 w 122"/>
                      <a:gd name="T69" fmla="*/ 144 h 149"/>
                      <a:gd name="T70" fmla="*/ 18 w 122"/>
                      <a:gd name="T71" fmla="*/ 141 h 149"/>
                      <a:gd name="T72" fmla="*/ 14 w 122"/>
                      <a:gd name="T73" fmla="*/ 138 h 149"/>
                      <a:gd name="T74" fmla="*/ 10 w 122"/>
                      <a:gd name="T75" fmla="*/ 134 h 149"/>
                      <a:gd name="T76" fmla="*/ 7 w 122"/>
                      <a:gd name="T77" fmla="*/ 129 h 149"/>
                      <a:gd name="T78" fmla="*/ 4 w 122"/>
                      <a:gd name="T79" fmla="*/ 124 h 149"/>
                      <a:gd name="T80" fmla="*/ 2 w 122"/>
                      <a:gd name="T81" fmla="*/ 117 h 149"/>
                      <a:gd name="T82" fmla="*/ 1 w 122"/>
                      <a:gd name="T83" fmla="*/ 108 h 149"/>
                      <a:gd name="T84" fmla="*/ 0 w 122"/>
                      <a:gd name="T85" fmla="*/ 94 h 149"/>
                      <a:gd name="T86" fmla="*/ 0 w 122"/>
                      <a:gd name="T87" fmla="*/ 87 h 149"/>
                      <a:gd name="T88" fmla="*/ 0 w 122"/>
                      <a:gd name="T89" fmla="*/ 0 h 149"/>
                      <a:gd name="T90" fmla="*/ 25 w 122"/>
                      <a:gd name="T91" fmla="*/ 0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2" h="149">
                        <a:moveTo>
                          <a:pt x="25" y="0"/>
                        </a:moveTo>
                        <a:lnTo>
                          <a:pt x="25" y="89"/>
                        </a:lnTo>
                        <a:lnTo>
                          <a:pt x="25" y="99"/>
                        </a:lnTo>
                        <a:lnTo>
                          <a:pt x="26" y="108"/>
                        </a:lnTo>
                        <a:lnTo>
                          <a:pt x="28" y="114"/>
                        </a:lnTo>
                        <a:lnTo>
                          <a:pt x="31" y="119"/>
                        </a:lnTo>
                        <a:lnTo>
                          <a:pt x="35" y="123"/>
                        </a:lnTo>
                        <a:lnTo>
                          <a:pt x="40" y="126"/>
                        </a:lnTo>
                        <a:lnTo>
                          <a:pt x="46" y="127"/>
                        </a:lnTo>
                        <a:lnTo>
                          <a:pt x="55" y="128"/>
                        </a:lnTo>
                        <a:lnTo>
                          <a:pt x="65" y="127"/>
                        </a:lnTo>
                        <a:lnTo>
                          <a:pt x="73" y="125"/>
                        </a:lnTo>
                        <a:lnTo>
                          <a:pt x="80" y="121"/>
                        </a:lnTo>
                        <a:lnTo>
                          <a:pt x="86" y="115"/>
                        </a:lnTo>
                        <a:lnTo>
                          <a:pt x="91" y="108"/>
                        </a:lnTo>
                        <a:lnTo>
                          <a:pt x="95" y="99"/>
                        </a:lnTo>
                        <a:lnTo>
                          <a:pt x="97" y="89"/>
                        </a:lnTo>
                        <a:lnTo>
                          <a:pt x="97" y="78"/>
                        </a:lnTo>
                        <a:lnTo>
                          <a:pt x="97" y="0"/>
                        </a:lnTo>
                        <a:lnTo>
                          <a:pt x="122" y="0"/>
                        </a:lnTo>
                        <a:lnTo>
                          <a:pt x="122" y="145"/>
                        </a:lnTo>
                        <a:lnTo>
                          <a:pt x="98" y="145"/>
                        </a:lnTo>
                        <a:lnTo>
                          <a:pt x="98" y="124"/>
                        </a:lnTo>
                        <a:lnTo>
                          <a:pt x="94" y="130"/>
                        </a:lnTo>
                        <a:lnTo>
                          <a:pt x="90" y="135"/>
                        </a:lnTo>
                        <a:lnTo>
                          <a:pt x="85" y="139"/>
                        </a:lnTo>
                        <a:lnTo>
                          <a:pt x="79" y="143"/>
                        </a:lnTo>
                        <a:lnTo>
                          <a:pt x="73" y="145"/>
                        </a:lnTo>
                        <a:lnTo>
                          <a:pt x="66" y="147"/>
                        </a:lnTo>
                        <a:lnTo>
                          <a:pt x="59" y="149"/>
                        </a:lnTo>
                        <a:lnTo>
                          <a:pt x="50" y="149"/>
                        </a:lnTo>
                        <a:lnTo>
                          <a:pt x="42" y="149"/>
                        </a:lnTo>
                        <a:lnTo>
                          <a:pt x="36" y="148"/>
                        </a:lnTo>
                        <a:lnTo>
                          <a:pt x="29" y="146"/>
                        </a:lnTo>
                        <a:lnTo>
                          <a:pt x="24" y="144"/>
                        </a:lnTo>
                        <a:lnTo>
                          <a:pt x="18" y="141"/>
                        </a:lnTo>
                        <a:lnTo>
                          <a:pt x="14" y="138"/>
                        </a:lnTo>
                        <a:lnTo>
                          <a:pt x="10" y="134"/>
                        </a:lnTo>
                        <a:lnTo>
                          <a:pt x="7" y="129"/>
                        </a:lnTo>
                        <a:lnTo>
                          <a:pt x="4" y="124"/>
                        </a:lnTo>
                        <a:lnTo>
                          <a:pt x="2" y="117"/>
                        </a:lnTo>
                        <a:lnTo>
                          <a:pt x="1" y="108"/>
                        </a:lnTo>
                        <a:lnTo>
                          <a:pt x="0" y="94"/>
                        </a:lnTo>
                        <a:lnTo>
                          <a:pt x="0" y="87"/>
                        </a:lnTo>
                        <a:lnTo>
                          <a:pt x="0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70" name="Freeform 21">
                    <a:extLst>
                      <a:ext uri="{FF2B5EF4-FFF2-40B4-BE49-F238E27FC236}">
                        <a16:creationId xmlns:a16="http://schemas.microsoft.com/office/drawing/2014/main" id="{D60A1740-3871-A9FF-53BA-7B41BA9FE1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8683" y="3620788"/>
                    <a:ext cx="33797" cy="41845"/>
                  </a:xfrm>
                  <a:custGeom>
                    <a:avLst/>
                    <a:gdLst>
                      <a:gd name="T0" fmla="*/ 104 w 130"/>
                      <a:gd name="T1" fmla="*/ 45 h 155"/>
                      <a:gd name="T2" fmla="*/ 98 w 130"/>
                      <a:gd name="T3" fmla="*/ 34 h 155"/>
                      <a:gd name="T4" fmla="*/ 89 w 130"/>
                      <a:gd name="T5" fmla="*/ 26 h 155"/>
                      <a:gd name="T6" fmla="*/ 76 w 130"/>
                      <a:gd name="T7" fmla="*/ 22 h 155"/>
                      <a:gd name="T8" fmla="*/ 58 w 130"/>
                      <a:gd name="T9" fmla="*/ 22 h 155"/>
                      <a:gd name="T10" fmla="*/ 46 w 130"/>
                      <a:gd name="T11" fmla="*/ 27 h 155"/>
                      <a:gd name="T12" fmla="*/ 39 w 130"/>
                      <a:gd name="T13" fmla="*/ 32 h 155"/>
                      <a:gd name="T14" fmla="*/ 32 w 130"/>
                      <a:gd name="T15" fmla="*/ 44 h 155"/>
                      <a:gd name="T16" fmla="*/ 27 w 130"/>
                      <a:gd name="T17" fmla="*/ 65 h 155"/>
                      <a:gd name="T18" fmla="*/ 27 w 130"/>
                      <a:gd name="T19" fmla="*/ 89 h 155"/>
                      <a:gd name="T20" fmla="*/ 32 w 130"/>
                      <a:gd name="T21" fmla="*/ 110 h 155"/>
                      <a:gd name="T22" fmla="*/ 39 w 130"/>
                      <a:gd name="T23" fmla="*/ 122 h 155"/>
                      <a:gd name="T24" fmla="*/ 45 w 130"/>
                      <a:gd name="T25" fmla="*/ 127 h 155"/>
                      <a:gd name="T26" fmla="*/ 56 w 130"/>
                      <a:gd name="T27" fmla="*/ 132 h 155"/>
                      <a:gd name="T28" fmla="*/ 74 w 130"/>
                      <a:gd name="T29" fmla="*/ 132 h 155"/>
                      <a:gd name="T30" fmla="*/ 88 w 130"/>
                      <a:gd name="T31" fmla="*/ 128 h 155"/>
                      <a:gd name="T32" fmla="*/ 98 w 130"/>
                      <a:gd name="T33" fmla="*/ 119 h 155"/>
                      <a:gd name="T34" fmla="*/ 104 w 130"/>
                      <a:gd name="T35" fmla="*/ 106 h 155"/>
                      <a:gd name="T36" fmla="*/ 130 w 130"/>
                      <a:gd name="T37" fmla="*/ 98 h 155"/>
                      <a:gd name="T38" fmla="*/ 128 w 130"/>
                      <a:gd name="T39" fmla="*/ 110 h 155"/>
                      <a:gd name="T40" fmla="*/ 123 w 130"/>
                      <a:gd name="T41" fmla="*/ 122 h 155"/>
                      <a:gd name="T42" fmla="*/ 118 w 130"/>
                      <a:gd name="T43" fmla="*/ 132 h 155"/>
                      <a:gd name="T44" fmla="*/ 110 w 130"/>
                      <a:gd name="T45" fmla="*/ 140 h 155"/>
                      <a:gd name="T46" fmla="*/ 101 w 130"/>
                      <a:gd name="T47" fmla="*/ 147 h 155"/>
                      <a:gd name="T48" fmla="*/ 91 w 130"/>
                      <a:gd name="T49" fmla="*/ 151 h 155"/>
                      <a:gd name="T50" fmla="*/ 79 w 130"/>
                      <a:gd name="T51" fmla="*/ 154 h 155"/>
                      <a:gd name="T52" fmla="*/ 64 w 130"/>
                      <a:gd name="T53" fmla="*/ 155 h 155"/>
                      <a:gd name="T54" fmla="*/ 50 w 130"/>
                      <a:gd name="T55" fmla="*/ 154 h 155"/>
                      <a:gd name="T56" fmla="*/ 38 w 130"/>
                      <a:gd name="T57" fmla="*/ 150 h 155"/>
                      <a:gd name="T58" fmla="*/ 27 w 130"/>
                      <a:gd name="T59" fmla="*/ 143 h 155"/>
                      <a:gd name="T60" fmla="*/ 18 w 130"/>
                      <a:gd name="T61" fmla="*/ 135 h 155"/>
                      <a:gd name="T62" fmla="*/ 9 w 130"/>
                      <a:gd name="T63" fmla="*/ 123 h 155"/>
                      <a:gd name="T64" fmla="*/ 4 w 130"/>
                      <a:gd name="T65" fmla="*/ 110 h 155"/>
                      <a:gd name="T66" fmla="*/ 1 w 130"/>
                      <a:gd name="T67" fmla="*/ 95 h 155"/>
                      <a:gd name="T68" fmla="*/ 0 w 130"/>
                      <a:gd name="T69" fmla="*/ 78 h 155"/>
                      <a:gd name="T70" fmla="*/ 1 w 130"/>
                      <a:gd name="T71" fmla="*/ 61 h 155"/>
                      <a:gd name="T72" fmla="*/ 4 w 130"/>
                      <a:gd name="T73" fmla="*/ 45 h 155"/>
                      <a:gd name="T74" fmla="*/ 10 w 130"/>
                      <a:gd name="T75" fmla="*/ 32 h 155"/>
                      <a:gd name="T76" fmla="*/ 18 w 130"/>
                      <a:gd name="T77" fmla="*/ 20 h 155"/>
                      <a:gd name="T78" fmla="*/ 28 w 130"/>
                      <a:gd name="T79" fmla="*/ 11 h 155"/>
                      <a:gd name="T80" fmla="*/ 39 w 130"/>
                      <a:gd name="T81" fmla="*/ 5 h 155"/>
                      <a:gd name="T82" fmla="*/ 52 w 130"/>
                      <a:gd name="T83" fmla="*/ 1 h 155"/>
                      <a:gd name="T84" fmla="*/ 67 w 130"/>
                      <a:gd name="T85" fmla="*/ 0 h 155"/>
                      <a:gd name="T86" fmla="*/ 92 w 130"/>
                      <a:gd name="T87" fmla="*/ 3 h 155"/>
                      <a:gd name="T88" fmla="*/ 102 w 130"/>
                      <a:gd name="T89" fmla="*/ 8 h 155"/>
                      <a:gd name="T90" fmla="*/ 111 w 130"/>
                      <a:gd name="T91" fmla="*/ 14 h 155"/>
                      <a:gd name="T92" fmla="*/ 119 w 130"/>
                      <a:gd name="T93" fmla="*/ 22 h 155"/>
                      <a:gd name="T94" fmla="*/ 124 w 130"/>
                      <a:gd name="T95" fmla="*/ 31 h 155"/>
                      <a:gd name="T96" fmla="*/ 128 w 130"/>
                      <a:gd name="T97" fmla="*/ 41 h 155"/>
                      <a:gd name="T98" fmla="*/ 130 w 130"/>
                      <a:gd name="T99" fmla="*/ 52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0" h="155">
                        <a:moveTo>
                          <a:pt x="105" y="52"/>
                        </a:moveTo>
                        <a:lnTo>
                          <a:pt x="104" y="45"/>
                        </a:lnTo>
                        <a:lnTo>
                          <a:pt x="102" y="39"/>
                        </a:lnTo>
                        <a:lnTo>
                          <a:pt x="98" y="34"/>
                        </a:lnTo>
                        <a:lnTo>
                          <a:pt x="94" y="30"/>
                        </a:lnTo>
                        <a:lnTo>
                          <a:pt x="89" y="26"/>
                        </a:lnTo>
                        <a:lnTo>
                          <a:pt x="83" y="24"/>
                        </a:lnTo>
                        <a:lnTo>
                          <a:pt x="76" y="22"/>
                        </a:lnTo>
                        <a:lnTo>
                          <a:pt x="67" y="22"/>
                        </a:lnTo>
                        <a:lnTo>
                          <a:pt x="58" y="22"/>
                        </a:lnTo>
                        <a:lnTo>
                          <a:pt x="49" y="25"/>
                        </a:lnTo>
                        <a:lnTo>
                          <a:pt x="46" y="27"/>
                        </a:lnTo>
                        <a:lnTo>
                          <a:pt x="42" y="30"/>
                        </a:lnTo>
                        <a:lnTo>
                          <a:pt x="39" y="32"/>
                        </a:lnTo>
                        <a:lnTo>
                          <a:pt x="37" y="36"/>
                        </a:lnTo>
                        <a:lnTo>
                          <a:pt x="32" y="44"/>
                        </a:lnTo>
                        <a:lnTo>
                          <a:pt x="29" y="53"/>
                        </a:lnTo>
                        <a:lnTo>
                          <a:pt x="27" y="65"/>
                        </a:lnTo>
                        <a:lnTo>
                          <a:pt x="26" y="77"/>
                        </a:lnTo>
                        <a:lnTo>
                          <a:pt x="27" y="89"/>
                        </a:lnTo>
                        <a:lnTo>
                          <a:pt x="28" y="100"/>
                        </a:lnTo>
                        <a:lnTo>
                          <a:pt x="32" y="110"/>
                        </a:lnTo>
                        <a:lnTo>
                          <a:pt x="36" y="119"/>
                        </a:lnTo>
                        <a:lnTo>
                          <a:pt x="39" y="122"/>
                        </a:lnTo>
                        <a:lnTo>
                          <a:pt x="42" y="125"/>
                        </a:lnTo>
                        <a:lnTo>
                          <a:pt x="45" y="127"/>
                        </a:lnTo>
                        <a:lnTo>
                          <a:pt x="49" y="129"/>
                        </a:lnTo>
                        <a:lnTo>
                          <a:pt x="56" y="132"/>
                        </a:lnTo>
                        <a:lnTo>
                          <a:pt x="65" y="133"/>
                        </a:lnTo>
                        <a:lnTo>
                          <a:pt x="74" y="132"/>
                        </a:lnTo>
                        <a:lnTo>
                          <a:pt x="81" y="131"/>
                        </a:lnTo>
                        <a:lnTo>
                          <a:pt x="88" y="128"/>
                        </a:lnTo>
                        <a:lnTo>
                          <a:pt x="93" y="124"/>
                        </a:lnTo>
                        <a:lnTo>
                          <a:pt x="98" y="119"/>
                        </a:lnTo>
                        <a:lnTo>
                          <a:pt x="102" y="113"/>
                        </a:lnTo>
                        <a:lnTo>
                          <a:pt x="104" y="106"/>
                        </a:lnTo>
                        <a:lnTo>
                          <a:pt x="106" y="98"/>
                        </a:lnTo>
                        <a:lnTo>
                          <a:pt x="130" y="98"/>
                        </a:lnTo>
                        <a:lnTo>
                          <a:pt x="129" y="104"/>
                        </a:lnTo>
                        <a:lnTo>
                          <a:pt x="128" y="110"/>
                        </a:lnTo>
                        <a:lnTo>
                          <a:pt x="127" y="117"/>
                        </a:lnTo>
                        <a:lnTo>
                          <a:pt x="123" y="122"/>
                        </a:lnTo>
                        <a:lnTo>
                          <a:pt x="121" y="127"/>
                        </a:lnTo>
                        <a:lnTo>
                          <a:pt x="118" y="132"/>
                        </a:lnTo>
                        <a:lnTo>
                          <a:pt x="114" y="136"/>
                        </a:lnTo>
                        <a:lnTo>
                          <a:pt x="110" y="140"/>
                        </a:lnTo>
                        <a:lnTo>
                          <a:pt x="106" y="143"/>
                        </a:lnTo>
                        <a:lnTo>
                          <a:pt x="101" y="147"/>
                        </a:lnTo>
                        <a:lnTo>
                          <a:pt x="96" y="149"/>
                        </a:lnTo>
                        <a:lnTo>
                          <a:pt x="91" y="151"/>
                        </a:lnTo>
                        <a:lnTo>
                          <a:pt x="85" y="153"/>
                        </a:lnTo>
                        <a:lnTo>
                          <a:pt x="79" y="154"/>
                        </a:lnTo>
                        <a:lnTo>
                          <a:pt x="72" y="155"/>
                        </a:lnTo>
                        <a:lnTo>
                          <a:pt x="64" y="155"/>
                        </a:lnTo>
                        <a:lnTo>
                          <a:pt x="57" y="155"/>
                        </a:lnTo>
                        <a:lnTo>
                          <a:pt x="50" y="154"/>
                        </a:lnTo>
                        <a:lnTo>
                          <a:pt x="44" y="152"/>
                        </a:lnTo>
                        <a:lnTo>
                          <a:pt x="38" y="150"/>
                        </a:lnTo>
                        <a:lnTo>
                          <a:pt x="32" y="147"/>
                        </a:lnTo>
                        <a:lnTo>
                          <a:pt x="27" y="143"/>
                        </a:lnTo>
                        <a:lnTo>
                          <a:pt x="22" y="139"/>
                        </a:lnTo>
                        <a:lnTo>
                          <a:pt x="18" y="135"/>
                        </a:lnTo>
                        <a:lnTo>
                          <a:pt x="13" y="129"/>
                        </a:lnTo>
                        <a:lnTo>
                          <a:pt x="9" y="123"/>
                        </a:lnTo>
                        <a:lnTo>
                          <a:pt x="6" y="117"/>
                        </a:lnTo>
                        <a:lnTo>
                          <a:pt x="4" y="110"/>
                        </a:lnTo>
                        <a:lnTo>
                          <a:pt x="2" y="102"/>
                        </a:lnTo>
                        <a:lnTo>
                          <a:pt x="1" y="95"/>
                        </a:lnTo>
                        <a:lnTo>
                          <a:pt x="0" y="87"/>
                        </a:lnTo>
                        <a:lnTo>
                          <a:pt x="0" y="78"/>
                        </a:lnTo>
                        <a:lnTo>
                          <a:pt x="0" y="69"/>
                        </a:lnTo>
                        <a:lnTo>
                          <a:pt x="1" y="61"/>
                        </a:lnTo>
                        <a:lnTo>
                          <a:pt x="2" y="52"/>
                        </a:lnTo>
                        <a:lnTo>
                          <a:pt x="4" y="45"/>
                        </a:lnTo>
                        <a:lnTo>
                          <a:pt x="7" y="38"/>
                        </a:lnTo>
                        <a:lnTo>
                          <a:pt x="10" y="32"/>
                        </a:lnTo>
                        <a:lnTo>
                          <a:pt x="13" y="26"/>
                        </a:lnTo>
                        <a:lnTo>
                          <a:pt x="18" y="20"/>
                        </a:lnTo>
                        <a:lnTo>
                          <a:pt x="23" y="16"/>
                        </a:lnTo>
                        <a:lnTo>
                          <a:pt x="28" y="11"/>
                        </a:lnTo>
                        <a:lnTo>
                          <a:pt x="34" y="8"/>
                        </a:lnTo>
                        <a:lnTo>
                          <a:pt x="39" y="5"/>
                        </a:lnTo>
                        <a:lnTo>
                          <a:pt x="46" y="3"/>
                        </a:lnTo>
                        <a:lnTo>
                          <a:pt x="52" y="1"/>
                        </a:lnTo>
                        <a:lnTo>
                          <a:pt x="59" y="0"/>
                        </a:lnTo>
                        <a:lnTo>
                          <a:pt x="67" y="0"/>
                        </a:lnTo>
                        <a:lnTo>
                          <a:pt x="81" y="1"/>
                        </a:lnTo>
                        <a:lnTo>
                          <a:pt x="92" y="3"/>
                        </a:lnTo>
                        <a:lnTo>
                          <a:pt x="98" y="5"/>
                        </a:lnTo>
                        <a:lnTo>
                          <a:pt x="102" y="8"/>
                        </a:lnTo>
                        <a:lnTo>
                          <a:pt x="107" y="11"/>
                        </a:lnTo>
                        <a:lnTo>
                          <a:pt x="111" y="14"/>
                        </a:lnTo>
                        <a:lnTo>
                          <a:pt x="115" y="18"/>
                        </a:lnTo>
                        <a:lnTo>
                          <a:pt x="119" y="22"/>
                        </a:lnTo>
                        <a:lnTo>
                          <a:pt x="121" y="26"/>
                        </a:lnTo>
                        <a:lnTo>
                          <a:pt x="124" y="31"/>
                        </a:lnTo>
                        <a:lnTo>
                          <a:pt x="127" y="36"/>
                        </a:lnTo>
                        <a:lnTo>
                          <a:pt x="128" y="41"/>
                        </a:lnTo>
                        <a:lnTo>
                          <a:pt x="129" y="47"/>
                        </a:lnTo>
                        <a:lnTo>
                          <a:pt x="130" y="52"/>
                        </a:lnTo>
                        <a:lnTo>
                          <a:pt x="105" y="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71" name="Freeform 22">
                    <a:extLst>
                      <a:ext uri="{FF2B5EF4-FFF2-40B4-BE49-F238E27FC236}">
                        <a16:creationId xmlns:a16="http://schemas.microsoft.com/office/drawing/2014/main" id="{CC6D1D72-1858-509C-F54E-BD9B531469C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147309" y="3620788"/>
                    <a:ext cx="35407" cy="41845"/>
                  </a:xfrm>
                  <a:custGeom>
                    <a:avLst/>
                    <a:gdLst>
                      <a:gd name="T0" fmla="*/ 106 w 131"/>
                      <a:gd name="T1" fmla="*/ 64 h 155"/>
                      <a:gd name="T2" fmla="*/ 104 w 131"/>
                      <a:gd name="T3" fmla="*/ 46 h 155"/>
                      <a:gd name="T4" fmla="*/ 96 w 131"/>
                      <a:gd name="T5" fmla="*/ 32 h 155"/>
                      <a:gd name="T6" fmla="*/ 83 w 131"/>
                      <a:gd name="T7" fmla="*/ 24 h 155"/>
                      <a:gd name="T8" fmla="*/ 66 w 131"/>
                      <a:gd name="T9" fmla="*/ 21 h 155"/>
                      <a:gd name="T10" fmla="*/ 50 w 131"/>
                      <a:gd name="T11" fmla="*/ 24 h 155"/>
                      <a:gd name="T12" fmla="*/ 38 w 131"/>
                      <a:gd name="T13" fmla="*/ 32 h 155"/>
                      <a:gd name="T14" fmla="*/ 29 w 131"/>
                      <a:gd name="T15" fmla="*/ 45 h 155"/>
                      <a:gd name="T16" fmla="*/ 25 w 131"/>
                      <a:gd name="T17" fmla="*/ 64 h 155"/>
                      <a:gd name="T18" fmla="*/ 130 w 131"/>
                      <a:gd name="T19" fmla="*/ 103 h 155"/>
                      <a:gd name="T20" fmla="*/ 122 w 131"/>
                      <a:gd name="T21" fmla="*/ 125 h 155"/>
                      <a:gd name="T22" fmla="*/ 116 w 131"/>
                      <a:gd name="T23" fmla="*/ 134 h 155"/>
                      <a:gd name="T24" fmla="*/ 109 w 131"/>
                      <a:gd name="T25" fmla="*/ 141 h 155"/>
                      <a:gd name="T26" fmla="*/ 100 w 131"/>
                      <a:gd name="T27" fmla="*/ 147 h 155"/>
                      <a:gd name="T28" fmla="*/ 89 w 131"/>
                      <a:gd name="T29" fmla="*/ 152 h 155"/>
                      <a:gd name="T30" fmla="*/ 66 w 131"/>
                      <a:gd name="T31" fmla="*/ 155 h 155"/>
                      <a:gd name="T32" fmla="*/ 51 w 131"/>
                      <a:gd name="T33" fmla="*/ 154 h 155"/>
                      <a:gd name="T34" fmla="*/ 39 w 131"/>
                      <a:gd name="T35" fmla="*/ 150 h 155"/>
                      <a:gd name="T36" fmla="*/ 27 w 131"/>
                      <a:gd name="T37" fmla="*/ 144 h 155"/>
                      <a:gd name="T38" fmla="*/ 17 w 131"/>
                      <a:gd name="T39" fmla="*/ 135 h 155"/>
                      <a:gd name="T40" fmla="*/ 10 w 131"/>
                      <a:gd name="T41" fmla="*/ 124 h 155"/>
                      <a:gd name="T42" fmla="*/ 4 w 131"/>
                      <a:gd name="T43" fmla="*/ 110 h 155"/>
                      <a:gd name="T44" fmla="*/ 1 w 131"/>
                      <a:gd name="T45" fmla="*/ 96 h 155"/>
                      <a:gd name="T46" fmla="*/ 0 w 131"/>
                      <a:gd name="T47" fmla="*/ 79 h 155"/>
                      <a:gd name="T48" fmla="*/ 1 w 131"/>
                      <a:gd name="T49" fmla="*/ 62 h 155"/>
                      <a:gd name="T50" fmla="*/ 4 w 131"/>
                      <a:gd name="T51" fmla="*/ 45 h 155"/>
                      <a:gd name="T52" fmla="*/ 10 w 131"/>
                      <a:gd name="T53" fmla="*/ 32 h 155"/>
                      <a:gd name="T54" fmla="*/ 17 w 131"/>
                      <a:gd name="T55" fmla="*/ 21 h 155"/>
                      <a:gd name="T56" fmla="*/ 26 w 131"/>
                      <a:gd name="T57" fmla="*/ 11 h 155"/>
                      <a:gd name="T58" fmla="*/ 38 w 131"/>
                      <a:gd name="T59" fmla="*/ 5 h 155"/>
                      <a:gd name="T60" fmla="*/ 51 w 131"/>
                      <a:gd name="T61" fmla="*/ 1 h 155"/>
                      <a:gd name="T62" fmla="*/ 65 w 131"/>
                      <a:gd name="T63" fmla="*/ 0 h 155"/>
                      <a:gd name="T64" fmla="*/ 80 w 131"/>
                      <a:gd name="T65" fmla="*/ 1 h 155"/>
                      <a:gd name="T66" fmla="*/ 94 w 131"/>
                      <a:gd name="T67" fmla="*/ 5 h 155"/>
                      <a:gd name="T68" fmla="*/ 105 w 131"/>
                      <a:gd name="T69" fmla="*/ 11 h 155"/>
                      <a:gd name="T70" fmla="*/ 114 w 131"/>
                      <a:gd name="T71" fmla="*/ 19 h 155"/>
                      <a:gd name="T72" fmla="*/ 122 w 131"/>
                      <a:gd name="T73" fmla="*/ 29 h 155"/>
                      <a:gd name="T74" fmla="*/ 127 w 131"/>
                      <a:gd name="T75" fmla="*/ 42 h 155"/>
                      <a:gd name="T76" fmla="*/ 130 w 131"/>
                      <a:gd name="T77" fmla="*/ 57 h 155"/>
                      <a:gd name="T78" fmla="*/ 131 w 131"/>
                      <a:gd name="T79" fmla="*/ 74 h 155"/>
                      <a:gd name="T80" fmla="*/ 131 w 131"/>
                      <a:gd name="T81" fmla="*/ 80 h 155"/>
                      <a:gd name="T82" fmla="*/ 131 w 131"/>
                      <a:gd name="T83" fmla="*/ 85 h 155"/>
                      <a:gd name="T84" fmla="*/ 26 w 131"/>
                      <a:gd name="T85" fmla="*/ 95 h 155"/>
                      <a:gd name="T86" fmla="*/ 32 w 131"/>
                      <a:gd name="T87" fmla="*/ 114 h 155"/>
                      <a:gd name="T88" fmla="*/ 44 w 131"/>
                      <a:gd name="T89" fmla="*/ 126 h 155"/>
                      <a:gd name="T90" fmla="*/ 59 w 131"/>
                      <a:gd name="T91" fmla="*/ 132 h 155"/>
                      <a:gd name="T92" fmla="*/ 75 w 131"/>
                      <a:gd name="T93" fmla="*/ 133 h 155"/>
                      <a:gd name="T94" fmla="*/ 87 w 131"/>
                      <a:gd name="T95" fmla="*/ 129 h 155"/>
                      <a:gd name="T96" fmla="*/ 98 w 131"/>
                      <a:gd name="T97" fmla="*/ 121 h 155"/>
                      <a:gd name="T98" fmla="*/ 104 w 131"/>
                      <a:gd name="T99" fmla="*/ 11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1" h="155">
                        <a:moveTo>
                          <a:pt x="25" y="64"/>
                        </a:moveTo>
                        <a:lnTo>
                          <a:pt x="106" y="64"/>
                        </a:lnTo>
                        <a:lnTo>
                          <a:pt x="105" y="55"/>
                        </a:lnTo>
                        <a:lnTo>
                          <a:pt x="104" y="46"/>
                        </a:lnTo>
                        <a:lnTo>
                          <a:pt x="100" y="38"/>
                        </a:lnTo>
                        <a:lnTo>
                          <a:pt x="96" y="32"/>
                        </a:lnTo>
                        <a:lnTo>
                          <a:pt x="89" y="27"/>
                        </a:lnTo>
                        <a:lnTo>
                          <a:pt x="83" y="24"/>
                        </a:lnTo>
                        <a:lnTo>
                          <a:pt x="75" y="22"/>
                        </a:lnTo>
                        <a:lnTo>
                          <a:pt x="66" y="21"/>
                        </a:lnTo>
                        <a:lnTo>
                          <a:pt x="58" y="22"/>
                        </a:lnTo>
                        <a:lnTo>
                          <a:pt x="50" y="24"/>
                        </a:lnTo>
                        <a:lnTo>
                          <a:pt x="44" y="27"/>
                        </a:lnTo>
                        <a:lnTo>
                          <a:pt x="38" y="32"/>
                        </a:lnTo>
                        <a:lnTo>
                          <a:pt x="33" y="38"/>
                        </a:lnTo>
                        <a:lnTo>
                          <a:pt x="29" y="45"/>
                        </a:lnTo>
                        <a:lnTo>
                          <a:pt x="27" y="55"/>
                        </a:lnTo>
                        <a:lnTo>
                          <a:pt x="25" y="64"/>
                        </a:lnTo>
                        <a:close/>
                        <a:moveTo>
                          <a:pt x="106" y="103"/>
                        </a:moveTo>
                        <a:lnTo>
                          <a:pt x="130" y="103"/>
                        </a:lnTo>
                        <a:lnTo>
                          <a:pt x="127" y="115"/>
                        </a:lnTo>
                        <a:lnTo>
                          <a:pt x="122" y="125"/>
                        </a:lnTo>
                        <a:lnTo>
                          <a:pt x="120" y="130"/>
                        </a:lnTo>
                        <a:lnTo>
                          <a:pt x="116" y="134"/>
                        </a:lnTo>
                        <a:lnTo>
                          <a:pt x="113" y="138"/>
                        </a:lnTo>
                        <a:lnTo>
                          <a:pt x="109" y="141"/>
                        </a:lnTo>
                        <a:lnTo>
                          <a:pt x="105" y="145"/>
                        </a:lnTo>
                        <a:lnTo>
                          <a:pt x="100" y="147"/>
                        </a:lnTo>
                        <a:lnTo>
                          <a:pt x="95" y="150"/>
                        </a:lnTo>
                        <a:lnTo>
                          <a:pt x="89" y="152"/>
                        </a:lnTo>
                        <a:lnTo>
                          <a:pt x="78" y="154"/>
                        </a:lnTo>
                        <a:lnTo>
                          <a:pt x="66" y="155"/>
                        </a:lnTo>
                        <a:lnTo>
                          <a:pt x="58" y="155"/>
                        </a:lnTo>
                        <a:lnTo>
                          <a:pt x="51" y="154"/>
                        </a:lnTo>
                        <a:lnTo>
                          <a:pt x="45" y="152"/>
                        </a:lnTo>
                        <a:lnTo>
                          <a:pt x="39" y="150"/>
                        </a:lnTo>
                        <a:lnTo>
                          <a:pt x="32" y="147"/>
                        </a:lnTo>
                        <a:lnTo>
                          <a:pt x="27" y="144"/>
                        </a:lnTo>
                        <a:lnTo>
                          <a:pt x="22" y="140"/>
                        </a:lnTo>
                        <a:lnTo>
                          <a:pt x="17" y="135"/>
                        </a:lnTo>
                        <a:lnTo>
                          <a:pt x="13" y="130"/>
                        </a:lnTo>
                        <a:lnTo>
                          <a:pt x="10" y="124"/>
                        </a:lnTo>
                        <a:lnTo>
                          <a:pt x="7" y="118"/>
                        </a:lnTo>
                        <a:lnTo>
                          <a:pt x="4" y="110"/>
                        </a:lnTo>
                        <a:lnTo>
                          <a:pt x="2" y="103"/>
                        </a:lnTo>
                        <a:lnTo>
                          <a:pt x="1" y="96"/>
                        </a:lnTo>
                        <a:lnTo>
                          <a:pt x="0" y="88"/>
                        </a:lnTo>
                        <a:lnTo>
                          <a:pt x="0" y="79"/>
                        </a:lnTo>
                        <a:lnTo>
                          <a:pt x="0" y="70"/>
                        </a:lnTo>
                        <a:lnTo>
                          <a:pt x="1" y="62"/>
                        </a:lnTo>
                        <a:lnTo>
                          <a:pt x="2" y="53"/>
                        </a:lnTo>
                        <a:lnTo>
                          <a:pt x="4" y="45"/>
                        </a:lnTo>
                        <a:lnTo>
                          <a:pt x="7" y="38"/>
                        </a:lnTo>
                        <a:lnTo>
                          <a:pt x="10" y="32"/>
                        </a:lnTo>
                        <a:lnTo>
                          <a:pt x="13" y="26"/>
                        </a:lnTo>
                        <a:lnTo>
                          <a:pt x="17" y="21"/>
                        </a:lnTo>
                        <a:lnTo>
                          <a:pt x="22" y="16"/>
                        </a:lnTo>
                        <a:lnTo>
                          <a:pt x="26" y="11"/>
                        </a:lnTo>
                        <a:lnTo>
                          <a:pt x="32" y="8"/>
                        </a:lnTo>
                        <a:lnTo>
                          <a:pt x="38" y="5"/>
                        </a:lnTo>
                        <a:lnTo>
                          <a:pt x="45" y="3"/>
                        </a:lnTo>
                        <a:lnTo>
                          <a:pt x="51" y="1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73" y="0"/>
                        </a:lnTo>
                        <a:lnTo>
                          <a:pt x="80" y="1"/>
                        </a:lnTo>
                        <a:lnTo>
                          <a:pt x="87" y="3"/>
                        </a:lnTo>
                        <a:lnTo>
                          <a:pt x="94" y="5"/>
                        </a:lnTo>
                        <a:lnTo>
                          <a:pt x="100" y="7"/>
                        </a:lnTo>
                        <a:lnTo>
                          <a:pt x="105" y="11"/>
                        </a:lnTo>
                        <a:lnTo>
                          <a:pt x="110" y="14"/>
                        </a:lnTo>
                        <a:lnTo>
                          <a:pt x="114" y="19"/>
                        </a:lnTo>
                        <a:lnTo>
                          <a:pt x="118" y="24"/>
                        </a:lnTo>
                        <a:lnTo>
                          <a:pt x="122" y="29"/>
                        </a:lnTo>
                        <a:lnTo>
                          <a:pt x="125" y="35"/>
                        </a:lnTo>
                        <a:lnTo>
                          <a:pt x="127" y="42"/>
                        </a:lnTo>
                        <a:lnTo>
                          <a:pt x="129" y="49"/>
                        </a:lnTo>
                        <a:lnTo>
                          <a:pt x="130" y="57"/>
                        </a:lnTo>
                        <a:lnTo>
                          <a:pt x="131" y="65"/>
                        </a:lnTo>
                        <a:lnTo>
                          <a:pt x="131" y="74"/>
                        </a:lnTo>
                        <a:lnTo>
                          <a:pt x="131" y="78"/>
                        </a:lnTo>
                        <a:lnTo>
                          <a:pt x="131" y="80"/>
                        </a:lnTo>
                        <a:lnTo>
                          <a:pt x="131" y="82"/>
                        </a:lnTo>
                        <a:lnTo>
                          <a:pt x="131" y="85"/>
                        </a:lnTo>
                        <a:lnTo>
                          <a:pt x="25" y="85"/>
                        </a:lnTo>
                        <a:lnTo>
                          <a:pt x="26" y="95"/>
                        </a:lnTo>
                        <a:lnTo>
                          <a:pt x="28" y="105"/>
                        </a:lnTo>
                        <a:lnTo>
                          <a:pt x="32" y="114"/>
                        </a:lnTo>
                        <a:lnTo>
                          <a:pt x="38" y="121"/>
                        </a:lnTo>
                        <a:lnTo>
                          <a:pt x="44" y="126"/>
                        </a:lnTo>
                        <a:lnTo>
                          <a:pt x="51" y="130"/>
                        </a:lnTo>
                        <a:lnTo>
                          <a:pt x="59" y="132"/>
                        </a:lnTo>
                        <a:lnTo>
                          <a:pt x="68" y="133"/>
                        </a:lnTo>
                        <a:lnTo>
                          <a:pt x="75" y="133"/>
                        </a:lnTo>
                        <a:lnTo>
                          <a:pt x="81" y="131"/>
                        </a:lnTo>
                        <a:lnTo>
                          <a:pt x="87" y="129"/>
                        </a:lnTo>
                        <a:lnTo>
                          <a:pt x="93" y="126"/>
                        </a:lnTo>
                        <a:lnTo>
                          <a:pt x="98" y="121"/>
                        </a:lnTo>
                        <a:lnTo>
                          <a:pt x="101" y="116"/>
                        </a:lnTo>
                        <a:lnTo>
                          <a:pt x="104" y="110"/>
                        </a:lnTo>
                        <a:lnTo>
                          <a:pt x="106" y="10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72" name="Freeform 23">
                    <a:extLst>
                      <a:ext uri="{FF2B5EF4-FFF2-40B4-BE49-F238E27FC236}">
                        <a16:creationId xmlns:a16="http://schemas.microsoft.com/office/drawing/2014/main" id="{04C1FE08-9885-D302-5725-B22AD94CE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0763" y="3622398"/>
                    <a:ext cx="19313" cy="40236"/>
                  </a:xfrm>
                  <a:custGeom>
                    <a:avLst/>
                    <a:gdLst>
                      <a:gd name="T0" fmla="*/ 0 w 71"/>
                      <a:gd name="T1" fmla="*/ 149 h 149"/>
                      <a:gd name="T2" fmla="*/ 0 w 71"/>
                      <a:gd name="T3" fmla="*/ 4 h 149"/>
                      <a:gd name="T4" fmla="*/ 24 w 71"/>
                      <a:gd name="T5" fmla="*/ 4 h 149"/>
                      <a:gd name="T6" fmla="*/ 24 w 71"/>
                      <a:gd name="T7" fmla="*/ 29 h 149"/>
                      <a:gd name="T8" fmla="*/ 27 w 71"/>
                      <a:gd name="T9" fmla="*/ 23 h 149"/>
                      <a:gd name="T10" fmla="*/ 30 w 71"/>
                      <a:gd name="T11" fmla="*/ 17 h 149"/>
                      <a:gd name="T12" fmla="*/ 35 w 71"/>
                      <a:gd name="T13" fmla="*/ 12 h 149"/>
                      <a:gd name="T14" fmla="*/ 39 w 71"/>
                      <a:gd name="T15" fmla="*/ 8 h 149"/>
                      <a:gd name="T16" fmla="*/ 46 w 71"/>
                      <a:gd name="T17" fmla="*/ 5 h 149"/>
                      <a:gd name="T18" fmla="*/ 51 w 71"/>
                      <a:gd name="T19" fmla="*/ 2 h 149"/>
                      <a:gd name="T20" fmla="*/ 58 w 71"/>
                      <a:gd name="T21" fmla="*/ 1 h 149"/>
                      <a:gd name="T22" fmla="*/ 65 w 71"/>
                      <a:gd name="T23" fmla="*/ 0 h 149"/>
                      <a:gd name="T24" fmla="*/ 67 w 71"/>
                      <a:gd name="T25" fmla="*/ 0 h 149"/>
                      <a:gd name="T26" fmla="*/ 68 w 71"/>
                      <a:gd name="T27" fmla="*/ 1 h 149"/>
                      <a:gd name="T28" fmla="*/ 70 w 71"/>
                      <a:gd name="T29" fmla="*/ 1 h 149"/>
                      <a:gd name="T30" fmla="*/ 71 w 71"/>
                      <a:gd name="T31" fmla="*/ 1 h 149"/>
                      <a:gd name="T32" fmla="*/ 71 w 71"/>
                      <a:gd name="T33" fmla="*/ 26 h 149"/>
                      <a:gd name="T34" fmla="*/ 70 w 71"/>
                      <a:gd name="T35" fmla="*/ 26 h 149"/>
                      <a:gd name="T36" fmla="*/ 69 w 71"/>
                      <a:gd name="T37" fmla="*/ 26 h 149"/>
                      <a:gd name="T38" fmla="*/ 67 w 71"/>
                      <a:gd name="T39" fmla="*/ 26 h 149"/>
                      <a:gd name="T40" fmla="*/ 65 w 71"/>
                      <a:gd name="T41" fmla="*/ 26 h 149"/>
                      <a:gd name="T42" fmla="*/ 56 w 71"/>
                      <a:gd name="T43" fmla="*/ 27 h 149"/>
                      <a:gd name="T44" fmla="*/ 48 w 71"/>
                      <a:gd name="T45" fmla="*/ 29 h 149"/>
                      <a:gd name="T46" fmla="*/ 40 w 71"/>
                      <a:gd name="T47" fmla="*/ 32 h 149"/>
                      <a:gd name="T48" fmla="*/ 35 w 71"/>
                      <a:gd name="T49" fmla="*/ 37 h 149"/>
                      <a:gd name="T50" fmla="*/ 30 w 71"/>
                      <a:gd name="T51" fmla="*/ 43 h 149"/>
                      <a:gd name="T52" fmla="*/ 27 w 71"/>
                      <a:gd name="T53" fmla="*/ 50 h 149"/>
                      <a:gd name="T54" fmla="*/ 25 w 71"/>
                      <a:gd name="T55" fmla="*/ 59 h 149"/>
                      <a:gd name="T56" fmla="*/ 24 w 71"/>
                      <a:gd name="T57" fmla="*/ 68 h 149"/>
                      <a:gd name="T58" fmla="*/ 24 w 71"/>
                      <a:gd name="T59" fmla="*/ 149 h 149"/>
                      <a:gd name="T60" fmla="*/ 0 w 71"/>
                      <a:gd name="T61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1" h="149">
                        <a:moveTo>
                          <a:pt x="0" y="149"/>
                        </a:moveTo>
                        <a:lnTo>
                          <a:pt x="0" y="4"/>
                        </a:lnTo>
                        <a:lnTo>
                          <a:pt x="24" y="4"/>
                        </a:lnTo>
                        <a:lnTo>
                          <a:pt x="24" y="29"/>
                        </a:lnTo>
                        <a:lnTo>
                          <a:pt x="27" y="23"/>
                        </a:lnTo>
                        <a:lnTo>
                          <a:pt x="30" y="17"/>
                        </a:lnTo>
                        <a:lnTo>
                          <a:pt x="35" y="12"/>
                        </a:lnTo>
                        <a:lnTo>
                          <a:pt x="39" y="8"/>
                        </a:lnTo>
                        <a:lnTo>
                          <a:pt x="46" y="5"/>
                        </a:lnTo>
                        <a:lnTo>
                          <a:pt x="51" y="2"/>
                        </a:lnTo>
                        <a:lnTo>
                          <a:pt x="58" y="1"/>
                        </a:lnTo>
                        <a:lnTo>
                          <a:pt x="65" y="0"/>
                        </a:lnTo>
                        <a:lnTo>
                          <a:pt x="67" y="0"/>
                        </a:lnTo>
                        <a:lnTo>
                          <a:pt x="68" y="1"/>
                        </a:lnTo>
                        <a:lnTo>
                          <a:pt x="70" y="1"/>
                        </a:lnTo>
                        <a:lnTo>
                          <a:pt x="71" y="1"/>
                        </a:lnTo>
                        <a:lnTo>
                          <a:pt x="71" y="26"/>
                        </a:lnTo>
                        <a:lnTo>
                          <a:pt x="70" y="26"/>
                        </a:lnTo>
                        <a:lnTo>
                          <a:pt x="69" y="26"/>
                        </a:lnTo>
                        <a:lnTo>
                          <a:pt x="67" y="26"/>
                        </a:lnTo>
                        <a:lnTo>
                          <a:pt x="65" y="26"/>
                        </a:lnTo>
                        <a:lnTo>
                          <a:pt x="56" y="27"/>
                        </a:lnTo>
                        <a:lnTo>
                          <a:pt x="48" y="29"/>
                        </a:lnTo>
                        <a:lnTo>
                          <a:pt x="40" y="32"/>
                        </a:lnTo>
                        <a:lnTo>
                          <a:pt x="35" y="37"/>
                        </a:lnTo>
                        <a:lnTo>
                          <a:pt x="30" y="43"/>
                        </a:lnTo>
                        <a:lnTo>
                          <a:pt x="27" y="50"/>
                        </a:lnTo>
                        <a:lnTo>
                          <a:pt x="25" y="59"/>
                        </a:lnTo>
                        <a:lnTo>
                          <a:pt x="24" y="68"/>
                        </a:lnTo>
                        <a:lnTo>
                          <a:pt x="24" y="149"/>
                        </a:lnTo>
                        <a:lnTo>
                          <a:pt x="0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73" name="Freeform 24">
                    <a:extLst>
                      <a:ext uri="{FF2B5EF4-FFF2-40B4-BE49-F238E27FC236}">
                        <a16:creationId xmlns:a16="http://schemas.microsoft.com/office/drawing/2014/main" id="{18A5CDC9-9D4D-AF8E-0FD6-F4FA21FA4DC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213295" y="3620788"/>
                    <a:ext cx="38626" cy="41845"/>
                  </a:xfrm>
                  <a:custGeom>
                    <a:avLst/>
                    <a:gdLst>
                      <a:gd name="T0" fmla="*/ 27 w 141"/>
                      <a:gd name="T1" fmla="*/ 90 h 155"/>
                      <a:gd name="T2" fmla="*/ 32 w 141"/>
                      <a:gd name="T3" fmla="*/ 110 h 155"/>
                      <a:gd name="T4" fmla="*/ 40 w 141"/>
                      <a:gd name="T5" fmla="*/ 123 h 155"/>
                      <a:gd name="T6" fmla="*/ 47 w 141"/>
                      <a:gd name="T7" fmla="*/ 128 h 155"/>
                      <a:gd name="T8" fmla="*/ 60 w 141"/>
                      <a:gd name="T9" fmla="*/ 133 h 155"/>
                      <a:gd name="T10" fmla="*/ 81 w 141"/>
                      <a:gd name="T11" fmla="*/ 133 h 155"/>
                      <a:gd name="T12" fmla="*/ 94 w 141"/>
                      <a:gd name="T13" fmla="*/ 128 h 155"/>
                      <a:gd name="T14" fmla="*/ 101 w 141"/>
                      <a:gd name="T15" fmla="*/ 123 h 155"/>
                      <a:gd name="T16" fmla="*/ 109 w 141"/>
                      <a:gd name="T17" fmla="*/ 110 h 155"/>
                      <a:gd name="T18" fmla="*/ 114 w 141"/>
                      <a:gd name="T19" fmla="*/ 90 h 155"/>
                      <a:gd name="T20" fmla="*/ 114 w 141"/>
                      <a:gd name="T21" fmla="*/ 65 h 155"/>
                      <a:gd name="T22" fmla="*/ 109 w 141"/>
                      <a:gd name="T23" fmla="*/ 43 h 155"/>
                      <a:gd name="T24" fmla="*/ 101 w 141"/>
                      <a:gd name="T25" fmla="*/ 32 h 155"/>
                      <a:gd name="T26" fmla="*/ 94 w 141"/>
                      <a:gd name="T27" fmla="*/ 27 h 155"/>
                      <a:gd name="T28" fmla="*/ 81 w 141"/>
                      <a:gd name="T29" fmla="*/ 22 h 155"/>
                      <a:gd name="T30" fmla="*/ 60 w 141"/>
                      <a:gd name="T31" fmla="*/ 22 h 155"/>
                      <a:gd name="T32" fmla="*/ 47 w 141"/>
                      <a:gd name="T33" fmla="*/ 27 h 155"/>
                      <a:gd name="T34" fmla="*/ 40 w 141"/>
                      <a:gd name="T35" fmla="*/ 32 h 155"/>
                      <a:gd name="T36" fmla="*/ 32 w 141"/>
                      <a:gd name="T37" fmla="*/ 43 h 155"/>
                      <a:gd name="T38" fmla="*/ 27 w 141"/>
                      <a:gd name="T39" fmla="*/ 65 h 155"/>
                      <a:gd name="T40" fmla="*/ 0 w 141"/>
                      <a:gd name="T41" fmla="*/ 77 h 155"/>
                      <a:gd name="T42" fmla="*/ 1 w 141"/>
                      <a:gd name="T43" fmla="*/ 60 h 155"/>
                      <a:gd name="T44" fmla="*/ 5 w 141"/>
                      <a:gd name="T45" fmla="*/ 44 h 155"/>
                      <a:gd name="T46" fmla="*/ 10 w 141"/>
                      <a:gd name="T47" fmla="*/ 31 h 155"/>
                      <a:gd name="T48" fmla="*/ 19 w 141"/>
                      <a:gd name="T49" fmla="*/ 20 h 155"/>
                      <a:gd name="T50" fmla="*/ 29 w 141"/>
                      <a:gd name="T51" fmla="*/ 11 h 155"/>
                      <a:gd name="T52" fmla="*/ 41 w 141"/>
                      <a:gd name="T53" fmla="*/ 5 h 155"/>
                      <a:gd name="T54" fmla="*/ 55 w 141"/>
                      <a:gd name="T55" fmla="*/ 1 h 155"/>
                      <a:gd name="T56" fmla="*/ 71 w 141"/>
                      <a:gd name="T57" fmla="*/ 0 h 155"/>
                      <a:gd name="T58" fmla="*/ 86 w 141"/>
                      <a:gd name="T59" fmla="*/ 1 h 155"/>
                      <a:gd name="T60" fmla="*/ 100 w 141"/>
                      <a:gd name="T61" fmla="*/ 5 h 155"/>
                      <a:gd name="T62" fmla="*/ 112 w 141"/>
                      <a:gd name="T63" fmla="*/ 11 h 155"/>
                      <a:gd name="T64" fmla="*/ 122 w 141"/>
                      <a:gd name="T65" fmla="*/ 20 h 155"/>
                      <a:gd name="T66" fmla="*/ 131 w 141"/>
                      <a:gd name="T67" fmla="*/ 31 h 155"/>
                      <a:gd name="T68" fmla="*/ 136 w 141"/>
                      <a:gd name="T69" fmla="*/ 44 h 155"/>
                      <a:gd name="T70" fmla="*/ 140 w 141"/>
                      <a:gd name="T71" fmla="*/ 60 h 155"/>
                      <a:gd name="T72" fmla="*/ 141 w 141"/>
                      <a:gd name="T73" fmla="*/ 77 h 155"/>
                      <a:gd name="T74" fmla="*/ 140 w 141"/>
                      <a:gd name="T75" fmla="*/ 94 h 155"/>
                      <a:gd name="T76" fmla="*/ 137 w 141"/>
                      <a:gd name="T77" fmla="*/ 110 h 155"/>
                      <a:gd name="T78" fmla="*/ 131 w 141"/>
                      <a:gd name="T79" fmla="*/ 124 h 155"/>
                      <a:gd name="T80" fmla="*/ 122 w 141"/>
                      <a:gd name="T81" fmla="*/ 135 h 155"/>
                      <a:gd name="T82" fmla="*/ 112 w 141"/>
                      <a:gd name="T83" fmla="*/ 144 h 155"/>
                      <a:gd name="T84" fmla="*/ 100 w 141"/>
                      <a:gd name="T85" fmla="*/ 150 h 155"/>
                      <a:gd name="T86" fmla="*/ 87 w 141"/>
                      <a:gd name="T87" fmla="*/ 154 h 155"/>
                      <a:gd name="T88" fmla="*/ 71 w 141"/>
                      <a:gd name="T89" fmla="*/ 155 h 155"/>
                      <a:gd name="T90" fmla="*/ 55 w 141"/>
                      <a:gd name="T91" fmla="*/ 154 h 155"/>
                      <a:gd name="T92" fmla="*/ 41 w 141"/>
                      <a:gd name="T93" fmla="*/ 150 h 155"/>
                      <a:gd name="T94" fmla="*/ 29 w 141"/>
                      <a:gd name="T95" fmla="*/ 144 h 155"/>
                      <a:gd name="T96" fmla="*/ 19 w 141"/>
                      <a:gd name="T97" fmla="*/ 135 h 155"/>
                      <a:gd name="T98" fmla="*/ 10 w 141"/>
                      <a:gd name="T99" fmla="*/ 124 h 155"/>
                      <a:gd name="T100" fmla="*/ 5 w 141"/>
                      <a:gd name="T101" fmla="*/ 110 h 155"/>
                      <a:gd name="T102" fmla="*/ 1 w 141"/>
                      <a:gd name="T103" fmla="*/ 94 h 155"/>
                      <a:gd name="T104" fmla="*/ 0 w 141"/>
                      <a:gd name="T105" fmla="*/ 77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41" h="155">
                        <a:moveTo>
                          <a:pt x="26" y="77"/>
                        </a:moveTo>
                        <a:lnTo>
                          <a:pt x="27" y="90"/>
                        </a:lnTo>
                        <a:lnTo>
                          <a:pt x="29" y="101"/>
                        </a:lnTo>
                        <a:lnTo>
                          <a:pt x="32" y="110"/>
                        </a:lnTo>
                        <a:lnTo>
                          <a:pt x="37" y="119"/>
                        </a:lnTo>
                        <a:lnTo>
                          <a:pt x="40" y="123"/>
                        </a:lnTo>
                        <a:lnTo>
                          <a:pt x="44" y="125"/>
                        </a:lnTo>
                        <a:lnTo>
                          <a:pt x="47" y="128"/>
                        </a:lnTo>
                        <a:lnTo>
                          <a:pt x="51" y="130"/>
                        </a:lnTo>
                        <a:lnTo>
                          <a:pt x="60" y="133"/>
                        </a:lnTo>
                        <a:lnTo>
                          <a:pt x="71" y="133"/>
                        </a:lnTo>
                        <a:lnTo>
                          <a:pt x="81" y="133"/>
                        </a:lnTo>
                        <a:lnTo>
                          <a:pt x="90" y="130"/>
                        </a:lnTo>
                        <a:lnTo>
                          <a:pt x="94" y="128"/>
                        </a:lnTo>
                        <a:lnTo>
                          <a:pt x="97" y="125"/>
                        </a:lnTo>
                        <a:lnTo>
                          <a:pt x="101" y="123"/>
                        </a:lnTo>
                        <a:lnTo>
                          <a:pt x="104" y="119"/>
                        </a:lnTo>
                        <a:lnTo>
                          <a:pt x="109" y="110"/>
                        </a:lnTo>
                        <a:lnTo>
                          <a:pt x="112" y="101"/>
                        </a:lnTo>
                        <a:lnTo>
                          <a:pt x="114" y="90"/>
                        </a:lnTo>
                        <a:lnTo>
                          <a:pt x="115" y="77"/>
                        </a:lnTo>
                        <a:lnTo>
                          <a:pt x="114" y="65"/>
                        </a:lnTo>
                        <a:lnTo>
                          <a:pt x="112" y="53"/>
                        </a:lnTo>
                        <a:lnTo>
                          <a:pt x="109" y="43"/>
                        </a:lnTo>
                        <a:lnTo>
                          <a:pt x="104" y="35"/>
                        </a:lnTo>
                        <a:lnTo>
                          <a:pt x="101" y="32"/>
                        </a:lnTo>
                        <a:lnTo>
                          <a:pt x="97" y="29"/>
                        </a:lnTo>
                        <a:lnTo>
                          <a:pt x="94" y="27"/>
                        </a:lnTo>
                        <a:lnTo>
                          <a:pt x="90" y="25"/>
                        </a:lnTo>
                        <a:lnTo>
                          <a:pt x="81" y="22"/>
                        </a:lnTo>
                        <a:lnTo>
                          <a:pt x="71" y="21"/>
                        </a:lnTo>
                        <a:lnTo>
                          <a:pt x="60" y="22"/>
                        </a:lnTo>
                        <a:lnTo>
                          <a:pt x="51" y="25"/>
                        </a:lnTo>
                        <a:lnTo>
                          <a:pt x="47" y="27"/>
                        </a:lnTo>
                        <a:lnTo>
                          <a:pt x="44" y="29"/>
                        </a:lnTo>
                        <a:lnTo>
                          <a:pt x="40" y="32"/>
                        </a:lnTo>
                        <a:lnTo>
                          <a:pt x="37" y="35"/>
                        </a:lnTo>
                        <a:lnTo>
                          <a:pt x="32" y="43"/>
                        </a:lnTo>
                        <a:lnTo>
                          <a:pt x="29" y="53"/>
                        </a:lnTo>
                        <a:lnTo>
                          <a:pt x="27" y="65"/>
                        </a:lnTo>
                        <a:lnTo>
                          <a:pt x="26" y="77"/>
                        </a:lnTo>
                        <a:close/>
                        <a:moveTo>
                          <a:pt x="0" y="77"/>
                        </a:moveTo>
                        <a:lnTo>
                          <a:pt x="0" y="68"/>
                        </a:lnTo>
                        <a:lnTo>
                          <a:pt x="1" y="60"/>
                        </a:lnTo>
                        <a:lnTo>
                          <a:pt x="3" y="51"/>
                        </a:lnTo>
                        <a:lnTo>
                          <a:pt x="5" y="44"/>
                        </a:lnTo>
                        <a:lnTo>
                          <a:pt x="7" y="37"/>
                        </a:lnTo>
                        <a:lnTo>
                          <a:pt x="10" y="31"/>
                        </a:lnTo>
                        <a:lnTo>
                          <a:pt x="15" y="25"/>
                        </a:lnTo>
                        <a:lnTo>
                          <a:pt x="19" y="20"/>
                        </a:lnTo>
                        <a:lnTo>
                          <a:pt x="24" y="15"/>
                        </a:lnTo>
                        <a:lnTo>
                          <a:pt x="29" y="11"/>
                        </a:lnTo>
                        <a:lnTo>
                          <a:pt x="35" y="8"/>
                        </a:lnTo>
                        <a:lnTo>
                          <a:pt x="41" y="5"/>
                        </a:lnTo>
                        <a:lnTo>
                          <a:pt x="48" y="3"/>
                        </a:lnTo>
                        <a:lnTo>
                          <a:pt x="55" y="1"/>
                        </a:lnTo>
                        <a:lnTo>
                          <a:pt x="62" y="0"/>
                        </a:lnTo>
                        <a:lnTo>
                          <a:pt x="71" y="0"/>
                        </a:lnTo>
                        <a:lnTo>
                          <a:pt x="79" y="0"/>
                        </a:lnTo>
                        <a:lnTo>
                          <a:pt x="86" y="1"/>
                        </a:lnTo>
                        <a:lnTo>
                          <a:pt x="94" y="3"/>
                        </a:lnTo>
                        <a:lnTo>
                          <a:pt x="100" y="5"/>
                        </a:lnTo>
                        <a:lnTo>
                          <a:pt x="106" y="8"/>
                        </a:lnTo>
                        <a:lnTo>
                          <a:pt x="112" y="11"/>
                        </a:lnTo>
                        <a:lnTo>
                          <a:pt x="117" y="15"/>
                        </a:lnTo>
                        <a:lnTo>
                          <a:pt x="122" y="20"/>
                        </a:lnTo>
                        <a:lnTo>
                          <a:pt x="127" y="25"/>
                        </a:lnTo>
                        <a:lnTo>
                          <a:pt x="131" y="31"/>
                        </a:lnTo>
                        <a:lnTo>
                          <a:pt x="134" y="37"/>
                        </a:lnTo>
                        <a:lnTo>
                          <a:pt x="136" y="44"/>
                        </a:lnTo>
                        <a:lnTo>
                          <a:pt x="138" y="51"/>
                        </a:lnTo>
                        <a:lnTo>
                          <a:pt x="140" y="60"/>
                        </a:lnTo>
                        <a:lnTo>
                          <a:pt x="141" y="68"/>
                        </a:lnTo>
                        <a:lnTo>
                          <a:pt x="141" y="77"/>
                        </a:lnTo>
                        <a:lnTo>
                          <a:pt x="141" y="86"/>
                        </a:lnTo>
                        <a:lnTo>
                          <a:pt x="140" y="94"/>
                        </a:lnTo>
                        <a:lnTo>
                          <a:pt x="138" y="102"/>
                        </a:lnTo>
                        <a:lnTo>
                          <a:pt x="137" y="110"/>
                        </a:lnTo>
                        <a:lnTo>
                          <a:pt x="134" y="117"/>
                        </a:lnTo>
                        <a:lnTo>
                          <a:pt x="131" y="124"/>
                        </a:lnTo>
                        <a:lnTo>
                          <a:pt x="127" y="129"/>
                        </a:lnTo>
                        <a:lnTo>
                          <a:pt x="122" y="135"/>
                        </a:lnTo>
                        <a:lnTo>
                          <a:pt x="117" y="139"/>
                        </a:lnTo>
                        <a:lnTo>
                          <a:pt x="112" y="144"/>
                        </a:lnTo>
                        <a:lnTo>
                          <a:pt x="106" y="147"/>
                        </a:lnTo>
                        <a:lnTo>
                          <a:pt x="100" y="150"/>
                        </a:lnTo>
                        <a:lnTo>
                          <a:pt x="94" y="152"/>
                        </a:lnTo>
                        <a:lnTo>
                          <a:pt x="87" y="154"/>
                        </a:lnTo>
                        <a:lnTo>
                          <a:pt x="79" y="155"/>
                        </a:lnTo>
                        <a:lnTo>
                          <a:pt x="71" y="155"/>
                        </a:lnTo>
                        <a:lnTo>
                          <a:pt x="62" y="155"/>
                        </a:lnTo>
                        <a:lnTo>
                          <a:pt x="55" y="154"/>
                        </a:lnTo>
                        <a:lnTo>
                          <a:pt x="48" y="152"/>
                        </a:lnTo>
                        <a:lnTo>
                          <a:pt x="41" y="150"/>
                        </a:lnTo>
                        <a:lnTo>
                          <a:pt x="35" y="147"/>
                        </a:lnTo>
                        <a:lnTo>
                          <a:pt x="29" y="144"/>
                        </a:lnTo>
                        <a:lnTo>
                          <a:pt x="24" y="139"/>
                        </a:lnTo>
                        <a:lnTo>
                          <a:pt x="19" y="135"/>
                        </a:lnTo>
                        <a:lnTo>
                          <a:pt x="15" y="129"/>
                        </a:lnTo>
                        <a:lnTo>
                          <a:pt x="10" y="124"/>
                        </a:lnTo>
                        <a:lnTo>
                          <a:pt x="7" y="117"/>
                        </a:lnTo>
                        <a:lnTo>
                          <a:pt x="5" y="110"/>
                        </a:lnTo>
                        <a:lnTo>
                          <a:pt x="3" y="102"/>
                        </a:lnTo>
                        <a:lnTo>
                          <a:pt x="1" y="94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693" name="Grupo 692">
                <a:extLst>
                  <a:ext uri="{FF2B5EF4-FFF2-40B4-BE49-F238E27FC236}">
                    <a16:creationId xmlns:a16="http://schemas.microsoft.com/office/drawing/2014/main" id="{0EB483B9-548C-0E66-D61B-367462E58074}"/>
                  </a:ext>
                </a:extLst>
              </p:cNvPr>
              <p:cNvGrpSpPr/>
              <p:nvPr/>
            </p:nvGrpSpPr>
            <p:grpSpPr>
              <a:xfrm>
                <a:off x="763462" y="3089133"/>
                <a:ext cx="423278" cy="128754"/>
                <a:chOff x="1153747" y="3279590"/>
                <a:chExt cx="423278" cy="128754"/>
              </a:xfrm>
            </p:grpSpPr>
            <p:sp>
              <p:nvSpPr>
                <p:cNvPr id="274" name="Freeform 25">
                  <a:extLst>
                    <a:ext uri="{FF2B5EF4-FFF2-40B4-BE49-F238E27FC236}">
                      <a16:creationId xmlns:a16="http://schemas.microsoft.com/office/drawing/2014/main" id="{555AF42C-85D2-AE26-3CC3-7F04C2D380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45483" y="3279590"/>
                  <a:ext cx="48283" cy="54720"/>
                </a:xfrm>
                <a:custGeom>
                  <a:avLst/>
                  <a:gdLst>
                    <a:gd name="T0" fmla="*/ 58 w 181"/>
                    <a:gd name="T1" fmla="*/ 118 h 201"/>
                    <a:gd name="T2" fmla="*/ 121 w 181"/>
                    <a:gd name="T3" fmla="*/ 118 h 201"/>
                    <a:gd name="T4" fmla="*/ 90 w 181"/>
                    <a:gd name="T5" fmla="*/ 28 h 201"/>
                    <a:gd name="T6" fmla="*/ 58 w 181"/>
                    <a:gd name="T7" fmla="*/ 118 h 201"/>
                    <a:gd name="T8" fmla="*/ 0 w 181"/>
                    <a:gd name="T9" fmla="*/ 201 h 201"/>
                    <a:gd name="T10" fmla="*/ 76 w 181"/>
                    <a:gd name="T11" fmla="*/ 0 h 201"/>
                    <a:gd name="T12" fmla="*/ 105 w 181"/>
                    <a:gd name="T13" fmla="*/ 0 h 201"/>
                    <a:gd name="T14" fmla="*/ 181 w 181"/>
                    <a:gd name="T15" fmla="*/ 201 h 201"/>
                    <a:gd name="T16" fmla="*/ 151 w 181"/>
                    <a:gd name="T17" fmla="*/ 201 h 201"/>
                    <a:gd name="T18" fmla="*/ 130 w 181"/>
                    <a:gd name="T19" fmla="*/ 141 h 201"/>
                    <a:gd name="T20" fmla="*/ 50 w 181"/>
                    <a:gd name="T21" fmla="*/ 141 h 201"/>
                    <a:gd name="T22" fmla="*/ 29 w 181"/>
                    <a:gd name="T23" fmla="*/ 201 h 201"/>
                    <a:gd name="T24" fmla="*/ 0 w 181"/>
                    <a:gd name="T25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1" h="201">
                      <a:moveTo>
                        <a:pt x="58" y="118"/>
                      </a:moveTo>
                      <a:lnTo>
                        <a:pt x="121" y="118"/>
                      </a:lnTo>
                      <a:lnTo>
                        <a:pt x="90" y="28"/>
                      </a:lnTo>
                      <a:lnTo>
                        <a:pt x="58" y="118"/>
                      </a:lnTo>
                      <a:close/>
                      <a:moveTo>
                        <a:pt x="0" y="201"/>
                      </a:moveTo>
                      <a:lnTo>
                        <a:pt x="76" y="0"/>
                      </a:lnTo>
                      <a:lnTo>
                        <a:pt x="105" y="0"/>
                      </a:lnTo>
                      <a:lnTo>
                        <a:pt x="181" y="201"/>
                      </a:lnTo>
                      <a:lnTo>
                        <a:pt x="151" y="201"/>
                      </a:lnTo>
                      <a:lnTo>
                        <a:pt x="130" y="141"/>
                      </a:lnTo>
                      <a:lnTo>
                        <a:pt x="50" y="141"/>
                      </a:lnTo>
                      <a:lnTo>
                        <a:pt x="29" y="201"/>
                      </a:lnTo>
                      <a:lnTo>
                        <a:pt x="0" y="20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75" name="Rectangle 26">
                  <a:extLst>
                    <a:ext uri="{FF2B5EF4-FFF2-40B4-BE49-F238E27FC236}">
                      <a16:creationId xmlns:a16="http://schemas.microsoft.com/office/drawing/2014/main" id="{D7EFE516-E135-99F6-9E11-BF310A00E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8595" y="3279590"/>
                  <a:ext cx="6438" cy="54720"/>
                </a:xfrm>
                <a:prstGeom prst="rect">
                  <a:avLst/>
                </a:pr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76" name="Freeform 27">
                  <a:extLst>
                    <a:ext uri="{FF2B5EF4-FFF2-40B4-BE49-F238E27FC236}">
                      <a16:creationId xmlns:a16="http://schemas.microsoft.com/office/drawing/2014/main" id="{E2E7CA64-1B3D-6EFC-0968-BD5309858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860" y="3282809"/>
                  <a:ext cx="19313" cy="51502"/>
                </a:xfrm>
                <a:custGeom>
                  <a:avLst/>
                  <a:gdLst>
                    <a:gd name="T0" fmla="*/ 46 w 73"/>
                    <a:gd name="T1" fmla="*/ 150 h 189"/>
                    <a:gd name="T2" fmla="*/ 46 w 73"/>
                    <a:gd name="T3" fmla="*/ 154 h 189"/>
                    <a:gd name="T4" fmla="*/ 48 w 73"/>
                    <a:gd name="T5" fmla="*/ 159 h 189"/>
                    <a:gd name="T6" fmla="*/ 49 w 73"/>
                    <a:gd name="T7" fmla="*/ 162 h 189"/>
                    <a:gd name="T8" fmla="*/ 50 w 73"/>
                    <a:gd name="T9" fmla="*/ 164 h 189"/>
                    <a:gd name="T10" fmla="*/ 52 w 73"/>
                    <a:gd name="T11" fmla="*/ 165 h 189"/>
                    <a:gd name="T12" fmla="*/ 54 w 73"/>
                    <a:gd name="T13" fmla="*/ 166 h 189"/>
                    <a:gd name="T14" fmla="*/ 57 w 73"/>
                    <a:gd name="T15" fmla="*/ 167 h 189"/>
                    <a:gd name="T16" fmla="*/ 60 w 73"/>
                    <a:gd name="T17" fmla="*/ 167 h 189"/>
                    <a:gd name="T18" fmla="*/ 62 w 73"/>
                    <a:gd name="T19" fmla="*/ 167 h 189"/>
                    <a:gd name="T20" fmla="*/ 65 w 73"/>
                    <a:gd name="T21" fmla="*/ 167 h 189"/>
                    <a:gd name="T22" fmla="*/ 69 w 73"/>
                    <a:gd name="T23" fmla="*/ 166 h 189"/>
                    <a:gd name="T24" fmla="*/ 73 w 73"/>
                    <a:gd name="T25" fmla="*/ 166 h 189"/>
                    <a:gd name="T26" fmla="*/ 73 w 73"/>
                    <a:gd name="T27" fmla="*/ 187 h 189"/>
                    <a:gd name="T28" fmla="*/ 67 w 73"/>
                    <a:gd name="T29" fmla="*/ 188 h 189"/>
                    <a:gd name="T30" fmla="*/ 62 w 73"/>
                    <a:gd name="T31" fmla="*/ 188 h 189"/>
                    <a:gd name="T32" fmla="*/ 58 w 73"/>
                    <a:gd name="T33" fmla="*/ 189 h 189"/>
                    <a:gd name="T34" fmla="*/ 54 w 73"/>
                    <a:gd name="T35" fmla="*/ 189 h 189"/>
                    <a:gd name="T36" fmla="*/ 45 w 73"/>
                    <a:gd name="T37" fmla="*/ 188 h 189"/>
                    <a:gd name="T38" fmla="*/ 38 w 73"/>
                    <a:gd name="T39" fmla="*/ 187 h 189"/>
                    <a:gd name="T40" fmla="*/ 33 w 73"/>
                    <a:gd name="T41" fmla="*/ 185 h 189"/>
                    <a:gd name="T42" fmla="*/ 29 w 73"/>
                    <a:gd name="T43" fmla="*/ 182 h 189"/>
                    <a:gd name="T44" fmla="*/ 26 w 73"/>
                    <a:gd name="T45" fmla="*/ 178 h 189"/>
                    <a:gd name="T46" fmla="*/ 24 w 73"/>
                    <a:gd name="T47" fmla="*/ 173 h 189"/>
                    <a:gd name="T48" fmla="*/ 22 w 73"/>
                    <a:gd name="T49" fmla="*/ 167 h 189"/>
                    <a:gd name="T50" fmla="*/ 22 w 73"/>
                    <a:gd name="T51" fmla="*/ 159 h 189"/>
                    <a:gd name="T52" fmla="*/ 22 w 73"/>
                    <a:gd name="T53" fmla="*/ 60 h 189"/>
                    <a:gd name="T54" fmla="*/ 0 w 73"/>
                    <a:gd name="T55" fmla="*/ 60 h 189"/>
                    <a:gd name="T56" fmla="*/ 0 w 73"/>
                    <a:gd name="T57" fmla="*/ 41 h 189"/>
                    <a:gd name="T58" fmla="*/ 22 w 73"/>
                    <a:gd name="T59" fmla="*/ 41 h 189"/>
                    <a:gd name="T60" fmla="*/ 22 w 73"/>
                    <a:gd name="T61" fmla="*/ 0 h 189"/>
                    <a:gd name="T62" fmla="*/ 46 w 73"/>
                    <a:gd name="T63" fmla="*/ 0 h 189"/>
                    <a:gd name="T64" fmla="*/ 46 w 73"/>
                    <a:gd name="T65" fmla="*/ 41 h 189"/>
                    <a:gd name="T66" fmla="*/ 73 w 73"/>
                    <a:gd name="T67" fmla="*/ 41 h 189"/>
                    <a:gd name="T68" fmla="*/ 73 w 73"/>
                    <a:gd name="T69" fmla="*/ 60 h 189"/>
                    <a:gd name="T70" fmla="*/ 46 w 73"/>
                    <a:gd name="T71" fmla="*/ 60 h 189"/>
                    <a:gd name="T72" fmla="*/ 46 w 73"/>
                    <a:gd name="T73" fmla="*/ 15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3" h="189">
                      <a:moveTo>
                        <a:pt x="46" y="150"/>
                      </a:moveTo>
                      <a:lnTo>
                        <a:pt x="46" y="154"/>
                      </a:lnTo>
                      <a:lnTo>
                        <a:pt x="48" y="159"/>
                      </a:lnTo>
                      <a:lnTo>
                        <a:pt x="49" y="162"/>
                      </a:lnTo>
                      <a:lnTo>
                        <a:pt x="50" y="164"/>
                      </a:lnTo>
                      <a:lnTo>
                        <a:pt x="52" y="165"/>
                      </a:lnTo>
                      <a:lnTo>
                        <a:pt x="54" y="166"/>
                      </a:lnTo>
                      <a:lnTo>
                        <a:pt x="57" y="167"/>
                      </a:lnTo>
                      <a:lnTo>
                        <a:pt x="60" y="167"/>
                      </a:lnTo>
                      <a:lnTo>
                        <a:pt x="62" y="167"/>
                      </a:lnTo>
                      <a:lnTo>
                        <a:pt x="65" y="167"/>
                      </a:lnTo>
                      <a:lnTo>
                        <a:pt x="69" y="166"/>
                      </a:lnTo>
                      <a:lnTo>
                        <a:pt x="73" y="166"/>
                      </a:lnTo>
                      <a:lnTo>
                        <a:pt x="73" y="187"/>
                      </a:lnTo>
                      <a:lnTo>
                        <a:pt x="67" y="188"/>
                      </a:lnTo>
                      <a:lnTo>
                        <a:pt x="62" y="188"/>
                      </a:lnTo>
                      <a:lnTo>
                        <a:pt x="58" y="189"/>
                      </a:lnTo>
                      <a:lnTo>
                        <a:pt x="54" y="189"/>
                      </a:lnTo>
                      <a:lnTo>
                        <a:pt x="45" y="188"/>
                      </a:lnTo>
                      <a:lnTo>
                        <a:pt x="38" y="187"/>
                      </a:lnTo>
                      <a:lnTo>
                        <a:pt x="33" y="185"/>
                      </a:lnTo>
                      <a:lnTo>
                        <a:pt x="29" y="182"/>
                      </a:lnTo>
                      <a:lnTo>
                        <a:pt x="26" y="178"/>
                      </a:lnTo>
                      <a:lnTo>
                        <a:pt x="24" y="173"/>
                      </a:lnTo>
                      <a:lnTo>
                        <a:pt x="22" y="167"/>
                      </a:lnTo>
                      <a:lnTo>
                        <a:pt x="22" y="159"/>
                      </a:lnTo>
                      <a:lnTo>
                        <a:pt x="22" y="60"/>
                      </a:lnTo>
                      <a:lnTo>
                        <a:pt x="0" y="60"/>
                      </a:lnTo>
                      <a:lnTo>
                        <a:pt x="0" y="41"/>
                      </a:lnTo>
                      <a:lnTo>
                        <a:pt x="22" y="41"/>
                      </a:lnTo>
                      <a:lnTo>
                        <a:pt x="22" y="0"/>
                      </a:lnTo>
                      <a:lnTo>
                        <a:pt x="46" y="0"/>
                      </a:lnTo>
                      <a:lnTo>
                        <a:pt x="46" y="41"/>
                      </a:lnTo>
                      <a:lnTo>
                        <a:pt x="73" y="41"/>
                      </a:lnTo>
                      <a:lnTo>
                        <a:pt x="73" y="60"/>
                      </a:lnTo>
                      <a:lnTo>
                        <a:pt x="46" y="60"/>
                      </a:lnTo>
                      <a:lnTo>
                        <a:pt x="46" y="15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77" name="Freeform 28">
                  <a:extLst>
                    <a:ext uri="{FF2B5EF4-FFF2-40B4-BE49-F238E27FC236}">
                      <a16:creationId xmlns:a16="http://schemas.microsoft.com/office/drawing/2014/main" id="{C1CDE030-2D50-F1EC-84C8-67ACF262F7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34002" y="3292466"/>
                  <a:ext cx="38626" cy="41845"/>
                </a:xfrm>
                <a:custGeom>
                  <a:avLst/>
                  <a:gdLst>
                    <a:gd name="T0" fmla="*/ 26 w 141"/>
                    <a:gd name="T1" fmla="*/ 91 h 156"/>
                    <a:gd name="T2" fmla="*/ 32 w 141"/>
                    <a:gd name="T3" fmla="*/ 112 h 156"/>
                    <a:gd name="T4" fmla="*/ 40 w 141"/>
                    <a:gd name="T5" fmla="*/ 124 h 156"/>
                    <a:gd name="T6" fmla="*/ 47 w 141"/>
                    <a:gd name="T7" fmla="*/ 129 h 156"/>
                    <a:gd name="T8" fmla="*/ 60 w 141"/>
                    <a:gd name="T9" fmla="*/ 134 h 156"/>
                    <a:gd name="T10" fmla="*/ 81 w 141"/>
                    <a:gd name="T11" fmla="*/ 134 h 156"/>
                    <a:gd name="T12" fmla="*/ 93 w 141"/>
                    <a:gd name="T13" fmla="*/ 129 h 156"/>
                    <a:gd name="T14" fmla="*/ 100 w 141"/>
                    <a:gd name="T15" fmla="*/ 124 h 156"/>
                    <a:gd name="T16" fmla="*/ 108 w 141"/>
                    <a:gd name="T17" fmla="*/ 112 h 156"/>
                    <a:gd name="T18" fmla="*/ 114 w 141"/>
                    <a:gd name="T19" fmla="*/ 91 h 156"/>
                    <a:gd name="T20" fmla="*/ 114 w 141"/>
                    <a:gd name="T21" fmla="*/ 66 h 156"/>
                    <a:gd name="T22" fmla="*/ 108 w 141"/>
                    <a:gd name="T23" fmla="*/ 45 h 156"/>
                    <a:gd name="T24" fmla="*/ 100 w 141"/>
                    <a:gd name="T25" fmla="*/ 34 h 156"/>
                    <a:gd name="T26" fmla="*/ 93 w 141"/>
                    <a:gd name="T27" fmla="*/ 28 h 156"/>
                    <a:gd name="T28" fmla="*/ 81 w 141"/>
                    <a:gd name="T29" fmla="*/ 24 h 156"/>
                    <a:gd name="T30" fmla="*/ 60 w 141"/>
                    <a:gd name="T31" fmla="*/ 24 h 156"/>
                    <a:gd name="T32" fmla="*/ 47 w 141"/>
                    <a:gd name="T33" fmla="*/ 28 h 156"/>
                    <a:gd name="T34" fmla="*/ 40 w 141"/>
                    <a:gd name="T35" fmla="*/ 34 h 156"/>
                    <a:gd name="T36" fmla="*/ 32 w 141"/>
                    <a:gd name="T37" fmla="*/ 45 h 156"/>
                    <a:gd name="T38" fmla="*/ 26 w 141"/>
                    <a:gd name="T39" fmla="*/ 66 h 156"/>
                    <a:gd name="T40" fmla="*/ 0 w 141"/>
                    <a:gd name="T41" fmla="*/ 79 h 156"/>
                    <a:gd name="T42" fmla="*/ 1 w 141"/>
                    <a:gd name="T43" fmla="*/ 61 h 156"/>
                    <a:gd name="T44" fmla="*/ 4 w 141"/>
                    <a:gd name="T45" fmla="*/ 46 h 156"/>
                    <a:gd name="T46" fmla="*/ 10 w 141"/>
                    <a:gd name="T47" fmla="*/ 32 h 156"/>
                    <a:gd name="T48" fmla="*/ 19 w 141"/>
                    <a:gd name="T49" fmla="*/ 21 h 156"/>
                    <a:gd name="T50" fmla="*/ 29 w 141"/>
                    <a:gd name="T51" fmla="*/ 13 h 156"/>
                    <a:gd name="T52" fmla="*/ 40 w 141"/>
                    <a:gd name="T53" fmla="*/ 6 h 156"/>
                    <a:gd name="T54" fmla="*/ 54 w 141"/>
                    <a:gd name="T55" fmla="*/ 1 h 156"/>
                    <a:gd name="T56" fmla="*/ 69 w 141"/>
                    <a:gd name="T57" fmla="*/ 0 h 156"/>
                    <a:gd name="T58" fmla="*/ 86 w 141"/>
                    <a:gd name="T59" fmla="*/ 1 h 156"/>
                    <a:gd name="T60" fmla="*/ 100 w 141"/>
                    <a:gd name="T61" fmla="*/ 6 h 156"/>
                    <a:gd name="T62" fmla="*/ 111 w 141"/>
                    <a:gd name="T63" fmla="*/ 13 h 156"/>
                    <a:gd name="T64" fmla="*/ 121 w 141"/>
                    <a:gd name="T65" fmla="*/ 21 h 156"/>
                    <a:gd name="T66" fmla="*/ 130 w 141"/>
                    <a:gd name="T67" fmla="*/ 32 h 156"/>
                    <a:gd name="T68" fmla="*/ 136 w 141"/>
                    <a:gd name="T69" fmla="*/ 45 h 156"/>
                    <a:gd name="T70" fmla="*/ 139 w 141"/>
                    <a:gd name="T71" fmla="*/ 61 h 156"/>
                    <a:gd name="T72" fmla="*/ 141 w 141"/>
                    <a:gd name="T73" fmla="*/ 79 h 156"/>
                    <a:gd name="T74" fmla="*/ 139 w 141"/>
                    <a:gd name="T75" fmla="*/ 96 h 156"/>
                    <a:gd name="T76" fmla="*/ 136 w 141"/>
                    <a:gd name="T77" fmla="*/ 111 h 156"/>
                    <a:gd name="T78" fmla="*/ 130 w 141"/>
                    <a:gd name="T79" fmla="*/ 125 h 156"/>
                    <a:gd name="T80" fmla="*/ 121 w 141"/>
                    <a:gd name="T81" fmla="*/ 136 h 156"/>
                    <a:gd name="T82" fmla="*/ 112 w 141"/>
                    <a:gd name="T83" fmla="*/ 145 h 156"/>
                    <a:gd name="T84" fmla="*/ 100 w 141"/>
                    <a:gd name="T85" fmla="*/ 151 h 156"/>
                    <a:gd name="T86" fmla="*/ 86 w 141"/>
                    <a:gd name="T87" fmla="*/ 155 h 156"/>
                    <a:gd name="T88" fmla="*/ 71 w 141"/>
                    <a:gd name="T89" fmla="*/ 156 h 156"/>
                    <a:gd name="T90" fmla="*/ 54 w 141"/>
                    <a:gd name="T91" fmla="*/ 155 h 156"/>
                    <a:gd name="T92" fmla="*/ 41 w 141"/>
                    <a:gd name="T93" fmla="*/ 151 h 156"/>
                    <a:gd name="T94" fmla="*/ 29 w 141"/>
                    <a:gd name="T95" fmla="*/ 145 h 156"/>
                    <a:gd name="T96" fmla="*/ 19 w 141"/>
                    <a:gd name="T97" fmla="*/ 136 h 156"/>
                    <a:gd name="T98" fmla="*/ 10 w 141"/>
                    <a:gd name="T99" fmla="*/ 125 h 156"/>
                    <a:gd name="T100" fmla="*/ 4 w 141"/>
                    <a:gd name="T101" fmla="*/ 111 h 156"/>
                    <a:gd name="T102" fmla="*/ 1 w 141"/>
                    <a:gd name="T103" fmla="*/ 96 h 156"/>
                    <a:gd name="T104" fmla="*/ 0 w 141"/>
                    <a:gd name="T105" fmla="*/ 79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1" h="156">
                      <a:moveTo>
                        <a:pt x="25" y="79"/>
                      </a:moveTo>
                      <a:lnTo>
                        <a:pt x="26" y="91"/>
                      </a:lnTo>
                      <a:lnTo>
                        <a:pt x="28" y="102"/>
                      </a:lnTo>
                      <a:lnTo>
                        <a:pt x="32" y="112"/>
                      </a:lnTo>
                      <a:lnTo>
                        <a:pt x="37" y="121"/>
                      </a:lnTo>
                      <a:lnTo>
                        <a:pt x="40" y="124"/>
                      </a:lnTo>
                      <a:lnTo>
                        <a:pt x="43" y="127"/>
                      </a:lnTo>
                      <a:lnTo>
                        <a:pt x="47" y="129"/>
                      </a:lnTo>
                      <a:lnTo>
                        <a:pt x="51" y="131"/>
                      </a:lnTo>
                      <a:lnTo>
                        <a:pt x="60" y="134"/>
                      </a:lnTo>
                      <a:lnTo>
                        <a:pt x="71" y="135"/>
                      </a:lnTo>
                      <a:lnTo>
                        <a:pt x="81" y="134"/>
                      </a:lnTo>
                      <a:lnTo>
                        <a:pt x="89" y="131"/>
                      </a:lnTo>
                      <a:lnTo>
                        <a:pt x="93" y="129"/>
                      </a:lnTo>
                      <a:lnTo>
                        <a:pt x="97" y="127"/>
                      </a:lnTo>
                      <a:lnTo>
                        <a:pt x="100" y="124"/>
                      </a:lnTo>
                      <a:lnTo>
                        <a:pt x="103" y="121"/>
                      </a:lnTo>
                      <a:lnTo>
                        <a:pt x="108" y="112"/>
                      </a:lnTo>
                      <a:lnTo>
                        <a:pt x="112" y="102"/>
                      </a:lnTo>
                      <a:lnTo>
                        <a:pt x="114" y="91"/>
                      </a:lnTo>
                      <a:lnTo>
                        <a:pt x="115" y="79"/>
                      </a:lnTo>
                      <a:lnTo>
                        <a:pt x="114" y="66"/>
                      </a:lnTo>
                      <a:lnTo>
                        <a:pt x="112" y="54"/>
                      </a:lnTo>
                      <a:lnTo>
                        <a:pt x="108" y="45"/>
                      </a:lnTo>
                      <a:lnTo>
                        <a:pt x="103" y="37"/>
                      </a:lnTo>
                      <a:lnTo>
                        <a:pt x="100" y="34"/>
                      </a:lnTo>
                      <a:lnTo>
                        <a:pt x="97" y="31"/>
                      </a:lnTo>
                      <a:lnTo>
                        <a:pt x="93" y="28"/>
                      </a:lnTo>
                      <a:lnTo>
                        <a:pt x="89" y="26"/>
                      </a:lnTo>
                      <a:lnTo>
                        <a:pt x="81" y="24"/>
                      </a:lnTo>
                      <a:lnTo>
                        <a:pt x="71" y="23"/>
                      </a:lnTo>
                      <a:lnTo>
                        <a:pt x="60" y="24"/>
                      </a:lnTo>
                      <a:lnTo>
                        <a:pt x="51" y="26"/>
                      </a:lnTo>
                      <a:lnTo>
                        <a:pt x="47" y="28"/>
                      </a:lnTo>
                      <a:lnTo>
                        <a:pt x="43" y="31"/>
                      </a:lnTo>
                      <a:lnTo>
                        <a:pt x="40" y="34"/>
                      </a:lnTo>
                      <a:lnTo>
                        <a:pt x="37" y="37"/>
                      </a:lnTo>
                      <a:lnTo>
                        <a:pt x="32" y="45"/>
                      </a:lnTo>
                      <a:lnTo>
                        <a:pt x="28" y="54"/>
                      </a:lnTo>
                      <a:lnTo>
                        <a:pt x="26" y="66"/>
                      </a:lnTo>
                      <a:lnTo>
                        <a:pt x="25" y="79"/>
                      </a:lnTo>
                      <a:close/>
                      <a:moveTo>
                        <a:pt x="0" y="79"/>
                      </a:moveTo>
                      <a:lnTo>
                        <a:pt x="0" y="70"/>
                      </a:lnTo>
                      <a:lnTo>
                        <a:pt x="1" y="61"/>
                      </a:lnTo>
                      <a:lnTo>
                        <a:pt x="2" y="53"/>
                      </a:lnTo>
                      <a:lnTo>
                        <a:pt x="4" y="46"/>
                      </a:lnTo>
                      <a:lnTo>
                        <a:pt x="7" y="39"/>
                      </a:lnTo>
                      <a:lnTo>
                        <a:pt x="10" y="32"/>
                      </a:lnTo>
                      <a:lnTo>
                        <a:pt x="15" y="27"/>
                      </a:lnTo>
                      <a:lnTo>
                        <a:pt x="19" y="21"/>
                      </a:lnTo>
                      <a:lnTo>
                        <a:pt x="24" y="17"/>
                      </a:lnTo>
                      <a:lnTo>
                        <a:pt x="29" y="13"/>
                      </a:lnTo>
                      <a:lnTo>
                        <a:pt x="34" y="9"/>
                      </a:lnTo>
                      <a:lnTo>
                        <a:pt x="40" y="6"/>
                      </a:lnTo>
                      <a:lnTo>
                        <a:pt x="47" y="3"/>
                      </a:lnTo>
                      <a:lnTo>
                        <a:pt x="54" y="1"/>
                      </a:lnTo>
                      <a:lnTo>
                        <a:pt x="62" y="1"/>
                      </a:lnTo>
                      <a:lnTo>
                        <a:pt x="69" y="0"/>
                      </a:lnTo>
                      <a:lnTo>
                        <a:pt x="78" y="1"/>
                      </a:lnTo>
                      <a:lnTo>
                        <a:pt x="86" y="1"/>
                      </a:lnTo>
                      <a:lnTo>
                        <a:pt x="93" y="3"/>
                      </a:lnTo>
                      <a:lnTo>
                        <a:pt x="100" y="6"/>
                      </a:lnTo>
                      <a:lnTo>
                        <a:pt x="106" y="9"/>
                      </a:lnTo>
                      <a:lnTo>
                        <a:pt x="111" y="13"/>
                      </a:lnTo>
                      <a:lnTo>
                        <a:pt x="117" y="17"/>
                      </a:lnTo>
                      <a:lnTo>
                        <a:pt x="121" y="21"/>
                      </a:lnTo>
                      <a:lnTo>
                        <a:pt x="127" y="27"/>
                      </a:lnTo>
                      <a:lnTo>
                        <a:pt x="130" y="32"/>
                      </a:lnTo>
                      <a:lnTo>
                        <a:pt x="133" y="39"/>
                      </a:lnTo>
                      <a:lnTo>
                        <a:pt x="136" y="45"/>
                      </a:lnTo>
                      <a:lnTo>
                        <a:pt x="138" y="53"/>
                      </a:lnTo>
                      <a:lnTo>
                        <a:pt x="139" y="61"/>
                      </a:lnTo>
                      <a:lnTo>
                        <a:pt x="140" y="70"/>
                      </a:lnTo>
                      <a:lnTo>
                        <a:pt x="141" y="79"/>
                      </a:lnTo>
                      <a:lnTo>
                        <a:pt x="140" y="87"/>
                      </a:lnTo>
                      <a:lnTo>
                        <a:pt x="139" y="96"/>
                      </a:lnTo>
                      <a:lnTo>
                        <a:pt x="138" y="104"/>
                      </a:lnTo>
                      <a:lnTo>
                        <a:pt x="136" y="111"/>
                      </a:lnTo>
                      <a:lnTo>
                        <a:pt x="134" y="118"/>
                      </a:lnTo>
                      <a:lnTo>
                        <a:pt x="130" y="125"/>
                      </a:lnTo>
                      <a:lnTo>
                        <a:pt x="127" y="131"/>
                      </a:lnTo>
                      <a:lnTo>
                        <a:pt x="121" y="136"/>
                      </a:lnTo>
                      <a:lnTo>
                        <a:pt x="117" y="141"/>
                      </a:lnTo>
                      <a:lnTo>
                        <a:pt x="112" y="145"/>
                      </a:lnTo>
                      <a:lnTo>
                        <a:pt x="106" y="148"/>
                      </a:lnTo>
                      <a:lnTo>
                        <a:pt x="100" y="151"/>
                      </a:lnTo>
                      <a:lnTo>
                        <a:pt x="93" y="153"/>
                      </a:lnTo>
                      <a:lnTo>
                        <a:pt x="86" y="155"/>
                      </a:lnTo>
                      <a:lnTo>
                        <a:pt x="79" y="156"/>
                      </a:lnTo>
                      <a:lnTo>
                        <a:pt x="71" y="156"/>
                      </a:lnTo>
                      <a:lnTo>
                        <a:pt x="62" y="156"/>
                      </a:lnTo>
                      <a:lnTo>
                        <a:pt x="54" y="155"/>
                      </a:lnTo>
                      <a:lnTo>
                        <a:pt x="47" y="153"/>
                      </a:lnTo>
                      <a:lnTo>
                        <a:pt x="41" y="151"/>
                      </a:lnTo>
                      <a:lnTo>
                        <a:pt x="34" y="148"/>
                      </a:lnTo>
                      <a:lnTo>
                        <a:pt x="29" y="145"/>
                      </a:lnTo>
                      <a:lnTo>
                        <a:pt x="24" y="141"/>
                      </a:lnTo>
                      <a:lnTo>
                        <a:pt x="19" y="136"/>
                      </a:lnTo>
                      <a:lnTo>
                        <a:pt x="15" y="131"/>
                      </a:lnTo>
                      <a:lnTo>
                        <a:pt x="10" y="125"/>
                      </a:lnTo>
                      <a:lnTo>
                        <a:pt x="7" y="118"/>
                      </a:lnTo>
                      <a:lnTo>
                        <a:pt x="4" y="111"/>
                      </a:lnTo>
                      <a:lnTo>
                        <a:pt x="2" y="104"/>
                      </a:lnTo>
                      <a:lnTo>
                        <a:pt x="1" y="96"/>
                      </a:lnTo>
                      <a:lnTo>
                        <a:pt x="0" y="88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78" name="Freeform 29">
                  <a:extLst>
                    <a:ext uri="{FF2B5EF4-FFF2-40B4-BE49-F238E27FC236}">
                      <a16:creationId xmlns:a16="http://schemas.microsoft.com/office/drawing/2014/main" id="{F8695251-9C70-C5B3-BB13-8969978995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98379" y="3279590"/>
                  <a:ext cx="37016" cy="54720"/>
                </a:xfrm>
                <a:custGeom>
                  <a:avLst/>
                  <a:gdLst>
                    <a:gd name="T0" fmla="*/ 112 w 135"/>
                    <a:gd name="T1" fmla="*/ 114 h 205"/>
                    <a:gd name="T2" fmla="*/ 106 w 135"/>
                    <a:gd name="T3" fmla="*/ 93 h 205"/>
                    <a:gd name="T4" fmla="*/ 98 w 135"/>
                    <a:gd name="T5" fmla="*/ 82 h 205"/>
                    <a:gd name="T6" fmla="*/ 91 w 135"/>
                    <a:gd name="T7" fmla="*/ 77 h 205"/>
                    <a:gd name="T8" fmla="*/ 79 w 135"/>
                    <a:gd name="T9" fmla="*/ 73 h 205"/>
                    <a:gd name="T10" fmla="*/ 64 w 135"/>
                    <a:gd name="T11" fmla="*/ 72 h 205"/>
                    <a:gd name="T12" fmla="*/ 54 w 135"/>
                    <a:gd name="T13" fmla="*/ 74 h 205"/>
                    <a:gd name="T14" fmla="*/ 46 w 135"/>
                    <a:gd name="T15" fmla="*/ 78 h 205"/>
                    <a:gd name="T16" fmla="*/ 39 w 135"/>
                    <a:gd name="T17" fmla="*/ 83 h 205"/>
                    <a:gd name="T18" fmla="*/ 31 w 135"/>
                    <a:gd name="T19" fmla="*/ 95 h 205"/>
                    <a:gd name="T20" fmla="*/ 26 w 135"/>
                    <a:gd name="T21" fmla="*/ 117 h 205"/>
                    <a:gd name="T22" fmla="*/ 26 w 135"/>
                    <a:gd name="T23" fmla="*/ 142 h 205"/>
                    <a:gd name="T24" fmla="*/ 31 w 135"/>
                    <a:gd name="T25" fmla="*/ 161 h 205"/>
                    <a:gd name="T26" fmla="*/ 40 w 135"/>
                    <a:gd name="T27" fmla="*/ 173 h 205"/>
                    <a:gd name="T28" fmla="*/ 46 w 135"/>
                    <a:gd name="T29" fmla="*/ 178 h 205"/>
                    <a:gd name="T30" fmla="*/ 60 w 135"/>
                    <a:gd name="T31" fmla="*/ 183 h 205"/>
                    <a:gd name="T32" fmla="*/ 79 w 135"/>
                    <a:gd name="T33" fmla="*/ 183 h 205"/>
                    <a:gd name="T34" fmla="*/ 91 w 135"/>
                    <a:gd name="T35" fmla="*/ 178 h 205"/>
                    <a:gd name="T36" fmla="*/ 98 w 135"/>
                    <a:gd name="T37" fmla="*/ 173 h 205"/>
                    <a:gd name="T38" fmla="*/ 105 w 135"/>
                    <a:gd name="T39" fmla="*/ 160 h 205"/>
                    <a:gd name="T40" fmla="*/ 112 w 135"/>
                    <a:gd name="T41" fmla="*/ 140 h 205"/>
                    <a:gd name="T42" fmla="*/ 135 w 135"/>
                    <a:gd name="T43" fmla="*/ 0 h 205"/>
                    <a:gd name="T44" fmla="*/ 112 w 135"/>
                    <a:gd name="T45" fmla="*/ 201 h 205"/>
                    <a:gd name="T46" fmla="*/ 106 w 135"/>
                    <a:gd name="T47" fmla="*/ 188 h 205"/>
                    <a:gd name="T48" fmla="*/ 96 w 135"/>
                    <a:gd name="T49" fmla="*/ 196 h 205"/>
                    <a:gd name="T50" fmla="*/ 84 w 135"/>
                    <a:gd name="T51" fmla="*/ 202 h 205"/>
                    <a:gd name="T52" fmla="*/ 71 w 135"/>
                    <a:gd name="T53" fmla="*/ 205 h 205"/>
                    <a:gd name="T54" fmla="*/ 57 w 135"/>
                    <a:gd name="T55" fmla="*/ 205 h 205"/>
                    <a:gd name="T56" fmla="*/ 43 w 135"/>
                    <a:gd name="T57" fmla="*/ 202 h 205"/>
                    <a:gd name="T58" fmla="*/ 32 w 135"/>
                    <a:gd name="T59" fmla="*/ 197 h 205"/>
                    <a:gd name="T60" fmla="*/ 22 w 135"/>
                    <a:gd name="T61" fmla="*/ 189 h 205"/>
                    <a:gd name="T62" fmla="*/ 13 w 135"/>
                    <a:gd name="T63" fmla="*/ 179 h 205"/>
                    <a:gd name="T64" fmla="*/ 7 w 135"/>
                    <a:gd name="T65" fmla="*/ 166 h 205"/>
                    <a:gd name="T66" fmla="*/ 2 w 135"/>
                    <a:gd name="T67" fmla="*/ 152 h 205"/>
                    <a:gd name="T68" fmla="*/ 0 w 135"/>
                    <a:gd name="T69" fmla="*/ 137 h 205"/>
                    <a:gd name="T70" fmla="*/ 0 w 135"/>
                    <a:gd name="T71" fmla="*/ 120 h 205"/>
                    <a:gd name="T72" fmla="*/ 2 w 135"/>
                    <a:gd name="T73" fmla="*/ 103 h 205"/>
                    <a:gd name="T74" fmla="*/ 7 w 135"/>
                    <a:gd name="T75" fmla="*/ 89 h 205"/>
                    <a:gd name="T76" fmla="*/ 13 w 135"/>
                    <a:gd name="T77" fmla="*/ 77 h 205"/>
                    <a:gd name="T78" fmla="*/ 22 w 135"/>
                    <a:gd name="T79" fmla="*/ 66 h 205"/>
                    <a:gd name="T80" fmla="*/ 32 w 135"/>
                    <a:gd name="T81" fmla="*/ 58 h 205"/>
                    <a:gd name="T82" fmla="*/ 43 w 135"/>
                    <a:gd name="T83" fmla="*/ 52 h 205"/>
                    <a:gd name="T84" fmla="*/ 57 w 135"/>
                    <a:gd name="T85" fmla="*/ 50 h 205"/>
                    <a:gd name="T86" fmla="*/ 71 w 135"/>
                    <a:gd name="T87" fmla="*/ 50 h 205"/>
                    <a:gd name="T88" fmla="*/ 85 w 135"/>
                    <a:gd name="T89" fmla="*/ 52 h 205"/>
                    <a:gd name="T90" fmla="*/ 96 w 135"/>
                    <a:gd name="T91" fmla="*/ 59 h 205"/>
                    <a:gd name="T92" fmla="*/ 106 w 135"/>
                    <a:gd name="T93" fmla="*/ 67 h 205"/>
                    <a:gd name="T94" fmla="*/ 112 w 135"/>
                    <a:gd name="T95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5" h="205">
                      <a:moveTo>
                        <a:pt x="113" y="127"/>
                      </a:moveTo>
                      <a:lnTo>
                        <a:pt x="112" y="114"/>
                      </a:lnTo>
                      <a:lnTo>
                        <a:pt x="109" y="102"/>
                      </a:lnTo>
                      <a:lnTo>
                        <a:pt x="106" y="93"/>
                      </a:lnTo>
                      <a:lnTo>
                        <a:pt x="101" y="86"/>
                      </a:lnTo>
                      <a:lnTo>
                        <a:pt x="98" y="82"/>
                      </a:lnTo>
                      <a:lnTo>
                        <a:pt x="95" y="80"/>
                      </a:lnTo>
                      <a:lnTo>
                        <a:pt x="91" y="77"/>
                      </a:lnTo>
                      <a:lnTo>
                        <a:pt x="87" y="75"/>
                      </a:lnTo>
                      <a:lnTo>
                        <a:pt x="79" y="73"/>
                      </a:lnTo>
                      <a:lnTo>
                        <a:pt x="69" y="72"/>
                      </a:lnTo>
                      <a:lnTo>
                        <a:pt x="64" y="72"/>
                      </a:lnTo>
                      <a:lnTo>
                        <a:pt x="59" y="73"/>
                      </a:lnTo>
                      <a:lnTo>
                        <a:pt x="54" y="74"/>
                      </a:lnTo>
                      <a:lnTo>
                        <a:pt x="50" y="76"/>
                      </a:lnTo>
                      <a:lnTo>
                        <a:pt x="46" y="78"/>
                      </a:lnTo>
                      <a:lnTo>
                        <a:pt x="42" y="80"/>
                      </a:lnTo>
                      <a:lnTo>
                        <a:pt x="39" y="83"/>
                      </a:lnTo>
                      <a:lnTo>
                        <a:pt x="36" y="87"/>
                      </a:lnTo>
                      <a:lnTo>
                        <a:pt x="31" y="95"/>
                      </a:lnTo>
                      <a:lnTo>
                        <a:pt x="28" y="105"/>
                      </a:lnTo>
                      <a:lnTo>
                        <a:pt x="26" y="117"/>
                      </a:lnTo>
                      <a:lnTo>
                        <a:pt x="25" y="130"/>
                      </a:lnTo>
                      <a:lnTo>
                        <a:pt x="26" y="142"/>
                      </a:lnTo>
                      <a:lnTo>
                        <a:pt x="28" y="152"/>
                      </a:lnTo>
                      <a:lnTo>
                        <a:pt x="31" y="161"/>
                      </a:lnTo>
                      <a:lnTo>
                        <a:pt x="36" y="170"/>
                      </a:lnTo>
                      <a:lnTo>
                        <a:pt x="40" y="173"/>
                      </a:lnTo>
                      <a:lnTo>
                        <a:pt x="43" y="176"/>
                      </a:lnTo>
                      <a:lnTo>
                        <a:pt x="46" y="178"/>
                      </a:lnTo>
                      <a:lnTo>
                        <a:pt x="50" y="180"/>
                      </a:lnTo>
                      <a:lnTo>
                        <a:pt x="60" y="183"/>
                      </a:lnTo>
                      <a:lnTo>
                        <a:pt x="69" y="184"/>
                      </a:lnTo>
                      <a:lnTo>
                        <a:pt x="79" y="183"/>
                      </a:lnTo>
                      <a:lnTo>
                        <a:pt x="87" y="180"/>
                      </a:lnTo>
                      <a:lnTo>
                        <a:pt x="91" y="178"/>
                      </a:lnTo>
                      <a:lnTo>
                        <a:pt x="94" y="176"/>
                      </a:lnTo>
                      <a:lnTo>
                        <a:pt x="98" y="173"/>
                      </a:lnTo>
                      <a:lnTo>
                        <a:pt x="100" y="168"/>
                      </a:lnTo>
                      <a:lnTo>
                        <a:pt x="105" y="160"/>
                      </a:lnTo>
                      <a:lnTo>
                        <a:pt x="109" y="151"/>
                      </a:lnTo>
                      <a:lnTo>
                        <a:pt x="112" y="140"/>
                      </a:lnTo>
                      <a:lnTo>
                        <a:pt x="113" y="127"/>
                      </a:lnTo>
                      <a:close/>
                      <a:moveTo>
                        <a:pt x="135" y="0"/>
                      </a:moveTo>
                      <a:lnTo>
                        <a:pt x="135" y="201"/>
                      </a:lnTo>
                      <a:lnTo>
                        <a:pt x="112" y="201"/>
                      </a:lnTo>
                      <a:lnTo>
                        <a:pt x="112" y="183"/>
                      </a:lnTo>
                      <a:lnTo>
                        <a:pt x="106" y="188"/>
                      </a:lnTo>
                      <a:lnTo>
                        <a:pt x="101" y="193"/>
                      </a:lnTo>
                      <a:lnTo>
                        <a:pt x="96" y="196"/>
                      </a:lnTo>
                      <a:lnTo>
                        <a:pt x="90" y="200"/>
                      </a:lnTo>
                      <a:lnTo>
                        <a:pt x="84" y="202"/>
                      </a:lnTo>
                      <a:lnTo>
                        <a:pt x="78" y="204"/>
                      </a:lnTo>
                      <a:lnTo>
                        <a:pt x="71" y="205"/>
                      </a:lnTo>
                      <a:lnTo>
                        <a:pt x="64" y="205"/>
                      </a:lnTo>
                      <a:lnTo>
                        <a:pt x="57" y="205"/>
                      </a:lnTo>
                      <a:lnTo>
                        <a:pt x="49" y="204"/>
                      </a:lnTo>
                      <a:lnTo>
                        <a:pt x="43" y="202"/>
                      </a:lnTo>
                      <a:lnTo>
                        <a:pt x="37" y="200"/>
                      </a:lnTo>
                      <a:lnTo>
                        <a:pt x="32" y="197"/>
                      </a:lnTo>
                      <a:lnTo>
                        <a:pt x="26" y="194"/>
                      </a:lnTo>
                      <a:lnTo>
                        <a:pt x="22" y="189"/>
                      </a:lnTo>
                      <a:lnTo>
                        <a:pt x="17" y="185"/>
                      </a:lnTo>
                      <a:lnTo>
                        <a:pt x="13" y="179"/>
                      </a:lnTo>
                      <a:lnTo>
                        <a:pt x="10" y="173"/>
                      </a:lnTo>
                      <a:lnTo>
                        <a:pt x="7" y="166"/>
                      </a:lnTo>
                      <a:lnTo>
                        <a:pt x="4" y="160"/>
                      </a:lnTo>
                      <a:lnTo>
                        <a:pt x="2" y="152"/>
                      </a:lnTo>
                      <a:lnTo>
                        <a:pt x="1" y="145"/>
                      </a:lnTo>
                      <a:lnTo>
                        <a:pt x="0" y="137"/>
                      </a:lnTo>
                      <a:lnTo>
                        <a:pt x="0" y="128"/>
                      </a:lnTo>
                      <a:lnTo>
                        <a:pt x="0" y="120"/>
                      </a:lnTo>
                      <a:lnTo>
                        <a:pt x="1" y="112"/>
                      </a:lnTo>
                      <a:lnTo>
                        <a:pt x="2" y="103"/>
                      </a:lnTo>
                      <a:lnTo>
                        <a:pt x="4" y="96"/>
                      </a:lnTo>
                      <a:lnTo>
                        <a:pt x="7" y="89"/>
                      </a:lnTo>
                      <a:lnTo>
                        <a:pt x="10" y="82"/>
                      </a:lnTo>
                      <a:lnTo>
                        <a:pt x="13" y="77"/>
                      </a:lnTo>
                      <a:lnTo>
                        <a:pt x="17" y="71"/>
                      </a:lnTo>
                      <a:lnTo>
                        <a:pt x="22" y="66"/>
                      </a:lnTo>
                      <a:lnTo>
                        <a:pt x="27" y="62"/>
                      </a:lnTo>
                      <a:lnTo>
                        <a:pt x="32" y="58"/>
                      </a:lnTo>
                      <a:lnTo>
                        <a:pt x="37" y="55"/>
                      </a:lnTo>
                      <a:lnTo>
                        <a:pt x="43" y="52"/>
                      </a:lnTo>
                      <a:lnTo>
                        <a:pt x="49" y="51"/>
                      </a:lnTo>
                      <a:lnTo>
                        <a:pt x="57" y="50"/>
                      </a:lnTo>
                      <a:lnTo>
                        <a:pt x="64" y="49"/>
                      </a:lnTo>
                      <a:lnTo>
                        <a:pt x="71" y="50"/>
                      </a:lnTo>
                      <a:lnTo>
                        <a:pt x="78" y="51"/>
                      </a:lnTo>
                      <a:lnTo>
                        <a:pt x="85" y="52"/>
                      </a:lnTo>
                      <a:lnTo>
                        <a:pt x="91" y="56"/>
                      </a:lnTo>
                      <a:lnTo>
                        <a:pt x="96" y="59"/>
                      </a:lnTo>
                      <a:lnTo>
                        <a:pt x="102" y="63"/>
                      </a:lnTo>
                      <a:lnTo>
                        <a:pt x="106" y="67"/>
                      </a:lnTo>
                      <a:lnTo>
                        <a:pt x="112" y="73"/>
                      </a:lnTo>
                      <a:lnTo>
                        <a:pt x="112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79" name="Freeform 30">
                  <a:extLst>
                    <a:ext uri="{FF2B5EF4-FFF2-40B4-BE49-F238E27FC236}">
                      <a16:creationId xmlns:a16="http://schemas.microsoft.com/office/drawing/2014/main" id="{EDF3FFD5-7C2B-D5BC-A64B-9F488D75DE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3443" y="3292466"/>
                  <a:ext cx="35407" cy="41845"/>
                </a:xfrm>
                <a:custGeom>
                  <a:avLst/>
                  <a:gdLst>
                    <a:gd name="T0" fmla="*/ 106 w 133"/>
                    <a:gd name="T1" fmla="*/ 66 h 157"/>
                    <a:gd name="T2" fmla="*/ 104 w 133"/>
                    <a:gd name="T3" fmla="*/ 47 h 157"/>
                    <a:gd name="T4" fmla="*/ 96 w 133"/>
                    <a:gd name="T5" fmla="*/ 34 h 157"/>
                    <a:gd name="T6" fmla="*/ 84 w 133"/>
                    <a:gd name="T7" fmla="*/ 25 h 157"/>
                    <a:gd name="T8" fmla="*/ 68 w 133"/>
                    <a:gd name="T9" fmla="*/ 23 h 157"/>
                    <a:gd name="T10" fmla="*/ 51 w 133"/>
                    <a:gd name="T11" fmla="*/ 25 h 157"/>
                    <a:gd name="T12" fmla="*/ 38 w 133"/>
                    <a:gd name="T13" fmla="*/ 33 h 157"/>
                    <a:gd name="T14" fmla="*/ 30 w 133"/>
                    <a:gd name="T15" fmla="*/ 47 h 157"/>
                    <a:gd name="T16" fmla="*/ 26 w 133"/>
                    <a:gd name="T17" fmla="*/ 66 h 157"/>
                    <a:gd name="T18" fmla="*/ 131 w 133"/>
                    <a:gd name="T19" fmla="*/ 104 h 157"/>
                    <a:gd name="T20" fmla="*/ 124 w 133"/>
                    <a:gd name="T21" fmla="*/ 127 h 157"/>
                    <a:gd name="T22" fmla="*/ 118 w 133"/>
                    <a:gd name="T23" fmla="*/ 135 h 157"/>
                    <a:gd name="T24" fmla="*/ 109 w 133"/>
                    <a:gd name="T25" fmla="*/ 143 h 157"/>
                    <a:gd name="T26" fmla="*/ 100 w 133"/>
                    <a:gd name="T27" fmla="*/ 149 h 157"/>
                    <a:gd name="T28" fmla="*/ 90 w 133"/>
                    <a:gd name="T29" fmla="*/ 153 h 157"/>
                    <a:gd name="T30" fmla="*/ 67 w 133"/>
                    <a:gd name="T31" fmla="*/ 157 h 157"/>
                    <a:gd name="T32" fmla="*/ 52 w 133"/>
                    <a:gd name="T33" fmla="*/ 155 h 157"/>
                    <a:gd name="T34" fmla="*/ 39 w 133"/>
                    <a:gd name="T35" fmla="*/ 152 h 157"/>
                    <a:gd name="T36" fmla="*/ 28 w 133"/>
                    <a:gd name="T37" fmla="*/ 145 h 157"/>
                    <a:gd name="T38" fmla="*/ 18 w 133"/>
                    <a:gd name="T39" fmla="*/ 136 h 157"/>
                    <a:gd name="T40" fmla="*/ 11 w 133"/>
                    <a:gd name="T41" fmla="*/ 125 h 157"/>
                    <a:gd name="T42" fmla="*/ 5 w 133"/>
                    <a:gd name="T43" fmla="*/ 112 h 157"/>
                    <a:gd name="T44" fmla="*/ 2 w 133"/>
                    <a:gd name="T45" fmla="*/ 97 h 157"/>
                    <a:gd name="T46" fmla="*/ 0 w 133"/>
                    <a:gd name="T47" fmla="*/ 80 h 157"/>
                    <a:gd name="T48" fmla="*/ 2 w 133"/>
                    <a:gd name="T49" fmla="*/ 63 h 157"/>
                    <a:gd name="T50" fmla="*/ 5 w 133"/>
                    <a:gd name="T51" fmla="*/ 47 h 157"/>
                    <a:gd name="T52" fmla="*/ 11 w 133"/>
                    <a:gd name="T53" fmla="*/ 33 h 157"/>
                    <a:gd name="T54" fmla="*/ 18 w 133"/>
                    <a:gd name="T55" fmla="*/ 22 h 157"/>
                    <a:gd name="T56" fmla="*/ 28 w 133"/>
                    <a:gd name="T57" fmla="*/ 13 h 157"/>
                    <a:gd name="T58" fmla="*/ 39 w 133"/>
                    <a:gd name="T59" fmla="*/ 6 h 157"/>
                    <a:gd name="T60" fmla="*/ 51 w 133"/>
                    <a:gd name="T61" fmla="*/ 2 h 157"/>
                    <a:gd name="T62" fmla="*/ 67 w 133"/>
                    <a:gd name="T63" fmla="*/ 0 h 157"/>
                    <a:gd name="T64" fmla="*/ 81 w 133"/>
                    <a:gd name="T65" fmla="*/ 1 h 157"/>
                    <a:gd name="T66" fmla="*/ 94 w 133"/>
                    <a:gd name="T67" fmla="*/ 6 h 157"/>
                    <a:gd name="T68" fmla="*/ 105 w 133"/>
                    <a:gd name="T69" fmla="*/ 12 h 157"/>
                    <a:gd name="T70" fmla="*/ 116 w 133"/>
                    <a:gd name="T71" fmla="*/ 20 h 157"/>
                    <a:gd name="T72" fmla="*/ 123 w 133"/>
                    <a:gd name="T73" fmla="*/ 31 h 157"/>
                    <a:gd name="T74" fmla="*/ 128 w 133"/>
                    <a:gd name="T75" fmla="*/ 43 h 157"/>
                    <a:gd name="T76" fmla="*/ 132 w 133"/>
                    <a:gd name="T77" fmla="*/ 58 h 157"/>
                    <a:gd name="T78" fmla="*/ 133 w 133"/>
                    <a:gd name="T79" fmla="*/ 75 h 157"/>
                    <a:gd name="T80" fmla="*/ 133 w 133"/>
                    <a:gd name="T81" fmla="*/ 82 h 157"/>
                    <a:gd name="T82" fmla="*/ 132 w 133"/>
                    <a:gd name="T83" fmla="*/ 86 h 157"/>
                    <a:gd name="T84" fmla="*/ 27 w 133"/>
                    <a:gd name="T85" fmla="*/ 97 h 157"/>
                    <a:gd name="T86" fmla="*/ 33 w 133"/>
                    <a:gd name="T87" fmla="*/ 114 h 157"/>
                    <a:gd name="T88" fmla="*/ 44 w 133"/>
                    <a:gd name="T89" fmla="*/ 128 h 157"/>
                    <a:gd name="T90" fmla="*/ 60 w 133"/>
                    <a:gd name="T91" fmla="*/ 134 h 157"/>
                    <a:gd name="T92" fmla="*/ 76 w 133"/>
                    <a:gd name="T93" fmla="*/ 134 h 157"/>
                    <a:gd name="T94" fmla="*/ 88 w 133"/>
                    <a:gd name="T95" fmla="*/ 130 h 157"/>
                    <a:gd name="T96" fmla="*/ 98 w 133"/>
                    <a:gd name="T97" fmla="*/ 123 h 157"/>
                    <a:gd name="T98" fmla="*/ 104 w 133"/>
                    <a:gd name="T99" fmla="*/ 111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3" h="157">
                      <a:moveTo>
                        <a:pt x="26" y="66"/>
                      </a:moveTo>
                      <a:lnTo>
                        <a:pt x="106" y="66"/>
                      </a:lnTo>
                      <a:lnTo>
                        <a:pt x="106" y="55"/>
                      </a:lnTo>
                      <a:lnTo>
                        <a:pt x="104" y="47"/>
                      </a:lnTo>
                      <a:lnTo>
                        <a:pt x="101" y="40"/>
                      </a:lnTo>
                      <a:lnTo>
                        <a:pt x="96" y="34"/>
                      </a:lnTo>
                      <a:lnTo>
                        <a:pt x="91" y="29"/>
                      </a:lnTo>
                      <a:lnTo>
                        <a:pt x="84" y="25"/>
                      </a:lnTo>
                      <a:lnTo>
                        <a:pt x="76" y="23"/>
                      </a:lnTo>
                      <a:lnTo>
                        <a:pt x="68" y="23"/>
                      </a:lnTo>
                      <a:lnTo>
                        <a:pt x="59" y="23"/>
                      </a:lnTo>
                      <a:lnTo>
                        <a:pt x="51" y="25"/>
                      </a:lnTo>
                      <a:lnTo>
                        <a:pt x="44" y="29"/>
                      </a:lnTo>
                      <a:lnTo>
                        <a:pt x="38" y="33"/>
                      </a:lnTo>
                      <a:lnTo>
                        <a:pt x="34" y="39"/>
                      </a:lnTo>
                      <a:lnTo>
                        <a:pt x="30" y="47"/>
                      </a:lnTo>
                      <a:lnTo>
                        <a:pt x="28" y="55"/>
                      </a:lnTo>
                      <a:lnTo>
                        <a:pt x="26" y="66"/>
                      </a:lnTo>
                      <a:close/>
                      <a:moveTo>
                        <a:pt x="106" y="104"/>
                      </a:moveTo>
                      <a:lnTo>
                        <a:pt x="131" y="104"/>
                      </a:lnTo>
                      <a:lnTo>
                        <a:pt x="128" y="116"/>
                      </a:lnTo>
                      <a:lnTo>
                        <a:pt x="124" y="127"/>
                      </a:lnTo>
                      <a:lnTo>
                        <a:pt x="121" y="131"/>
                      </a:lnTo>
                      <a:lnTo>
                        <a:pt x="118" y="135"/>
                      </a:lnTo>
                      <a:lnTo>
                        <a:pt x="113" y="139"/>
                      </a:lnTo>
                      <a:lnTo>
                        <a:pt x="109" y="143"/>
                      </a:lnTo>
                      <a:lnTo>
                        <a:pt x="105" y="146"/>
                      </a:lnTo>
                      <a:lnTo>
                        <a:pt x="100" y="149"/>
                      </a:lnTo>
                      <a:lnTo>
                        <a:pt x="95" y="151"/>
                      </a:lnTo>
                      <a:lnTo>
                        <a:pt x="90" y="153"/>
                      </a:lnTo>
                      <a:lnTo>
                        <a:pt x="79" y="156"/>
                      </a:lnTo>
                      <a:lnTo>
                        <a:pt x="67" y="157"/>
                      </a:lnTo>
                      <a:lnTo>
                        <a:pt x="59" y="156"/>
                      </a:lnTo>
                      <a:lnTo>
                        <a:pt x="52" y="155"/>
                      </a:lnTo>
                      <a:lnTo>
                        <a:pt x="45" y="154"/>
                      </a:lnTo>
                      <a:lnTo>
                        <a:pt x="39" y="152"/>
                      </a:lnTo>
                      <a:lnTo>
                        <a:pt x="33" y="149"/>
                      </a:lnTo>
                      <a:lnTo>
                        <a:pt x="28" y="145"/>
                      </a:lnTo>
                      <a:lnTo>
                        <a:pt x="23" y="141"/>
                      </a:lnTo>
                      <a:lnTo>
                        <a:pt x="18" y="136"/>
                      </a:lnTo>
                      <a:lnTo>
                        <a:pt x="14" y="131"/>
                      </a:lnTo>
                      <a:lnTo>
                        <a:pt x="11" y="125"/>
                      </a:lnTo>
                      <a:lnTo>
                        <a:pt x="8" y="118"/>
                      </a:lnTo>
                      <a:lnTo>
                        <a:pt x="5" y="112"/>
                      </a:lnTo>
                      <a:lnTo>
                        <a:pt x="3" y="104"/>
                      </a:lnTo>
                      <a:lnTo>
                        <a:pt x="2" y="97"/>
                      </a:lnTo>
                      <a:lnTo>
                        <a:pt x="0" y="89"/>
                      </a:lnTo>
                      <a:lnTo>
                        <a:pt x="0" y="80"/>
                      </a:lnTo>
                      <a:lnTo>
                        <a:pt x="0" y="71"/>
                      </a:lnTo>
                      <a:lnTo>
                        <a:pt x="2" y="63"/>
                      </a:lnTo>
                      <a:lnTo>
                        <a:pt x="3" y="54"/>
                      </a:lnTo>
                      <a:lnTo>
                        <a:pt x="5" y="47"/>
                      </a:lnTo>
                      <a:lnTo>
                        <a:pt x="8" y="40"/>
                      </a:lnTo>
                      <a:lnTo>
                        <a:pt x="11" y="33"/>
                      </a:lnTo>
                      <a:lnTo>
                        <a:pt x="14" y="27"/>
                      </a:lnTo>
                      <a:lnTo>
                        <a:pt x="18" y="22"/>
                      </a:lnTo>
                      <a:lnTo>
                        <a:pt x="23" y="17"/>
                      </a:lnTo>
                      <a:lnTo>
                        <a:pt x="28" y="13"/>
                      </a:lnTo>
                      <a:lnTo>
                        <a:pt x="33" y="9"/>
                      </a:lnTo>
                      <a:lnTo>
                        <a:pt x="39" y="6"/>
                      </a:lnTo>
                      <a:lnTo>
                        <a:pt x="45" y="3"/>
                      </a:lnTo>
                      <a:lnTo>
                        <a:pt x="51" y="2"/>
                      </a:lnTo>
                      <a:lnTo>
                        <a:pt x="59" y="1"/>
                      </a:lnTo>
                      <a:lnTo>
                        <a:pt x="67" y="0"/>
                      </a:lnTo>
                      <a:lnTo>
                        <a:pt x="74" y="1"/>
                      </a:lnTo>
                      <a:lnTo>
                        <a:pt x="81" y="1"/>
                      </a:lnTo>
                      <a:lnTo>
                        <a:pt x="88" y="3"/>
                      </a:lnTo>
                      <a:lnTo>
                        <a:pt x="94" y="6"/>
                      </a:lnTo>
                      <a:lnTo>
                        <a:pt x="100" y="9"/>
                      </a:lnTo>
                      <a:lnTo>
                        <a:pt x="105" y="12"/>
                      </a:lnTo>
                      <a:lnTo>
                        <a:pt x="110" y="16"/>
                      </a:lnTo>
                      <a:lnTo>
                        <a:pt x="116" y="20"/>
                      </a:lnTo>
                      <a:lnTo>
                        <a:pt x="120" y="25"/>
                      </a:lnTo>
                      <a:lnTo>
                        <a:pt x="123" y="31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30" y="50"/>
                      </a:lnTo>
                      <a:lnTo>
                        <a:pt x="132" y="58"/>
                      </a:lnTo>
                      <a:lnTo>
                        <a:pt x="132" y="67"/>
                      </a:lnTo>
                      <a:lnTo>
                        <a:pt x="133" y="75"/>
                      </a:lnTo>
                      <a:lnTo>
                        <a:pt x="133" y="79"/>
                      </a:lnTo>
                      <a:lnTo>
                        <a:pt x="133" y="82"/>
                      </a:lnTo>
                      <a:lnTo>
                        <a:pt x="132" y="84"/>
                      </a:lnTo>
                      <a:lnTo>
                        <a:pt x="132" y="86"/>
                      </a:lnTo>
                      <a:lnTo>
                        <a:pt x="27" y="86"/>
                      </a:lnTo>
                      <a:lnTo>
                        <a:pt x="27" y="97"/>
                      </a:lnTo>
                      <a:lnTo>
                        <a:pt x="30" y="106"/>
                      </a:lnTo>
                      <a:lnTo>
                        <a:pt x="33" y="114"/>
                      </a:lnTo>
                      <a:lnTo>
                        <a:pt x="38" y="122"/>
                      </a:lnTo>
                      <a:lnTo>
                        <a:pt x="44" y="128"/>
                      </a:lnTo>
                      <a:lnTo>
                        <a:pt x="51" y="131"/>
                      </a:lnTo>
                      <a:lnTo>
                        <a:pt x="60" y="134"/>
                      </a:lnTo>
                      <a:lnTo>
                        <a:pt x="69" y="135"/>
                      </a:lnTo>
                      <a:lnTo>
                        <a:pt x="76" y="134"/>
                      </a:lnTo>
                      <a:lnTo>
                        <a:pt x="82" y="133"/>
                      </a:lnTo>
                      <a:lnTo>
                        <a:pt x="88" y="130"/>
                      </a:lnTo>
                      <a:lnTo>
                        <a:pt x="93" y="127"/>
                      </a:lnTo>
                      <a:lnTo>
                        <a:pt x="98" y="123"/>
                      </a:lnTo>
                      <a:lnTo>
                        <a:pt x="101" y="117"/>
                      </a:lnTo>
                      <a:lnTo>
                        <a:pt x="104" y="111"/>
                      </a:lnTo>
                      <a:lnTo>
                        <a:pt x="106" y="104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80" name="Freeform 31">
                  <a:extLst>
                    <a:ext uri="{FF2B5EF4-FFF2-40B4-BE49-F238E27FC236}">
                      <a16:creationId xmlns:a16="http://schemas.microsoft.com/office/drawing/2014/main" id="{CEA8FBBC-27EA-179B-2BDC-336AC0A89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3747" y="3352015"/>
                  <a:ext cx="40235" cy="54720"/>
                </a:xfrm>
                <a:custGeom>
                  <a:avLst/>
                  <a:gdLst>
                    <a:gd name="T0" fmla="*/ 0 w 147"/>
                    <a:gd name="T1" fmla="*/ 202 h 202"/>
                    <a:gd name="T2" fmla="*/ 0 w 147"/>
                    <a:gd name="T3" fmla="*/ 0 h 202"/>
                    <a:gd name="T4" fmla="*/ 145 w 147"/>
                    <a:gd name="T5" fmla="*/ 0 h 202"/>
                    <a:gd name="T6" fmla="*/ 145 w 147"/>
                    <a:gd name="T7" fmla="*/ 26 h 202"/>
                    <a:gd name="T8" fmla="*/ 28 w 147"/>
                    <a:gd name="T9" fmla="*/ 26 h 202"/>
                    <a:gd name="T10" fmla="*/ 28 w 147"/>
                    <a:gd name="T11" fmla="*/ 86 h 202"/>
                    <a:gd name="T12" fmla="*/ 136 w 147"/>
                    <a:gd name="T13" fmla="*/ 86 h 202"/>
                    <a:gd name="T14" fmla="*/ 136 w 147"/>
                    <a:gd name="T15" fmla="*/ 109 h 202"/>
                    <a:gd name="T16" fmla="*/ 28 w 147"/>
                    <a:gd name="T17" fmla="*/ 109 h 202"/>
                    <a:gd name="T18" fmla="*/ 28 w 147"/>
                    <a:gd name="T19" fmla="*/ 176 h 202"/>
                    <a:gd name="T20" fmla="*/ 147 w 147"/>
                    <a:gd name="T21" fmla="*/ 176 h 202"/>
                    <a:gd name="T22" fmla="*/ 147 w 147"/>
                    <a:gd name="T23" fmla="*/ 202 h 202"/>
                    <a:gd name="T24" fmla="*/ 0 w 147"/>
                    <a:gd name="T25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0" y="202"/>
                      </a:moveTo>
                      <a:lnTo>
                        <a:pt x="0" y="0"/>
                      </a:lnTo>
                      <a:lnTo>
                        <a:pt x="145" y="0"/>
                      </a:lnTo>
                      <a:lnTo>
                        <a:pt x="145" y="26"/>
                      </a:lnTo>
                      <a:lnTo>
                        <a:pt x="28" y="26"/>
                      </a:lnTo>
                      <a:lnTo>
                        <a:pt x="28" y="86"/>
                      </a:lnTo>
                      <a:lnTo>
                        <a:pt x="136" y="86"/>
                      </a:lnTo>
                      <a:lnTo>
                        <a:pt x="136" y="109"/>
                      </a:lnTo>
                      <a:lnTo>
                        <a:pt x="28" y="109"/>
                      </a:lnTo>
                      <a:lnTo>
                        <a:pt x="28" y="176"/>
                      </a:lnTo>
                      <a:lnTo>
                        <a:pt x="147" y="176"/>
                      </a:lnTo>
                      <a:lnTo>
                        <a:pt x="147" y="202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81" name="Freeform 32">
                  <a:extLst>
                    <a:ext uri="{FF2B5EF4-FFF2-40B4-BE49-F238E27FC236}">
                      <a16:creationId xmlns:a16="http://schemas.microsoft.com/office/drawing/2014/main" id="{CF761F42-4996-05BB-23A2-3BF1B48CB8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7201" y="3366499"/>
                  <a:ext cx="35407" cy="40236"/>
                </a:xfrm>
                <a:custGeom>
                  <a:avLst/>
                  <a:gdLst>
                    <a:gd name="T0" fmla="*/ 0 w 134"/>
                    <a:gd name="T1" fmla="*/ 147 h 147"/>
                    <a:gd name="T2" fmla="*/ 51 w 134"/>
                    <a:gd name="T3" fmla="*/ 71 h 147"/>
                    <a:gd name="T4" fmla="*/ 3 w 134"/>
                    <a:gd name="T5" fmla="*/ 0 h 147"/>
                    <a:gd name="T6" fmla="*/ 32 w 134"/>
                    <a:gd name="T7" fmla="*/ 0 h 147"/>
                    <a:gd name="T8" fmla="*/ 67 w 134"/>
                    <a:gd name="T9" fmla="*/ 53 h 147"/>
                    <a:gd name="T10" fmla="*/ 103 w 134"/>
                    <a:gd name="T11" fmla="*/ 0 h 147"/>
                    <a:gd name="T12" fmla="*/ 131 w 134"/>
                    <a:gd name="T13" fmla="*/ 0 h 147"/>
                    <a:gd name="T14" fmla="*/ 83 w 134"/>
                    <a:gd name="T15" fmla="*/ 71 h 147"/>
                    <a:gd name="T16" fmla="*/ 134 w 134"/>
                    <a:gd name="T17" fmla="*/ 147 h 147"/>
                    <a:gd name="T18" fmla="*/ 105 w 134"/>
                    <a:gd name="T19" fmla="*/ 147 h 147"/>
                    <a:gd name="T20" fmla="*/ 66 w 134"/>
                    <a:gd name="T21" fmla="*/ 90 h 147"/>
                    <a:gd name="T22" fmla="*/ 30 w 134"/>
                    <a:gd name="T23" fmla="*/ 147 h 147"/>
                    <a:gd name="T24" fmla="*/ 0 w 134"/>
                    <a:gd name="T25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4" h="147">
                      <a:moveTo>
                        <a:pt x="0" y="147"/>
                      </a:moveTo>
                      <a:lnTo>
                        <a:pt x="51" y="71"/>
                      </a:lnTo>
                      <a:lnTo>
                        <a:pt x="3" y="0"/>
                      </a:lnTo>
                      <a:lnTo>
                        <a:pt x="32" y="0"/>
                      </a:lnTo>
                      <a:lnTo>
                        <a:pt x="67" y="53"/>
                      </a:lnTo>
                      <a:lnTo>
                        <a:pt x="103" y="0"/>
                      </a:lnTo>
                      <a:lnTo>
                        <a:pt x="131" y="0"/>
                      </a:lnTo>
                      <a:lnTo>
                        <a:pt x="83" y="71"/>
                      </a:lnTo>
                      <a:lnTo>
                        <a:pt x="134" y="147"/>
                      </a:lnTo>
                      <a:lnTo>
                        <a:pt x="105" y="147"/>
                      </a:lnTo>
                      <a:lnTo>
                        <a:pt x="66" y="90"/>
                      </a:lnTo>
                      <a:lnTo>
                        <a:pt x="30" y="147"/>
                      </a:lnTo>
                      <a:lnTo>
                        <a:pt x="0" y="147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82" name="Freeform 33">
                  <a:extLst>
                    <a:ext uri="{FF2B5EF4-FFF2-40B4-BE49-F238E27FC236}">
                      <a16:creationId xmlns:a16="http://schemas.microsoft.com/office/drawing/2014/main" id="{33C47240-FA7B-CE2C-4140-58123458A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608" y="3356843"/>
                  <a:ext cx="19313" cy="49893"/>
                </a:xfrm>
                <a:custGeom>
                  <a:avLst/>
                  <a:gdLst>
                    <a:gd name="T0" fmla="*/ 46 w 73"/>
                    <a:gd name="T1" fmla="*/ 150 h 189"/>
                    <a:gd name="T2" fmla="*/ 46 w 73"/>
                    <a:gd name="T3" fmla="*/ 154 h 189"/>
                    <a:gd name="T4" fmla="*/ 46 w 73"/>
                    <a:gd name="T5" fmla="*/ 158 h 189"/>
                    <a:gd name="T6" fmla="*/ 47 w 73"/>
                    <a:gd name="T7" fmla="*/ 161 h 189"/>
                    <a:gd name="T8" fmla="*/ 49 w 73"/>
                    <a:gd name="T9" fmla="*/ 163 h 189"/>
                    <a:gd name="T10" fmla="*/ 50 w 73"/>
                    <a:gd name="T11" fmla="*/ 164 h 189"/>
                    <a:gd name="T12" fmla="*/ 52 w 73"/>
                    <a:gd name="T13" fmla="*/ 165 h 189"/>
                    <a:gd name="T14" fmla="*/ 56 w 73"/>
                    <a:gd name="T15" fmla="*/ 166 h 189"/>
                    <a:gd name="T16" fmla="*/ 60 w 73"/>
                    <a:gd name="T17" fmla="*/ 166 h 189"/>
                    <a:gd name="T18" fmla="*/ 62 w 73"/>
                    <a:gd name="T19" fmla="*/ 166 h 189"/>
                    <a:gd name="T20" fmla="*/ 65 w 73"/>
                    <a:gd name="T21" fmla="*/ 166 h 189"/>
                    <a:gd name="T22" fmla="*/ 68 w 73"/>
                    <a:gd name="T23" fmla="*/ 166 h 189"/>
                    <a:gd name="T24" fmla="*/ 73 w 73"/>
                    <a:gd name="T25" fmla="*/ 165 h 189"/>
                    <a:gd name="T26" fmla="*/ 73 w 73"/>
                    <a:gd name="T27" fmla="*/ 187 h 189"/>
                    <a:gd name="T28" fmla="*/ 67 w 73"/>
                    <a:gd name="T29" fmla="*/ 188 h 189"/>
                    <a:gd name="T30" fmla="*/ 62 w 73"/>
                    <a:gd name="T31" fmla="*/ 188 h 189"/>
                    <a:gd name="T32" fmla="*/ 57 w 73"/>
                    <a:gd name="T33" fmla="*/ 189 h 189"/>
                    <a:gd name="T34" fmla="*/ 52 w 73"/>
                    <a:gd name="T35" fmla="*/ 189 h 189"/>
                    <a:gd name="T36" fmla="*/ 44 w 73"/>
                    <a:gd name="T37" fmla="*/ 189 h 189"/>
                    <a:gd name="T38" fmla="*/ 38 w 73"/>
                    <a:gd name="T39" fmla="*/ 187 h 189"/>
                    <a:gd name="T40" fmla="*/ 32 w 73"/>
                    <a:gd name="T41" fmla="*/ 185 h 189"/>
                    <a:gd name="T42" fmla="*/ 28 w 73"/>
                    <a:gd name="T43" fmla="*/ 182 h 189"/>
                    <a:gd name="T44" fmla="*/ 25 w 73"/>
                    <a:gd name="T45" fmla="*/ 178 h 189"/>
                    <a:gd name="T46" fmla="*/ 23 w 73"/>
                    <a:gd name="T47" fmla="*/ 172 h 189"/>
                    <a:gd name="T48" fmla="*/ 22 w 73"/>
                    <a:gd name="T49" fmla="*/ 166 h 189"/>
                    <a:gd name="T50" fmla="*/ 22 w 73"/>
                    <a:gd name="T51" fmla="*/ 158 h 189"/>
                    <a:gd name="T52" fmla="*/ 22 w 73"/>
                    <a:gd name="T53" fmla="*/ 60 h 189"/>
                    <a:gd name="T54" fmla="*/ 0 w 73"/>
                    <a:gd name="T55" fmla="*/ 60 h 189"/>
                    <a:gd name="T56" fmla="*/ 0 w 73"/>
                    <a:gd name="T57" fmla="*/ 40 h 189"/>
                    <a:gd name="T58" fmla="*/ 22 w 73"/>
                    <a:gd name="T59" fmla="*/ 40 h 189"/>
                    <a:gd name="T60" fmla="*/ 22 w 73"/>
                    <a:gd name="T61" fmla="*/ 0 h 189"/>
                    <a:gd name="T62" fmla="*/ 46 w 73"/>
                    <a:gd name="T63" fmla="*/ 0 h 189"/>
                    <a:gd name="T64" fmla="*/ 46 w 73"/>
                    <a:gd name="T65" fmla="*/ 40 h 189"/>
                    <a:gd name="T66" fmla="*/ 73 w 73"/>
                    <a:gd name="T67" fmla="*/ 40 h 189"/>
                    <a:gd name="T68" fmla="*/ 73 w 73"/>
                    <a:gd name="T69" fmla="*/ 60 h 189"/>
                    <a:gd name="T70" fmla="*/ 46 w 73"/>
                    <a:gd name="T71" fmla="*/ 60 h 189"/>
                    <a:gd name="T72" fmla="*/ 46 w 73"/>
                    <a:gd name="T73" fmla="*/ 15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3" h="189">
                      <a:moveTo>
                        <a:pt x="46" y="150"/>
                      </a:moveTo>
                      <a:lnTo>
                        <a:pt x="46" y="154"/>
                      </a:lnTo>
                      <a:lnTo>
                        <a:pt x="46" y="158"/>
                      </a:lnTo>
                      <a:lnTo>
                        <a:pt x="47" y="161"/>
                      </a:lnTo>
                      <a:lnTo>
                        <a:pt x="49" y="163"/>
                      </a:lnTo>
                      <a:lnTo>
                        <a:pt x="50" y="164"/>
                      </a:lnTo>
                      <a:lnTo>
                        <a:pt x="52" y="165"/>
                      </a:lnTo>
                      <a:lnTo>
                        <a:pt x="56" y="166"/>
                      </a:lnTo>
                      <a:lnTo>
                        <a:pt x="60" y="166"/>
                      </a:lnTo>
                      <a:lnTo>
                        <a:pt x="62" y="166"/>
                      </a:lnTo>
                      <a:lnTo>
                        <a:pt x="65" y="166"/>
                      </a:lnTo>
                      <a:lnTo>
                        <a:pt x="68" y="166"/>
                      </a:lnTo>
                      <a:lnTo>
                        <a:pt x="73" y="165"/>
                      </a:lnTo>
                      <a:lnTo>
                        <a:pt x="73" y="187"/>
                      </a:lnTo>
                      <a:lnTo>
                        <a:pt x="67" y="188"/>
                      </a:lnTo>
                      <a:lnTo>
                        <a:pt x="62" y="188"/>
                      </a:lnTo>
                      <a:lnTo>
                        <a:pt x="57" y="189"/>
                      </a:lnTo>
                      <a:lnTo>
                        <a:pt x="52" y="189"/>
                      </a:lnTo>
                      <a:lnTo>
                        <a:pt x="44" y="189"/>
                      </a:lnTo>
                      <a:lnTo>
                        <a:pt x="38" y="187"/>
                      </a:lnTo>
                      <a:lnTo>
                        <a:pt x="32" y="185"/>
                      </a:lnTo>
                      <a:lnTo>
                        <a:pt x="28" y="182"/>
                      </a:lnTo>
                      <a:lnTo>
                        <a:pt x="25" y="178"/>
                      </a:lnTo>
                      <a:lnTo>
                        <a:pt x="23" y="172"/>
                      </a:lnTo>
                      <a:lnTo>
                        <a:pt x="22" y="166"/>
                      </a:lnTo>
                      <a:lnTo>
                        <a:pt x="22" y="158"/>
                      </a:lnTo>
                      <a:lnTo>
                        <a:pt x="22" y="60"/>
                      </a:lnTo>
                      <a:lnTo>
                        <a:pt x="0" y="60"/>
                      </a:lnTo>
                      <a:lnTo>
                        <a:pt x="0" y="40"/>
                      </a:lnTo>
                      <a:lnTo>
                        <a:pt x="22" y="40"/>
                      </a:lnTo>
                      <a:lnTo>
                        <a:pt x="22" y="0"/>
                      </a:lnTo>
                      <a:lnTo>
                        <a:pt x="46" y="0"/>
                      </a:lnTo>
                      <a:lnTo>
                        <a:pt x="46" y="40"/>
                      </a:lnTo>
                      <a:lnTo>
                        <a:pt x="73" y="40"/>
                      </a:lnTo>
                      <a:lnTo>
                        <a:pt x="73" y="60"/>
                      </a:lnTo>
                      <a:lnTo>
                        <a:pt x="46" y="60"/>
                      </a:lnTo>
                      <a:lnTo>
                        <a:pt x="46" y="15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83" name="Freeform 34">
                  <a:extLst>
                    <a:ext uri="{FF2B5EF4-FFF2-40B4-BE49-F238E27FC236}">
                      <a16:creationId xmlns:a16="http://schemas.microsoft.com/office/drawing/2014/main" id="{1DC148AB-5820-B429-13CA-FCA436B6B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8359" y="3366499"/>
                  <a:ext cx="19313" cy="40236"/>
                </a:xfrm>
                <a:custGeom>
                  <a:avLst/>
                  <a:gdLst>
                    <a:gd name="T0" fmla="*/ 0 w 70"/>
                    <a:gd name="T1" fmla="*/ 150 h 150"/>
                    <a:gd name="T2" fmla="*/ 0 w 70"/>
                    <a:gd name="T3" fmla="*/ 3 h 150"/>
                    <a:gd name="T4" fmla="*/ 24 w 70"/>
                    <a:gd name="T5" fmla="*/ 3 h 150"/>
                    <a:gd name="T6" fmla="*/ 24 w 70"/>
                    <a:gd name="T7" fmla="*/ 30 h 150"/>
                    <a:gd name="T8" fmla="*/ 27 w 70"/>
                    <a:gd name="T9" fmla="*/ 23 h 150"/>
                    <a:gd name="T10" fmla="*/ 31 w 70"/>
                    <a:gd name="T11" fmla="*/ 16 h 150"/>
                    <a:gd name="T12" fmla="*/ 35 w 70"/>
                    <a:gd name="T13" fmla="*/ 11 h 150"/>
                    <a:gd name="T14" fmla="*/ 40 w 70"/>
                    <a:gd name="T15" fmla="*/ 7 h 150"/>
                    <a:gd name="T16" fmla="*/ 45 w 70"/>
                    <a:gd name="T17" fmla="*/ 4 h 150"/>
                    <a:gd name="T18" fmla="*/ 51 w 70"/>
                    <a:gd name="T19" fmla="*/ 2 h 150"/>
                    <a:gd name="T20" fmla="*/ 57 w 70"/>
                    <a:gd name="T21" fmla="*/ 1 h 150"/>
                    <a:gd name="T22" fmla="*/ 64 w 70"/>
                    <a:gd name="T23" fmla="*/ 0 h 150"/>
                    <a:gd name="T24" fmla="*/ 66 w 70"/>
                    <a:gd name="T25" fmla="*/ 0 h 150"/>
                    <a:gd name="T26" fmla="*/ 68 w 70"/>
                    <a:gd name="T27" fmla="*/ 0 h 150"/>
                    <a:gd name="T28" fmla="*/ 69 w 70"/>
                    <a:gd name="T29" fmla="*/ 0 h 150"/>
                    <a:gd name="T30" fmla="*/ 70 w 70"/>
                    <a:gd name="T31" fmla="*/ 1 h 150"/>
                    <a:gd name="T32" fmla="*/ 70 w 70"/>
                    <a:gd name="T33" fmla="*/ 27 h 150"/>
                    <a:gd name="T34" fmla="*/ 69 w 70"/>
                    <a:gd name="T35" fmla="*/ 27 h 150"/>
                    <a:gd name="T36" fmla="*/ 68 w 70"/>
                    <a:gd name="T37" fmla="*/ 27 h 150"/>
                    <a:gd name="T38" fmla="*/ 67 w 70"/>
                    <a:gd name="T39" fmla="*/ 27 h 150"/>
                    <a:gd name="T40" fmla="*/ 65 w 70"/>
                    <a:gd name="T41" fmla="*/ 27 h 150"/>
                    <a:gd name="T42" fmla="*/ 55 w 70"/>
                    <a:gd name="T43" fmla="*/ 27 h 150"/>
                    <a:gd name="T44" fmla="*/ 48 w 70"/>
                    <a:gd name="T45" fmla="*/ 29 h 150"/>
                    <a:gd name="T46" fmla="*/ 41 w 70"/>
                    <a:gd name="T47" fmla="*/ 33 h 150"/>
                    <a:gd name="T48" fmla="*/ 35 w 70"/>
                    <a:gd name="T49" fmla="*/ 37 h 150"/>
                    <a:gd name="T50" fmla="*/ 31 w 70"/>
                    <a:gd name="T51" fmla="*/ 43 h 150"/>
                    <a:gd name="T52" fmla="*/ 28 w 70"/>
                    <a:gd name="T53" fmla="*/ 50 h 150"/>
                    <a:gd name="T54" fmla="*/ 26 w 70"/>
                    <a:gd name="T55" fmla="*/ 58 h 150"/>
                    <a:gd name="T56" fmla="*/ 25 w 70"/>
                    <a:gd name="T57" fmla="*/ 68 h 150"/>
                    <a:gd name="T58" fmla="*/ 25 w 70"/>
                    <a:gd name="T59" fmla="*/ 150 h 150"/>
                    <a:gd name="T60" fmla="*/ 0 w 70"/>
                    <a:gd name="T61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0" h="150">
                      <a:moveTo>
                        <a:pt x="0" y="150"/>
                      </a:moveTo>
                      <a:lnTo>
                        <a:pt x="0" y="3"/>
                      </a:lnTo>
                      <a:lnTo>
                        <a:pt x="24" y="3"/>
                      </a:lnTo>
                      <a:lnTo>
                        <a:pt x="24" y="30"/>
                      </a:lnTo>
                      <a:lnTo>
                        <a:pt x="27" y="23"/>
                      </a:lnTo>
                      <a:lnTo>
                        <a:pt x="31" y="16"/>
                      </a:lnTo>
                      <a:lnTo>
                        <a:pt x="35" y="11"/>
                      </a:lnTo>
                      <a:lnTo>
                        <a:pt x="40" y="7"/>
                      </a:lnTo>
                      <a:lnTo>
                        <a:pt x="45" y="4"/>
                      </a:lnTo>
                      <a:lnTo>
                        <a:pt x="51" y="2"/>
                      </a:lnTo>
                      <a:lnTo>
                        <a:pt x="57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1"/>
                      </a:lnTo>
                      <a:lnTo>
                        <a:pt x="70" y="27"/>
                      </a:lnTo>
                      <a:lnTo>
                        <a:pt x="69" y="27"/>
                      </a:lnTo>
                      <a:lnTo>
                        <a:pt x="68" y="27"/>
                      </a:lnTo>
                      <a:lnTo>
                        <a:pt x="67" y="27"/>
                      </a:lnTo>
                      <a:lnTo>
                        <a:pt x="65" y="27"/>
                      </a:lnTo>
                      <a:lnTo>
                        <a:pt x="55" y="27"/>
                      </a:lnTo>
                      <a:lnTo>
                        <a:pt x="48" y="29"/>
                      </a:lnTo>
                      <a:lnTo>
                        <a:pt x="41" y="33"/>
                      </a:lnTo>
                      <a:lnTo>
                        <a:pt x="35" y="37"/>
                      </a:lnTo>
                      <a:lnTo>
                        <a:pt x="31" y="43"/>
                      </a:lnTo>
                      <a:lnTo>
                        <a:pt x="28" y="50"/>
                      </a:lnTo>
                      <a:lnTo>
                        <a:pt x="26" y="58"/>
                      </a:lnTo>
                      <a:lnTo>
                        <a:pt x="25" y="68"/>
                      </a:lnTo>
                      <a:lnTo>
                        <a:pt x="25" y="15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84" name="Freeform 35">
                  <a:extLst>
                    <a:ext uri="{FF2B5EF4-FFF2-40B4-BE49-F238E27FC236}">
                      <a16:creationId xmlns:a16="http://schemas.microsoft.com/office/drawing/2014/main" id="{5E350C50-3927-061D-6DF9-FCF0D49608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80891" y="3366499"/>
                  <a:ext cx="37016" cy="41845"/>
                </a:xfrm>
                <a:custGeom>
                  <a:avLst/>
                  <a:gdLst>
                    <a:gd name="T0" fmla="*/ 107 w 132"/>
                    <a:gd name="T1" fmla="*/ 65 h 157"/>
                    <a:gd name="T2" fmla="*/ 104 w 132"/>
                    <a:gd name="T3" fmla="*/ 47 h 157"/>
                    <a:gd name="T4" fmla="*/ 95 w 132"/>
                    <a:gd name="T5" fmla="*/ 34 h 157"/>
                    <a:gd name="T6" fmla="*/ 83 w 132"/>
                    <a:gd name="T7" fmla="*/ 26 h 157"/>
                    <a:gd name="T8" fmla="*/ 67 w 132"/>
                    <a:gd name="T9" fmla="*/ 23 h 157"/>
                    <a:gd name="T10" fmla="*/ 51 w 132"/>
                    <a:gd name="T11" fmla="*/ 26 h 157"/>
                    <a:gd name="T12" fmla="*/ 38 w 132"/>
                    <a:gd name="T13" fmla="*/ 34 h 157"/>
                    <a:gd name="T14" fmla="*/ 29 w 132"/>
                    <a:gd name="T15" fmla="*/ 47 h 157"/>
                    <a:gd name="T16" fmla="*/ 26 w 132"/>
                    <a:gd name="T17" fmla="*/ 65 h 157"/>
                    <a:gd name="T18" fmla="*/ 130 w 132"/>
                    <a:gd name="T19" fmla="*/ 105 h 157"/>
                    <a:gd name="T20" fmla="*/ 123 w 132"/>
                    <a:gd name="T21" fmla="*/ 126 h 157"/>
                    <a:gd name="T22" fmla="*/ 117 w 132"/>
                    <a:gd name="T23" fmla="*/ 135 h 157"/>
                    <a:gd name="T24" fmla="*/ 109 w 132"/>
                    <a:gd name="T25" fmla="*/ 143 h 157"/>
                    <a:gd name="T26" fmla="*/ 100 w 132"/>
                    <a:gd name="T27" fmla="*/ 149 h 157"/>
                    <a:gd name="T28" fmla="*/ 89 w 132"/>
                    <a:gd name="T29" fmla="*/ 153 h 157"/>
                    <a:gd name="T30" fmla="*/ 66 w 132"/>
                    <a:gd name="T31" fmla="*/ 157 h 157"/>
                    <a:gd name="T32" fmla="*/ 52 w 132"/>
                    <a:gd name="T33" fmla="*/ 155 h 157"/>
                    <a:gd name="T34" fmla="*/ 38 w 132"/>
                    <a:gd name="T35" fmla="*/ 152 h 157"/>
                    <a:gd name="T36" fmla="*/ 27 w 132"/>
                    <a:gd name="T37" fmla="*/ 145 h 157"/>
                    <a:gd name="T38" fmla="*/ 18 w 132"/>
                    <a:gd name="T39" fmla="*/ 136 h 157"/>
                    <a:gd name="T40" fmla="*/ 10 w 132"/>
                    <a:gd name="T41" fmla="*/ 125 h 157"/>
                    <a:gd name="T42" fmla="*/ 5 w 132"/>
                    <a:gd name="T43" fmla="*/ 112 h 157"/>
                    <a:gd name="T44" fmla="*/ 1 w 132"/>
                    <a:gd name="T45" fmla="*/ 97 h 157"/>
                    <a:gd name="T46" fmla="*/ 0 w 132"/>
                    <a:gd name="T47" fmla="*/ 81 h 157"/>
                    <a:gd name="T48" fmla="*/ 1 w 132"/>
                    <a:gd name="T49" fmla="*/ 62 h 157"/>
                    <a:gd name="T50" fmla="*/ 5 w 132"/>
                    <a:gd name="T51" fmla="*/ 47 h 157"/>
                    <a:gd name="T52" fmla="*/ 10 w 132"/>
                    <a:gd name="T53" fmla="*/ 33 h 157"/>
                    <a:gd name="T54" fmla="*/ 17 w 132"/>
                    <a:gd name="T55" fmla="*/ 21 h 157"/>
                    <a:gd name="T56" fmla="*/ 27 w 132"/>
                    <a:gd name="T57" fmla="*/ 12 h 157"/>
                    <a:gd name="T58" fmla="*/ 38 w 132"/>
                    <a:gd name="T59" fmla="*/ 6 h 157"/>
                    <a:gd name="T60" fmla="*/ 52 w 132"/>
                    <a:gd name="T61" fmla="*/ 2 h 157"/>
                    <a:gd name="T62" fmla="*/ 66 w 132"/>
                    <a:gd name="T63" fmla="*/ 0 h 157"/>
                    <a:gd name="T64" fmla="*/ 80 w 132"/>
                    <a:gd name="T65" fmla="*/ 2 h 157"/>
                    <a:gd name="T66" fmla="*/ 93 w 132"/>
                    <a:gd name="T67" fmla="*/ 5 h 157"/>
                    <a:gd name="T68" fmla="*/ 105 w 132"/>
                    <a:gd name="T69" fmla="*/ 11 h 157"/>
                    <a:gd name="T70" fmla="*/ 115 w 132"/>
                    <a:gd name="T71" fmla="*/ 20 h 157"/>
                    <a:gd name="T72" fmla="*/ 122 w 132"/>
                    <a:gd name="T73" fmla="*/ 31 h 157"/>
                    <a:gd name="T74" fmla="*/ 128 w 132"/>
                    <a:gd name="T75" fmla="*/ 44 h 157"/>
                    <a:gd name="T76" fmla="*/ 131 w 132"/>
                    <a:gd name="T77" fmla="*/ 58 h 157"/>
                    <a:gd name="T78" fmla="*/ 132 w 132"/>
                    <a:gd name="T79" fmla="*/ 74 h 157"/>
                    <a:gd name="T80" fmla="*/ 132 w 132"/>
                    <a:gd name="T81" fmla="*/ 82 h 157"/>
                    <a:gd name="T82" fmla="*/ 131 w 132"/>
                    <a:gd name="T83" fmla="*/ 86 h 157"/>
                    <a:gd name="T84" fmla="*/ 27 w 132"/>
                    <a:gd name="T85" fmla="*/ 97 h 157"/>
                    <a:gd name="T86" fmla="*/ 32 w 132"/>
                    <a:gd name="T87" fmla="*/ 114 h 157"/>
                    <a:gd name="T88" fmla="*/ 44 w 132"/>
                    <a:gd name="T89" fmla="*/ 127 h 157"/>
                    <a:gd name="T90" fmla="*/ 59 w 132"/>
                    <a:gd name="T91" fmla="*/ 133 h 157"/>
                    <a:gd name="T92" fmla="*/ 75 w 132"/>
                    <a:gd name="T93" fmla="*/ 133 h 157"/>
                    <a:gd name="T94" fmla="*/ 87 w 132"/>
                    <a:gd name="T95" fmla="*/ 129 h 157"/>
                    <a:gd name="T96" fmla="*/ 97 w 132"/>
                    <a:gd name="T97" fmla="*/ 122 h 157"/>
                    <a:gd name="T98" fmla="*/ 104 w 132"/>
                    <a:gd name="T99" fmla="*/ 111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2" h="157">
                      <a:moveTo>
                        <a:pt x="26" y="65"/>
                      </a:moveTo>
                      <a:lnTo>
                        <a:pt x="107" y="65"/>
                      </a:lnTo>
                      <a:lnTo>
                        <a:pt x="106" y="56"/>
                      </a:lnTo>
                      <a:lnTo>
                        <a:pt x="104" y="47"/>
                      </a:lnTo>
                      <a:lnTo>
                        <a:pt x="101" y="40"/>
                      </a:lnTo>
                      <a:lnTo>
                        <a:pt x="95" y="34"/>
                      </a:lnTo>
                      <a:lnTo>
                        <a:pt x="90" y="29"/>
                      </a:lnTo>
                      <a:lnTo>
                        <a:pt x="83" y="26"/>
                      </a:lnTo>
                      <a:lnTo>
                        <a:pt x="75" y="24"/>
                      </a:lnTo>
                      <a:lnTo>
                        <a:pt x="67" y="23"/>
                      </a:lnTo>
                      <a:lnTo>
                        <a:pt x="58" y="24"/>
                      </a:lnTo>
                      <a:lnTo>
                        <a:pt x="51" y="26"/>
                      </a:lnTo>
                      <a:lnTo>
                        <a:pt x="44" y="29"/>
                      </a:lnTo>
                      <a:lnTo>
                        <a:pt x="38" y="34"/>
                      </a:lnTo>
                      <a:lnTo>
                        <a:pt x="33" y="40"/>
                      </a:lnTo>
                      <a:lnTo>
                        <a:pt x="29" y="47"/>
                      </a:lnTo>
                      <a:lnTo>
                        <a:pt x="27" y="55"/>
                      </a:lnTo>
                      <a:lnTo>
                        <a:pt x="26" y="65"/>
                      </a:lnTo>
                      <a:close/>
                      <a:moveTo>
                        <a:pt x="106" y="105"/>
                      </a:moveTo>
                      <a:lnTo>
                        <a:pt x="130" y="105"/>
                      </a:lnTo>
                      <a:lnTo>
                        <a:pt x="127" y="116"/>
                      </a:lnTo>
                      <a:lnTo>
                        <a:pt x="123" y="126"/>
                      </a:lnTo>
                      <a:lnTo>
                        <a:pt x="120" y="130"/>
                      </a:lnTo>
                      <a:lnTo>
                        <a:pt x="117" y="135"/>
                      </a:lnTo>
                      <a:lnTo>
                        <a:pt x="113" y="139"/>
                      </a:lnTo>
                      <a:lnTo>
                        <a:pt x="109" y="143"/>
                      </a:lnTo>
                      <a:lnTo>
                        <a:pt x="105" y="146"/>
                      </a:lnTo>
                      <a:lnTo>
                        <a:pt x="100" y="149"/>
                      </a:lnTo>
                      <a:lnTo>
                        <a:pt x="94" y="151"/>
                      </a:lnTo>
                      <a:lnTo>
                        <a:pt x="89" y="153"/>
                      </a:lnTo>
                      <a:lnTo>
                        <a:pt x="78" y="156"/>
                      </a:lnTo>
                      <a:lnTo>
                        <a:pt x="66" y="157"/>
                      </a:lnTo>
                      <a:lnTo>
                        <a:pt x="59" y="156"/>
                      </a:lnTo>
                      <a:lnTo>
                        <a:pt x="52" y="155"/>
                      </a:lnTo>
                      <a:lnTo>
                        <a:pt x="45" y="154"/>
                      </a:lnTo>
                      <a:lnTo>
                        <a:pt x="38" y="152"/>
                      </a:lnTo>
                      <a:lnTo>
                        <a:pt x="32" y="149"/>
                      </a:lnTo>
                      <a:lnTo>
                        <a:pt x="27" y="145"/>
                      </a:lnTo>
                      <a:lnTo>
                        <a:pt x="22" y="141"/>
                      </a:lnTo>
                      <a:lnTo>
                        <a:pt x="18" y="136"/>
                      </a:lnTo>
                      <a:lnTo>
                        <a:pt x="13" y="130"/>
                      </a:lnTo>
                      <a:lnTo>
                        <a:pt x="10" y="125"/>
                      </a:lnTo>
                      <a:lnTo>
                        <a:pt x="7" y="118"/>
                      </a:lnTo>
                      <a:lnTo>
                        <a:pt x="5" y="112"/>
                      </a:lnTo>
                      <a:lnTo>
                        <a:pt x="3" y="105"/>
                      </a:lnTo>
                      <a:lnTo>
                        <a:pt x="1" y="97"/>
                      </a:lnTo>
                      <a:lnTo>
                        <a:pt x="0" y="89"/>
                      </a:lnTo>
                      <a:lnTo>
                        <a:pt x="0" y="81"/>
                      </a:lnTo>
                      <a:lnTo>
                        <a:pt x="0" y="71"/>
                      </a:lnTo>
                      <a:lnTo>
                        <a:pt x="1" y="62"/>
                      </a:lnTo>
                      <a:lnTo>
                        <a:pt x="3" y="54"/>
                      </a:lnTo>
                      <a:lnTo>
                        <a:pt x="5" y="47"/>
                      </a:lnTo>
                      <a:lnTo>
                        <a:pt x="7" y="40"/>
                      </a:lnTo>
                      <a:lnTo>
                        <a:pt x="10" y="33"/>
                      </a:lnTo>
                      <a:lnTo>
                        <a:pt x="13" y="28"/>
                      </a:lnTo>
                      <a:lnTo>
                        <a:pt x="17" y="21"/>
                      </a:lnTo>
                      <a:lnTo>
                        <a:pt x="22" y="16"/>
                      </a:lnTo>
                      <a:lnTo>
                        <a:pt x="27" y="12"/>
                      </a:lnTo>
                      <a:lnTo>
                        <a:pt x="32" y="9"/>
                      </a:lnTo>
                      <a:lnTo>
                        <a:pt x="38" y="6"/>
                      </a:lnTo>
                      <a:lnTo>
                        <a:pt x="45" y="3"/>
                      </a:lnTo>
                      <a:lnTo>
                        <a:pt x="52" y="2"/>
                      </a:lnTo>
                      <a:lnTo>
                        <a:pt x="58" y="1"/>
                      </a:lnTo>
                      <a:lnTo>
                        <a:pt x="66" y="0"/>
                      </a:lnTo>
                      <a:lnTo>
                        <a:pt x="73" y="1"/>
                      </a:lnTo>
                      <a:lnTo>
                        <a:pt x="80" y="2"/>
                      </a:lnTo>
                      <a:lnTo>
                        <a:pt x="87" y="3"/>
                      </a:lnTo>
                      <a:lnTo>
                        <a:pt x="93" y="5"/>
                      </a:lnTo>
                      <a:lnTo>
                        <a:pt x="100" y="8"/>
                      </a:lnTo>
                      <a:lnTo>
                        <a:pt x="105" y="11"/>
                      </a:lnTo>
                      <a:lnTo>
                        <a:pt x="110" y="15"/>
                      </a:lnTo>
                      <a:lnTo>
                        <a:pt x="115" y="20"/>
                      </a:lnTo>
                      <a:lnTo>
                        <a:pt x="119" y="26"/>
                      </a:lnTo>
                      <a:lnTo>
                        <a:pt x="122" y="31"/>
                      </a:lnTo>
                      <a:lnTo>
                        <a:pt x="125" y="37"/>
                      </a:lnTo>
                      <a:lnTo>
                        <a:pt x="128" y="44"/>
                      </a:lnTo>
                      <a:lnTo>
                        <a:pt x="129" y="50"/>
                      </a:lnTo>
                      <a:lnTo>
                        <a:pt x="131" y="58"/>
                      </a:lnTo>
                      <a:lnTo>
                        <a:pt x="132" y="66"/>
                      </a:lnTo>
                      <a:lnTo>
                        <a:pt x="132" y="74"/>
                      </a:lnTo>
                      <a:lnTo>
                        <a:pt x="132" y="78"/>
                      </a:lnTo>
                      <a:lnTo>
                        <a:pt x="132" y="82"/>
                      </a:lnTo>
                      <a:lnTo>
                        <a:pt x="132" y="84"/>
                      </a:lnTo>
                      <a:lnTo>
                        <a:pt x="131" y="86"/>
                      </a:lnTo>
                      <a:lnTo>
                        <a:pt x="26" y="86"/>
                      </a:lnTo>
                      <a:lnTo>
                        <a:pt x="27" y="97"/>
                      </a:lnTo>
                      <a:lnTo>
                        <a:pt x="29" y="106"/>
                      </a:lnTo>
                      <a:lnTo>
                        <a:pt x="32" y="114"/>
                      </a:lnTo>
                      <a:lnTo>
                        <a:pt x="37" y="121"/>
                      </a:lnTo>
                      <a:lnTo>
                        <a:pt x="44" y="127"/>
                      </a:lnTo>
                      <a:lnTo>
                        <a:pt x="51" y="131"/>
                      </a:lnTo>
                      <a:lnTo>
                        <a:pt x="59" y="133"/>
                      </a:lnTo>
                      <a:lnTo>
                        <a:pt x="68" y="134"/>
                      </a:lnTo>
                      <a:lnTo>
                        <a:pt x="75" y="133"/>
                      </a:lnTo>
                      <a:lnTo>
                        <a:pt x="82" y="132"/>
                      </a:lnTo>
                      <a:lnTo>
                        <a:pt x="87" y="129"/>
                      </a:lnTo>
                      <a:lnTo>
                        <a:pt x="93" y="126"/>
                      </a:lnTo>
                      <a:lnTo>
                        <a:pt x="97" y="122"/>
                      </a:lnTo>
                      <a:lnTo>
                        <a:pt x="101" y="117"/>
                      </a:lnTo>
                      <a:lnTo>
                        <a:pt x="104" y="111"/>
                      </a:lnTo>
                      <a:lnTo>
                        <a:pt x="106" y="105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85" name="Freeform 36">
                  <a:extLst>
                    <a:ext uri="{FF2B5EF4-FFF2-40B4-BE49-F238E27FC236}">
                      <a16:creationId xmlns:a16="http://schemas.microsoft.com/office/drawing/2014/main" id="{9936B02B-15A0-0564-F785-0EDA9E9473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4346" y="3366499"/>
                  <a:ext cx="54720" cy="40236"/>
                </a:xfrm>
                <a:custGeom>
                  <a:avLst/>
                  <a:gdLst>
                    <a:gd name="T0" fmla="*/ 178 w 202"/>
                    <a:gd name="T1" fmla="*/ 59 h 150"/>
                    <a:gd name="T2" fmla="*/ 176 w 202"/>
                    <a:gd name="T3" fmla="*/ 41 h 150"/>
                    <a:gd name="T4" fmla="*/ 172 w 202"/>
                    <a:gd name="T5" fmla="*/ 30 h 150"/>
                    <a:gd name="T6" fmla="*/ 164 w 202"/>
                    <a:gd name="T7" fmla="*/ 24 h 150"/>
                    <a:gd name="T8" fmla="*/ 150 w 202"/>
                    <a:gd name="T9" fmla="*/ 22 h 150"/>
                    <a:gd name="T10" fmla="*/ 135 w 202"/>
                    <a:gd name="T11" fmla="*/ 24 h 150"/>
                    <a:gd name="T12" fmla="*/ 123 w 202"/>
                    <a:gd name="T13" fmla="*/ 33 h 150"/>
                    <a:gd name="T14" fmla="*/ 116 w 202"/>
                    <a:gd name="T15" fmla="*/ 46 h 150"/>
                    <a:gd name="T16" fmla="*/ 114 w 202"/>
                    <a:gd name="T17" fmla="*/ 63 h 150"/>
                    <a:gd name="T18" fmla="*/ 88 w 202"/>
                    <a:gd name="T19" fmla="*/ 150 h 150"/>
                    <a:gd name="T20" fmla="*/ 88 w 202"/>
                    <a:gd name="T21" fmla="*/ 49 h 150"/>
                    <a:gd name="T22" fmla="*/ 85 w 202"/>
                    <a:gd name="T23" fmla="*/ 35 h 150"/>
                    <a:gd name="T24" fmla="*/ 79 w 202"/>
                    <a:gd name="T25" fmla="*/ 26 h 150"/>
                    <a:gd name="T26" fmla="*/ 68 w 202"/>
                    <a:gd name="T27" fmla="*/ 22 h 150"/>
                    <a:gd name="T28" fmla="*/ 54 w 202"/>
                    <a:gd name="T29" fmla="*/ 22 h 150"/>
                    <a:gd name="T30" fmla="*/ 39 w 202"/>
                    <a:gd name="T31" fmla="*/ 28 h 150"/>
                    <a:gd name="T32" fmla="*/ 29 w 202"/>
                    <a:gd name="T33" fmla="*/ 39 h 150"/>
                    <a:gd name="T34" fmla="*/ 24 w 202"/>
                    <a:gd name="T35" fmla="*/ 54 h 150"/>
                    <a:gd name="T36" fmla="*/ 24 w 202"/>
                    <a:gd name="T37" fmla="*/ 150 h 150"/>
                    <a:gd name="T38" fmla="*/ 0 w 202"/>
                    <a:gd name="T39" fmla="*/ 3 h 150"/>
                    <a:gd name="T40" fmla="*/ 23 w 202"/>
                    <a:gd name="T41" fmla="*/ 24 h 150"/>
                    <a:gd name="T42" fmla="*/ 32 w 202"/>
                    <a:gd name="T43" fmla="*/ 13 h 150"/>
                    <a:gd name="T44" fmla="*/ 42 w 202"/>
                    <a:gd name="T45" fmla="*/ 5 h 150"/>
                    <a:gd name="T46" fmla="*/ 55 w 202"/>
                    <a:gd name="T47" fmla="*/ 1 h 150"/>
                    <a:gd name="T48" fmla="*/ 69 w 202"/>
                    <a:gd name="T49" fmla="*/ 0 h 150"/>
                    <a:gd name="T50" fmla="*/ 81 w 202"/>
                    <a:gd name="T51" fmla="*/ 1 h 150"/>
                    <a:gd name="T52" fmla="*/ 92 w 202"/>
                    <a:gd name="T53" fmla="*/ 5 h 150"/>
                    <a:gd name="T54" fmla="*/ 100 w 202"/>
                    <a:gd name="T55" fmla="*/ 12 h 150"/>
                    <a:gd name="T56" fmla="*/ 109 w 202"/>
                    <a:gd name="T57" fmla="*/ 23 h 150"/>
                    <a:gd name="T58" fmla="*/ 119 w 202"/>
                    <a:gd name="T59" fmla="*/ 12 h 150"/>
                    <a:gd name="T60" fmla="*/ 129 w 202"/>
                    <a:gd name="T61" fmla="*/ 5 h 150"/>
                    <a:gd name="T62" fmla="*/ 141 w 202"/>
                    <a:gd name="T63" fmla="*/ 1 h 150"/>
                    <a:gd name="T64" fmla="*/ 155 w 202"/>
                    <a:gd name="T65" fmla="*/ 0 h 150"/>
                    <a:gd name="T66" fmla="*/ 169 w 202"/>
                    <a:gd name="T67" fmla="*/ 1 h 150"/>
                    <a:gd name="T68" fmla="*/ 180 w 202"/>
                    <a:gd name="T69" fmla="*/ 5 h 150"/>
                    <a:gd name="T70" fmla="*/ 190 w 202"/>
                    <a:gd name="T71" fmla="*/ 11 h 150"/>
                    <a:gd name="T72" fmla="*/ 196 w 202"/>
                    <a:gd name="T73" fmla="*/ 19 h 150"/>
                    <a:gd name="T74" fmla="*/ 201 w 202"/>
                    <a:gd name="T75" fmla="*/ 33 h 150"/>
                    <a:gd name="T76" fmla="*/ 202 w 202"/>
                    <a:gd name="T77" fmla="*/ 57 h 150"/>
                    <a:gd name="T78" fmla="*/ 202 w 202"/>
                    <a:gd name="T7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2" h="150">
                      <a:moveTo>
                        <a:pt x="178" y="150"/>
                      </a:moveTo>
                      <a:lnTo>
                        <a:pt x="178" y="59"/>
                      </a:lnTo>
                      <a:lnTo>
                        <a:pt x="178" y="49"/>
                      </a:lnTo>
                      <a:lnTo>
                        <a:pt x="176" y="41"/>
                      </a:lnTo>
                      <a:lnTo>
                        <a:pt x="175" y="35"/>
                      </a:lnTo>
                      <a:lnTo>
                        <a:pt x="172" y="30"/>
                      </a:lnTo>
                      <a:lnTo>
                        <a:pt x="168" y="26"/>
                      </a:lnTo>
                      <a:lnTo>
                        <a:pt x="164" y="24"/>
                      </a:lnTo>
                      <a:lnTo>
                        <a:pt x="157" y="22"/>
                      </a:lnTo>
                      <a:lnTo>
                        <a:pt x="150" y="22"/>
                      </a:lnTo>
                      <a:lnTo>
                        <a:pt x="142" y="22"/>
                      </a:lnTo>
                      <a:lnTo>
                        <a:pt x="135" y="24"/>
                      </a:lnTo>
                      <a:lnTo>
                        <a:pt x="129" y="28"/>
                      </a:lnTo>
                      <a:lnTo>
                        <a:pt x="123" y="33"/>
                      </a:lnTo>
                      <a:lnTo>
                        <a:pt x="119" y="39"/>
                      </a:lnTo>
                      <a:lnTo>
                        <a:pt x="116" y="46"/>
                      </a:lnTo>
                      <a:lnTo>
                        <a:pt x="114" y="54"/>
                      </a:lnTo>
                      <a:lnTo>
                        <a:pt x="114" y="63"/>
                      </a:lnTo>
                      <a:lnTo>
                        <a:pt x="114" y="150"/>
                      </a:lnTo>
                      <a:lnTo>
                        <a:pt x="88" y="150"/>
                      </a:lnTo>
                      <a:lnTo>
                        <a:pt x="88" y="59"/>
                      </a:lnTo>
                      <a:lnTo>
                        <a:pt x="88" y="49"/>
                      </a:lnTo>
                      <a:lnTo>
                        <a:pt x="87" y="41"/>
                      </a:lnTo>
                      <a:lnTo>
                        <a:pt x="85" y="35"/>
                      </a:lnTo>
                      <a:lnTo>
                        <a:pt x="82" y="30"/>
                      </a:lnTo>
                      <a:lnTo>
                        <a:pt x="79" y="26"/>
                      </a:lnTo>
                      <a:lnTo>
                        <a:pt x="74" y="24"/>
                      </a:lnTo>
                      <a:lnTo>
                        <a:pt x="68" y="22"/>
                      </a:lnTo>
                      <a:lnTo>
                        <a:pt x="62" y="22"/>
                      </a:lnTo>
                      <a:lnTo>
                        <a:pt x="54" y="22"/>
                      </a:lnTo>
                      <a:lnTo>
                        <a:pt x="45" y="24"/>
                      </a:lnTo>
                      <a:lnTo>
                        <a:pt x="39" y="28"/>
                      </a:lnTo>
                      <a:lnTo>
                        <a:pt x="34" y="33"/>
                      </a:lnTo>
                      <a:lnTo>
                        <a:pt x="29" y="39"/>
                      </a:lnTo>
                      <a:lnTo>
                        <a:pt x="26" y="46"/>
                      </a:lnTo>
                      <a:lnTo>
                        <a:pt x="24" y="54"/>
                      </a:lnTo>
                      <a:lnTo>
                        <a:pt x="24" y="63"/>
                      </a:lnTo>
                      <a:lnTo>
                        <a:pt x="24" y="150"/>
                      </a:lnTo>
                      <a:lnTo>
                        <a:pt x="0" y="150"/>
                      </a:lnTo>
                      <a:lnTo>
                        <a:pt x="0" y="3"/>
                      </a:lnTo>
                      <a:lnTo>
                        <a:pt x="23" y="3"/>
                      </a:lnTo>
                      <a:lnTo>
                        <a:pt x="23" y="24"/>
                      </a:lnTo>
                      <a:lnTo>
                        <a:pt x="27" y="18"/>
                      </a:lnTo>
                      <a:lnTo>
                        <a:pt x="32" y="13"/>
                      </a:lnTo>
                      <a:lnTo>
                        <a:pt x="36" y="9"/>
                      </a:lnTo>
                      <a:lnTo>
                        <a:pt x="42" y="5"/>
                      </a:lnTo>
                      <a:lnTo>
                        <a:pt x="48" y="3"/>
                      </a:lnTo>
                      <a:lnTo>
                        <a:pt x="55" y="1"/>
                      </a:lnTo>
                      <a:lnTo>
                        <a:pt x="61" y="0"/>
                      </a:lnTo>
                      <a:lnTo>
                        <a:pt x="69" y="0"/>
                      </a:lnTo>
                      <a:lnTo>
                        <a:pt x="75" y="0"/>
                      </a:lnTo>
                      <a:lnTo>
                        <a:pt x="81" y="1"/>
                      </a:lnTo>
                      <a:lnTo>
                        <a:pt x="87" y="3"/>
                      </a:lnTo>
                      <a:lnTo>
                        <a:pt x="92" y="5"/>
                      </a:lnTo>
                      <a:lnTo>
                        <a:pt x="96" y="8"/>
                      </a:lnTo>
                      <a:lnTo>
                        <a:pt x="100" y="12"/>
                      </a:lnTo>
                      <a:lnTo>
                        <a:pt x="104" y="17"/>
                      </a:lnTo>
                      <a:lnTo>
                        <a:pt x="109" y="23"/>
                      </a:lnTo>
                      <a:lnTo>
                        <a:pt x="114" y="17"/>
                      </a:lnTo>
                      <a:lnTo>
                        <a:pt x="119" y="12"/>
                      </a:lnTo>
                      <a:lnTo>
                        <a:pt x="124" y="8"/>
                      </a:lnTo>
                      <a:lnTo>
                        <a:pt x="129" y="5"/>
                      </a:lnTo>
                      <a:lnTo>
                        <a:pt x="135" y="3"/>
                      </a:lnTo>
                      <a:lnTo>
                        <a:pt x="141" y="1"/>
                      </a:lnTo>
                      <a:lnTo>
                        <a:pt x="148" y="0"/>
                      </a:lnTo>
                      <a:lnTo>
                        <a:pt x="155" y="0"/>
                      </a:lnTo>
                      <a:lnTo>
                        <a:pt x="163" y="0"/>
                      </a:lnTo>
                      <a:lnTo>
                        <a:pt x="169" y="1"/>
                      </a:lnTo>
                      <a:lnTo>
                        <a:pt x="175" y="2"/>
                      </a:lnTo>
                      <a:lnTo>
                        <a:pt x="180" y="5"/>
                      </a:lnTo>
                      <a:lnTo>
                        <a:pt x="185" y="7"/>
                      </a:lnTo>
                      <a:lnTo>
                        <a:pt x="190" y="11"/>
                      </a:lnTo>
                      <a:lnTo>
                        <a:pt x="193" y="15"/>
                      </a:lnTo>
                      <a:lnTo>
                        <a:pt x="196" y="19"/>
                      </a:lnTo>
                      <a:lnTo>
                        <a:pt x="199" y="26"/>
                      </a:lnTo>
                      <a:lnTo>
                        <a:pt x="201" y="33"/>
                      </a:lnTo>
                      <a:lnTo>
                        <a:pt x="202" y="43"/>
                      </a:lnTo>
                      <a:lnTo>
                        <a:pt x="202" y="57"/>
                      </a:lnTo>
                      <a:lnTo>
                        <a:pt x="202" y="62"/>
                      </a:lnTo>
                      <a:lnTo>
                        <a:pt x="202" y="150"/>
                      </a:lnTo>
                      <a:lnTo>
                        <a:pt x="178" y="15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86" name="Freeform 37">
                  <a:extLst>
                    <a:ext uri="{FF2B5EF4-FFF2-40B4-BE49-F238E27FC236}">
                      <a16:creationId xmlns:a16="http://schemas.microsoft.com/office/drawing/2014/main" id="{9ADF7673-6B3E-DDD8-71B9-81466D1EF4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87113" y="3366499"/>
                  <a:ext cx="37016" cy="40236"/>
                </a:xfrm>
                <a:custGeom>
                  <a:avLst/>
                  <a:gdLst>
                    <a:gd name="T0" fmla="*/ 87 w 138"/>
                    <a:gd name="T1" fmla="*/ 143 h 156"/>
                    <a:gd name="T2" fmla="*/ 68 w 138"/>
                    <a:gd name="T3" fmla="*/ 153 h 156"/>
                    <a:gd name="T4" fmla="*/ 48 w 138"/>
                    <a:gd name="T5" fmla="*/ 156 h 156"/>
                    <a:gd name="T6" fmla="*/ 19 w 138"/>
                    <a:gd name="T7" fmla="*/ 150 h 156"/>
                    <a:gd name="T8" fmla="*/ 3 w 138"/>
                    <a:gd name="T9" fmla="*/ 130 h 156"/>
                    <a:gd name="T10" fmla="*/ 1 w 138"/>
                    <a:gd name="T11" fmla="*/ 103 h 156"/>
                    <a:gd name="T12" fmla="*/ 12 w 138"/>
                    <a:gd name="T13" fmla="*/ 81 h 156"/>
                    <a:gd name="T14" fmla="*/ 37 w 138"/>
                    <a:gd name="T15" fmla="*/ 68 h 156"/>
                    <a:gd name="T16" fmla="*/ 67 w 138"/>
                    <a:gd name="T17" fmla="*/ 64 h 156"/>
                    <a:gd name="T18" fmla="*/ 93 w 138"/>
                    <a:gd name="T19" fmla="*/ 59 h 156"/>
                    <a:gd name="T20" fmla="*/ 97 w 138"/>
                    <a:gd name="T21" fmla="*/ 45 h 156"/>
                    <a:gd name="T22" fmla="*/ 92 w 138"/>
                    <a:gd name="T23" fmla="*/ 32 h 156"/>
                    <a:gd name="T24" fmla="*/ 78 w 138"/>
                    <a:gd name="T25" fmla="*/ 24 h 156"/>
                    <a:gd name="T26" fmla="*/ 56 w 138"/>
                    <a:gd name="T27" fmla="*/ 23 h 156"/>
                    <a:gd name="T28" fmla="*/ 38 w 138"/>
                    <a:gd name="T29" fmla="*/ 30 h 156"/>
                    <a:gd name="T30" fmla="*/ 30 w 138"/>
                    <a:gd name="T31" fmla="*/ 43 h 156"/>
                    <a:gd name="T32" fmla="*/ 6 w 138"/>
                    <a:gd name="T33" fmla="*/ 49 h 156"/>
                    <a:gd name="T34" fmla="*/ 9 w 138"/>
                    <a:gd name="T35" fmla="*/ 33 h 156"/>
                    <a:gd name="T36" fmla="*/ 15 w 138"/>
                    <a:gd name="T37" fmla="*/ 20 h 156"/>
                    <a:gd name="T38" fmla="*/ 26 w 138"/>
                    <a:gd name="T39" fmla="*/ 10 h 156"/>
                    <a:gd name="T40" fmla="*/ 40 w 138"/>
                    <a:gd name="T41" fmla="*/ 4 h 156"/>
                    <a:gd name="T42" fmla="*/ 78 w 138"/>
                    <a:gd name="T43" fmla="*/ 1 h 156"/>
                    <a:gd name="T44" fmla="*/ 101 w 138"/>
                    <a:gd name="T45" fmla="*/ 7 h 156"/>
                    <a:gd name="T46" fmla="*/ 112 w 138"/>
                    <a:gd name="T47" fmla="*/ 14 h 156"/>
                    <a:gd name="T48" fmla="*/ 119 w 138"/>
                    <a:gd name="T49" fmla="*/ 26 h 156"/>
                    <a:gd name="T50" fmla="*/ 122 w 138"/>
                    <a:gd name="T51" fmla="*/ 119 h 156"/>
                    <a:gd name="T52" fmla="*/ 127 w 138"/>
                    <a:gd name="T53" fmla="*/ 133 h 156"/>
                    <a:gd name="T54" fmla="*/ 134 w 138"/>
                    <a:gd name="T55" fmla="*/ 134 h 156"/>
                    <a:gd name="T56" fmla="*/ 138 w 138"/>
                    <a:gd name="T57" fmla="*/ 153 h 156"/>
                    <a:gd name="T58" fmla="*/ 127 w 138"/>
                    <a:gd name="T59" fmla="*/ 155 h 156"/>
                    <a:gd name="T60" fmla="*/ 113 w 138"/>
                    <a:gd name="T61" fmla="*/ 154 h 156"/>
                    <a:gd name="T62" fmla="*/ 103 w 138"/>
                    <a:gd name="T63" fmla="*/ 147 h 156"/>
                    <a:gd name="T64" fmla="*/ 100 w 138"/>
                    <a:gd name="T65" fmla="*/ 133 h 156"/>
                    <a:gd name="T66" fmla="*/ 91 w 138"/>
                    <a:gd name="T67" fmla="*/ 79 h 156"/>
                    <a:gd name="T68" fmla="*/ 63 w 138"/>
                    <a:gd name="T69" fmla="*/ 86 h 156"/>
                    <a:gd name="T70" fmla="*/ 45 w 138"/>
                    <a:gd name="T71" fmla="*/ 89 h 156"/>
                    <a:gd name="T72" fmla="*/ 31 w 138"/>
                    <a:gd name="T73" fmla="*/ 96 h 156"/>
                    <a:gd name="T74" fmla="*/ 25 w 138"/>
                    <a:gd name="T75" fmla="*/ 107 h 156"/>
                    <a:gd name="T76" fmla="*/ 27 w 138"/>
                    <a:gd name="T77" fmla="*/ 121 h 156"/>
                    <a:gd name="T78" fmla="*/ 35 w 138"/>
                    <a:gd name="T79" fmla="*/ 131 h 156"/>
                    <a:gd name="T80" fmla="*/ 52 w 138"/>
                    <a:gd name="T81" fmla="*/ 134 h 156"/>
                    <a:gd name="T82" fmla="*/ 77 w 138"/>
                    <a:gd name="T83" fmla="*/ 129 h 156"/>
                    <a:gd name="T84" fmla="*/ 93 w 138"/>
                    <a:gd name="T85" fmla="*/ 113 h 156"/>
                    <a:gd name="T86" fmla="*/ 96 w 138"/>
                    <a:gd name="T87" fmla="*/ 77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8" h="156">
                      <a:moveTo>
                        <a:pt x="100" y="132"/>
                      </a:moveTo>
                      <a:lnTo>
                        <a:pt x="93" y="137"/>
                      </a:lnTo>
                      <a:lnTo>
                        <a:pt x="87" y="143"/>
                      </a:lnTo>
                      <a:lnTo>
                        <a:pt x="81" y="147"/>
                      </a:lnTo>
                      <a:lnTo>
                        <a:pt x="75" y="151"/>
                      </a:lnTo>
                      <a:lnTo>
                        <a:pt x="68" y="153"/>
                      </a:lnTo>
                      <a:lnTo>
                        <a:pt x="62" y="155"/>
                      </a:lnTo>
                      <a:lnTo>
                        <a:pt x="55" y="156"/>
                      </a:lnTo>
                      <a:lnTo>
                        <a:pt x="48" y="156"/>
                      </a:lnTo>
                      <a:lnTo>
                        <a:pt x="36" y="156"/>
                      </a:lnTo>
                      <a:lnTo>
                        <a:pt x="27" y="154"/>
                      </a:lnTo>
                      <a:lnTo>
                        <a:pt x="19" y="150"/>
                      </a:lnTo>
                      <a:lnTo>
                        <a:pt x="12" y="145"/>
                      </a:lnTo>
                      <a:lnTo>
                        <a:pt x="7" y="139"/>
                      </a:lnTo>
                      <a:lnTo>
                        <a:pt x="3" y="130"/>
                      </a:lnTo>
                      <a:lnTo>
                        <a:pt x="1" y="122"/>
                      </a:lnTo>
                      <a:lnTo>
                        <a:pt x="0" y="112"/>
                      </a:lnTo>
                      <a:lnTo>
                        <a:pt x="1" y="103"/>
                      </a:lnTo>
                      <a:lnTo>
                        <a:pt x="3" y="95"/>
                      </a:lnTo>
                      <a:lnTo>
                        <a:pt x="7" y="88"/>
                      </a:lnTo>
                      <a:lnTo>
                        <a:pt x="12" y="81"/>
                      </a:lnTo>
                      <a:lnTo>
                        <a:pt x="19" y="75"/>
                      </a:lnTo>
                      <a:lnTo>
                        <a:pt x="27" y="71"/>
                      </a:lnTo>
                      <a:lnTo>
                        <a:pt x="37" y="68"/>
                      </a:lnTo>
                      <a:lnTo>
                        <a:pt x="50" y="66"/>
                      </a:lnTo>
                      <a:lnTo>
                        <a:pt x="58" y="65"/>
                      </a:lnTo>
                      <a:lnTo>
                        <a:pt x="67" y="64"/>
                      </a:lnTo>
                      <a:lnTo>
                        <a:pt x="82" y="62"/>
                      </a:lnTo>
                      <a:lnTo>
                        <a:pt x="90" y="61"/>
                      </a:lnTo>
                      <a:lnTo>
                        <a:pt x="93" y="59"/>
                      </a:lnTo>
                      <a:lnTo>
                        <a:pt x="95" y="56"/>
                      </a:lnTo>
                      <a:lnTo>
                        <a:pt x="96" y="52"/>
                      </a:lnTo>
                      <a:lnTo>
                        <a:pt x="97" y="45"/>
                      </a:lnTo>
                      <a:lnTo>
                        <a:pt x="96" y="40"/>
                      </a:lnTo>
                      <a:lnTo>
                        <a:pt x="95" y="35"/>
                      </a:lnTo>
                      <a:lnTo>
                        <a:pt x="92" y="32"/>
                      </a:lnTo>
                      <a:lnTo>
                        <a:pt x="89" y="28"/>
                      </a:lnTo>
                      <a:lnTo>
                        <a:pt x="84" y="26"/>
                      </a:lnTo>
                      <a:lnTo>
                        <a:pt x="78" y="24"/>
                      </a:lnTo>
                      <a:lnTo>
                        <a:pt x="72" y="23"/>
                      </a:lnTo>
                      <a:lnTo>
                        <a:pt x="64" y="23"/>
                      </a:lnTo>
                      <a:lnTo>
                        <a:pt x="56" y="23"/>
                      </a:lnTo>
                      <a:lnTo>
                        <a:pt x="49" y="25"/>
                      </a:lnTo>
                      <a:lnTo>
                        <a:pt x="44" y="27"/>
                      </a:lnTo>
                      <a:lnTo>
                        <a:pt x="38" y="30"/>
                      </a:lnTo>
                      <a:lnTo>
                        <a:pt x="34" y="33"/>
                      </a:lnTo>
                      <a:lnTo>
                        <a:pt x="31" y="38"/>
                      </a:lnTo>
                      <a:lnTo>
                        <a:pt x="30" y="43"/>
                      </a:lnTo>
                      <a:lnTo>
                        <a:pt x="29" y="50"/>
                      </a:lnTo>
                      <a:lnTo>
                        <a:pt x="6" y="50"/>
                      </a:lnTo>
                      <a:lnTo>
                        <a:pt x="6" y="49"/>
                      </a:lnTo>
                      <a:lnTo>
                        <a:pt x="7" y="43"/>
                      </a:lnTo>
                      <a:lnTo>
                        <a:pt x="7" y="38"/>
                      </a:lnTo>
                      <a:lnTo>
                        <a:pt x="9" y="33"/>
                      </a:lnTo>
                      <a:lnTo>
                        <a:pt x="10" y="29"/>
                      </a:lnTo>
                      <a:lnTo>
                        <a:pt x="12" y="25"/>
                      </a:lnTo>
                      <a:lnTo>
                        <a:pt x="15" y="20"/>
                      </a:lnTo>
                      <a:lnTo>
                        <a:pt x="18" y="16"/>
                      </a:lnTo>
                      <a:lnTo>
                        <a:pt x="22" y="13"/>
                      </a:lnTo>
                      <a:lnTo>
                        <a:pt x="26" y="10"/>
                      </a:lnTo>
                      <a:lnTo>
                        <a:pt x="30" y="8"/>
                      </a:lnTo>
                      <a:lnTo>
                        <a:pt x="35" y="5"/>
                      </a:lnTo>
                      <a:lnTo>
                        <a:pt x="40" y="4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90" y="3"/>
                      </a:lnTo>
                      <a:lnTo>
                        <a:pt x="95" y="5"/>
                      </a:lnTo>
                      <a:lnTo>
                        <a:pt x="101" y="7"/>
                      </a:lnTo>
                      <a:lnTo>
                        <a:pt x="105" y="9"/>
                      </a:lnTo>
                      <a:lnTo>
                        <a:pt x="109" y="11"/>
                      </a:lnTo>
                      <a:lnTo>
                        <a:pt x="112" y="14"/>
                      </a:lnTo>
                      <a:lnTo>
                        <a:pt x="114" y="17"/>
                      </a:lnTo>
                      <a:lnTo>
                        <a:pt x="117" y="21"/>
                      </a:lnTo>
                      <a:lnTo>
                        <a:pt x="119" y="26"/>
                      </a:lnTo>
                      <a:lnTo>
                        <a:pt x="121" y="35"/>
                      </a:lnTo>
                      <a:lnTo>
                        <a:pt x="122" y="46"/>
                      </a:lnTo>
                      <a:lnTo>
                        <a:pt x="122" y="119"/>
                      </a:lnTo>
                      <a:lnTo>
                        <a:pt x="123" y="127"/>
                      </a:lnTo>
                      <a:lnTo>
                        <a:pt x="124" y="131"/>
                      </a:lnTo>
                      <a:lnTo>
                        <a:pt x="127" y="133"/>
                      </a:lnTo>
                      <a:lnTo>
                        <a:pt x="131" y="134"/>
                      </a:lnTo>
                      <a:lnTo>
                        <a:pt x="133" y="134"/>
                      </a:lnTo>
                      <a:lnTo>
                        <a:pt x="134" y="134"/>
                      </a:lnTo>
                      <a:lnTo>
                        <a:pt x="136" y="133"/>
                      </a:lnTo>
                      <a:lnTo>
                        <a:pt x="138" y="133"/>
                      </a:lnTo>
                      <a:lnTo>
                        <a:pt x="138" y="153"/>
                      </a:lnTo>
                      <a:lnTo>
                        <a:pt x="134" y="154"/>
                      </a:lnTo>
                      <a:lnTo>
                        <a:pt x="130" y="154"/>
                      </a:lnTo>
                      <a:lnTo>
                        <a:pt x="127" y="155"/>
                      </a:lnTo>
                      <a:lnTo>
                        <a:pt x="124" y="155"/>
                      </a:lnTo>
                      <a:lnTo>
                        <a:pt x="118" y="154"/>
                      </a:lnTo>
                      <a:lnTo>
                        <a:pt x="113" y="154"/>
                      </a:lnTo>
                      <a:lnTo>
                        <a:pt x="109" y="152"/>
                      </a:lnTo>
                      <a:lnTo>
                        <a:pt x="106" y="150"/>
                      </a:lnTo>
                      <a:lnTo>
                        <a:pt x="103" y="147"/>
                      </a:lnTo>
                      <a:lnTo>
                        <a:pt x="101" y="143"/>
                      </a:lnTo>
                      <a:lnTo>
                        <a:pt x="100" y="139"/>
                      </a:lnTo>
                      <a:lnTo>
                        <a:pt x="100" y="133"/>
                      </a:lnTo>
                      <a:lnTo>
                        <a:pt x="100" y="132"/>
                      </a:lnTo>
                      <a:close/>
                      <a:moveTo>
                        <a:pt x="96" y="77"/>
                      </a:moveTo>
                      <a:lnTo>
                        <a:pt x="91" y="79"/>
                      </a:lnTo>
                      <a:lnTo>
                        <a:pt x="83" y="82"/>
                      </a:lnTo>
                      <a:lnTo>
                        <a:pt x="74" y="84"/>
                      </a:lnTo>
                      <a:lnTo>
                        <a:pt x="63" y="86"/>
                      </a:lnTo>
                      <a:lnTo>
                        <a:pt x="56" y="87"/>
                      </a:lnTo>
                      <a:lnTo>
                        <a:pt x="51" y="88"/>
                      </a:lnTo>
                      <a:lnTo>
                        <a:pt x="45" y="89"/>
                      </a:lnTo>
                      <a:lnTo>
                        <a:pt x="38" y="91"/>
                      </a:lnTo>
                      <a:lnTo>
                        <a:pt x="34" y="93"/>
                      </a:lnTo>
                      <a:lnTo>
                        <a:pt x="31" y="96"/>
                      </a:lnTo>
                      <a:lnTo>
                        <a:pt x="28" y="99"/>
                      </a:lnTo>
                      <a:lnTo>
                        <a:pt x="26" y="102"/>
                      </a:lnTo>
                      <a:lnTo>
                        <a:pt x="25" y="107"/>
                      </a:lnTo>
                      <a:lnTo>
                        <a:pt x="25" y="112"/>
                      </a:lnTo>
                      <a:lnTo>
                        <a:pt x="25" y="117"/>
                      </a:lnTo>
                      <a:lnTo>
                        <a:pt x="27" y="121"/>
                      </a:lnTo>
                      <a:lnTo>
                        <a:pt x="29" y="125"/>
                      </a:lnTo>
                      <a:lnTo>
                        <a:pt x="32" y="128"/>
                      </a:lnTo>
                      <a:lnTo>
                        <a:pt x="35" y="131"/>
                      </a:lnTo>
                      <a:lnTo>
                        <a:pt x="40" y="133"/>
                      </a:lnTo>
                      <a:lnTo>
                        <a:pt x="46" y="134"/>
                      </a:lnTo>
                      <a:lnTo>
                        <a:pt x="52" y="134"/>
                      </a:lnTo>
                      <a:lnTo>
                        <a:pt x="61" y="134"/>
                      </a:lnTo>
                      <a:lnTo>
                        <a:pt x="70" y="132"/>
                      </a:lnTo>
                      <a:lnTo>
                        <a:pt x="77" y="129"/>
                      </a:lnTo>
                      <a:lnTo>
                        <a:pt x="84" y="124"/>
                      </a:lnTo>
                      <a:lnTo>
                        <a:pt x="89" y="119"/>
                      </a:lnTo>
                      <a:lnTo>
                        <a:pt x="93" y="113"/>
                      </a:lnTo>
                      <a:lnTo>
                        <a:pt x="96" y="107"/>
                      </a:lnTo>
                      <a:lnTo>
                        <a:pt x="96" y="99"/>
                      </a:lnTo>
                      <a:lnTo>
                        <a:pt x="96" y="77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87" name="Freeform 38">
                  <a:extLst>
                    <a:ext uri="{FF2B5EF4-FFF2-40B4-BE49-F238E27FC236}">
                      <a16:creationId xmlns:a16="http://schemas.microsoft.com/office/drawing/2014/main" id="{B6ECD419-426C-C502-554A-50DB584CD8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27349" y="3352015"/>
                  <a:ext cx="37016" cy="54720"/>
                </a:xfrm>
                <a:custGeom>
                  <a:avLst/>
                  <a:gdLst>
                    <a:gd name="T0" fmla="*/ 112 w 136"/>
                    <a:gd name="T1" fmla="*/ 115 h 206"/>
                    <a:gd name="T2" fmla="*/ 106 w 136"/>
                    <a:gd name="T3" fmla="*/ 94 h 206"/>
                    <a:gd name="T4" fmla="*/ 99 w 136"/>
                    <a:gd name="T5" fmla="*/ 84 h 206"/>
                    <a:gd name="T6" fmla="*/ 92 w 136"/>
                    <a:gd name="T7" fmla="*/ 79 h 206"/>
                    <a:gd name="T8" fmla="*/ 79 w 136"/>
                    <a:gd name="T9" fmla="*/ 74 h 206"/>
                    <a:gd name="T10" fmla="*/ 65 w 136"/>
                    <a:gd name="T11" fmla="*/ 73 h 206"/>
                    <a:gd name="T12" fmla="*/ 54 w 136"/>
                    <a:gd name="T13" fmla="*/ 75 h 206"/>
                    <a:gd name="T14" fmla="*/ 47 w 136"/>
                    <a:gd name="T15" fmla="*/ 79 h 206"/>
                    <a:gd name="T16" fmla="*/ 40 w 136"/>
                    <a:gd name="T17" fmla="*/ 85 h 206"/>
                    <a:gd name="T18" fmla="*/ 32 w 136"/>
                    <a:gd name="T19" fmla="*/ 96 h 206"/>
                    <a:gd name="T20" fmla="*/ 26 w 136"/>
                    <a:gd name="T21" fmla="*/ 117 h 206"/>
                    <a:gd name="T22" fmla="*/ 26 w 136"/>
                    <a:gd name="T23" fmla="*/ 143 h 206"/>
                    <a:gd name="T24" fmla="*/ 32 w 136"/>
                    <a:gd name="T25" fmla="*/ 162 h 206"/>
                    <a:gd name="T26" fmla="*/ 40 w 136"/>
                    <a:gd name="T27" fmla="*/ 173 h 206"/>
                    <a:gd name="T28" fmla="*/ 47 w 136"/>
                    <a:gd name="T29" fmla="*/ 178 h 206"/>
                    <a:gd name="T30" fmla="*/ 60 w 136"/>
                    <a:gd name="T31" fmla="*/ 183 h 206"/>
                    <a:gd name="T32" fmla="*/ 79 w 136"/>
                    <a:gd name="T33" fmla="*/ 183 h 206"/>
                    <a:gd name="T34" fmla="*/ 92 w 136"/>
                    <a:gd name="T35" fmla="*/ 178 h 206"/>
                    <a:gd name="T36" fmla="*/ 98 w 136"/>
                    <a:gd name="T37" fmla="*/ 173 h 206"/>
                    <a:gd name="T38" fmla="*/ 106 w 136"/>
                    <a:gd name="T39" fmla="*/ 161 h 206"/>
                    <a:gd name="T40" fmla="*/ 112 w 136"/>
                    <a:gd name="T41" fmla="*/ 141 h 206"/>
                    <a:gd name="T42" fmla="*/ 136 w 136"/>
                    <a:gd name="T43" fmla="*/ 0 h 206"/>
                    <a:gd name="T44" fmla="*/ 111 w 136"/>
                    <a:gd name="T45" fmla="*/ 202 h 206"/>
                    <a:gd name="T46" fmla="*/ 107 w 136"/>
                    <a:gd name="T47" fmla="*/ 189 h 206"/>
                    <a:gd name="T48" fmla="*/ 96 w 136"/>
                    <a:gd name="T49" fmla="*/ 198 h 206"/>
                    <a:gd name="T50" fmla="*/ 85 w 136"/>
                    <a:gd name="T51" fmla="*/ 203 h 206"/>
                    <a:gd name="T52" fmla="*/ 72 w 136"/>
                    <a:gd name="T53" fmla="*/ 206 h 206"/>
                    <a:gd name="T54" fmla="*/ 57 w 136"/>
                    <a:gd name="T55" fmla="*/ 206 h 206"/>
                    <a:gd name="T56" fmla="*/ 44 w 136"/>
                    <a:gd name="T57" fmla="*/ 204 h 206"/>
                    <a:gd name="T58" fmla="*/ 32 w 136"/>
                    <a:gd name="T59" fmla="*/ 198 h 206"/>
                    <a:gd name="T60" fmla="*/ 22 w 136"/>
                    <a:gd name="T61" fmla="*/ 191 h 206"/>
                    <a:gd name="T62" fmla="*/ 14 w 136"/>
                    <a:gd name="T63" fmla="*/ 179 h 206"/>
                    <a:gd name="T64" fmla="*/ 7 w 136"/>
                    <a:gd name="T65" fmla="*/ 167 h 206"/>
                    <a:gd name="T66" fmla="*/ 3 w 136"/>
                    <a:gd name="T67" fmla="*/ 154 h 206"/>
                    <a:gd name="T68" fmla="*/ 0 w 136"/>
                    <a:gd name="T69" fmla="*/ 138 h 206"/>
                    <a:gd name="T70" fmla="*/ 0 w 136"/>
                    <a:gd name="T71" fmla="*/ 120 h 206"/>
                    <a:gd name="T72" fmla="*/ 3 w 136"/>
                    <a:gd name="T73" fmla="*/ 104 h 206"/>
                    <a:gd name="T74" fmla="*/ 7 w 136"/>
                    <a:gd name="T75" fmla="*/ 90 h 206"/>
                    <a:gd name="T76" fmla="*/ 14 w 136"/>
                    <a:gd name="T77" fmla="*/ 78 h 206"/>
                    <a:gd name="T78" fmla="*/ 22 w 136"/>
                    <a:gd name="T79" fmla="*/ 66 h 206"/>
                    <a:gd name="T80" fmla="*/ 32 w 136"/>
                    <a:gd name="T81" fmla="*/ 59 h 206"/>
                    <a:gd name="T82" fmla="*/ 44 w 136"/>
                    <a:gd name="T83" fmla="*/ 53 h 206"/>
                    <a:gd name="T84" fmla="*/ 57 w 136"/>
                    <a:gd name="T85" fmla="*/ 51 h 206"/>
                    <a:gd name="T86" fmla="*/ 72 w 136"/>
                    <a:gd name="T87" fmla="*/ 51 h 206"/>
                    <a:gd name="T88" fmla="*/ 85 w 136"/>
                    <a:gd name="T89" fmla="*/ 54 h 206"/>
                    <a:gd name="T90" fmla="*/ 97 w 136"/>
                    <a:gd name="T91" fmla="*/ 59 h 206"/>
                    <a:gd name="T92" fmla="*/ 107 w 136"/>
                    <a:gd name="T93" fmla="*/ 68 h 206"/>
                    <a:gd name="T94" fmla="*/ 111 w 136"/>
                    <a:gd name="T95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6" h="206">
                      <a:moveTo>
                        <a:pt x="112" y="127"/>
                      </a:moveTo>
                      <a:lnTo>
                        <a:pt x="112" y="115"/>
                      </a:lnTo>
                      <a:lnTo>
                        <a:pt x="110" y="104"/>
                      </a:lnTo>
                      <a:lnTo>
                        <a:pt x="106" y="94"/>
                      </a:lnTo>
                      <a:lnTo>
                        <a:pt x="101" y="87"/>
                      </a:lnTo>
                      <a:lnTo>
                        <a:pt x="99" y="84"/>
                      </a:lnTo>
                      <a:lnTo>
                        <a:pt x="95" y="81"/>
                      </a:lnTo>
                      <a:lnTo>
                        <a:pt x="92" y="79"/>
                      </a:lnTo>
                      <a:lnTo>
                        <a:pt x="88" y="77"/>
                      </a:lnTo>
                      <a:lnTo>
                        <a:pt x="79" y="74"/>
                      </a:lnTo>
                      <a:lnTo>
                        <a:pt x="69" y="73"/>
                      </a:lnTo>
                      <a:lnTo>
                        <a:pt x="65" y="73"/>
                      </a:lnTo>
                      <a:lnTo>
                        <a:pt x="60" y="74"/>
                      </a:lnTo>
                      <a:lnTo>
                        <a:pt x="54" y="75"/>
                      </a:lnTo>
                      <a:lnTo>
                        <a:pt x="50" y="77"/>
                      </a:lnTo>
                      <a:lnTo>
                        <a:pt x="47" y="79"/>
                      </a:lnTo>
                      <a:lnTo>
                        <a:pt x="43" y="82"/>
                      </a:lnTo>
                      <a:lnTo>
                        <a:pt x="40" y="85"/>
                      </a:lnTo>
                      <a:lnTo>
                        <a:pt x="37" y="88"/>
                      </a:lnTo>
                      <a:lnTo>
                        <a:pt x="32" y="96"/>
                      </a:lnTo>
                      <a:lnTo>
                        <a:pt x="29" y="106"/>
                      </a:lnTo>
                      <a:lnTo>
                        <a:pt x="26" y="117"/>
                      </a:lnTo>
                      <a:lnTo>
                        <a:pt x="26" y="131"/>
                      </a:lnTo>
                      <a:lnTo>
                        <a:pt x="26" y="143"/>
                      </a:lnTo>
                      <a:lnTo>
                        <a:pt x="29" y="153"/>
                      </a:lnTo>
                      <a:lnTo>
                        <a:pt x="32" y="162"/>
                      </a:lnTo>
                      <a:lnTo>
                        <a:pt x="37" y="170"/>
                      </a:lnTo>
                      <a:lnTo>
                        <a:pt x="40" y="173"/>
                      </a:lnTo>
                      <a:lnTo>
                        <a:pt x="43" y="176"/>
                      </a:lnTo>
                      <a:lnTo>
                        <a:pt x="47" y="178"/>
                      </a:lnTo>
                      <a:lnTo>
                        <a:pt x="51" y="180"/>
                      </a:lnTo>
                      <a:lnTo>
                        <a:pt x="60" y="183"/>
                      </a:lnTo>
                      <a:lnTo>
                        <a:pt x="70" y="184"/>
                      </a:lnTo>
                      <a:lnTo>
                        <a:pt x="79" y="183"/>
                      </a:lnTo>
                      <a:lnTo>
                        <a:pt x="88" y="180"/>
                      </a:lnTo>
                      <a:lnTo>
                        <a:pt x="92" y="178"/>
                      </a:lnTo>
                      <a:lnTo>
                        <a:pt x="95" y="176"/>
                      </a:lnTo>
                      <a:lnTo>
                        <a:pt x="98" y="173"/>
                      </a:lnTo>
                      <a:lnTo>
                        <a:pt x="101" y="169"/>
                      </a:lnTo>
                      <a:lnTo>
                        <a:pt x="106" y="161"/>
                      </a:lnTo>
                      <a:lnTo>
                        <a:pt x="110" y="152"/>
                      </a:lnTo>
                      <a:lnTo>
                        <a:pt x="112" y="141"/>
                      </a:lnTo>
                      <a:lnTo>
                        <a:pt x="112" y="127"/>
                      </a:lnTo>
                      <a:close/>
                      <a:moveTo>
                        <a:pt x="136" y="0"/>
                      </a:moveTo>
                      <a:lnTo>
                        <a:pt x="136" y="202"/>
                      </a:lnTo>
                      <a:lnTo>
                        <a:pt x="111" y="202"/>
                      </a:lnTo>
                      <a:lnTo>
                        <a:pt x="111" y="183"/>
                      </a:lnTo>
                      <a:lnTo>
                        <a:pt x="107" y="189"/>
                      </a:lnTo>
                      <a:lnTo>
                        <a:pt x="102" y="194"/>
                      </a:lnTo>
                      <a:lnTo>
                        <a:pt x="96" y="198"/>
                      </a:lnTo>
                      <a:lnTo>
                        <a:pt x="91" y="201"/>
                      </a:lnTo>
                      <a:lnTo>
                        <a:pt x="85" y="203"/>
                      </a:lnTo>
                      <a:lnTo>
                        <a:pt x="78" y="205"/>
                      </a:lnTo>
                      <a:lnTo>
                        <a:pt x="72" y="206"/>
                      </a:lnTo>
                      <a:lnTo>
                        <a:pt x="65" y="206"/>
                      </a:lnTo>
                      <a:lnTo>
                        <a:pt x="57" y="206"/>
                      </a:lnTo>
                      <a:lnTo>
                        <a:pt x="50" y="205"/>
                      </a:lnTo>
                      <a:lnTo>
                        <a:pt x="44" y="204"/>
                      </a:lnTo>
                      <a:lnTo>
                        <a:pt x="38" y="201"/>
                      </a:lnTo>
                      <a:lnTo>
                        <a:pt x="32" y="198"/>
                      </a:lnTo>
                      <a:lnTo>
                        <a:pt x="27" y="195"/>
                      </a:lnTo>
                      <a:lnTo>
                        <a:pt x="22" y="191"/>
                      </a:lnTo>
                      <a:lnTo>
                        <a:pt x="18" y="185"/>
                      </a:lnTo>
                      <a:lnTo>
                        <a:pt x="14" y="179"/>
                      </a:lnTo>
                      <a:lnTo>
                        <a:pt x="10" y="174"/>
                      </a:lnTo>
                      <a:lnTo>
                        <a:pt x="7" y="167"/>
                      </a:lnTo>
                      <a:lnTo>
                        <a:pt x="5" y="161"/>
                      </a:lnTo>
                      <a:lnTo>
                        <a:pt x="3" y="154"/>
                      </a:lnTo>
                      <a:lnTo>
                        <a:pt x="1" y="146"/>
                      </a:lnTo>
                      <a:lnTo>
                        <a:pt x="0" y="138"/>
                      </a:lnTo>
                      <a:lnTo>
                        <a:pt x="0" y="129"/>
                      </a:lnTo>
                      <a:lnTo>
                        <a:pt x="0" y="120"/>
                      </a:lnTo>
                      <a:lnTo>
                        <a:pt x="1" y="112"/>
                      </a:lnTo>
                      <a:lnTo>
                        <a:pt x="3" y="104"/>
                      </a:lnTo>
                      <a:lnTo>
                        <a:pt x="5" y="97"/>
                      </a:lnTo>
                      <a:lnTo>
                        <a:pt x="7" y="90"/>
                      </a:lnTo>
                      <a:lnTo>
                        <a:pt x="10" y="84"/>
                      </a:lnTo>
                      <a:lnTo>
                        <a:pt x="14" y="78"/>
                      </a:lnTo>
                      <a:lnTo>
                        <a:pt x="18" y="71"/>
                      </a:lnTo>
                      <a:lnTo>
                        <a:pt x="22" y="66"/>
                      </a:lnTo>
                      <a:lnTo>
                        <a:pt x="27" y="62"/>
                      </a:lnTo>
                      <a:lnTo>
                        <a:pt x="32" y="59"/>
                      </a:lnTo>
                      <a:lnTo>
                        <a:pt x="38" y="56"/>
                      </a:lnTo>
                      <a:lnTo>
                        <a:pt x="44" y="53"/>
                      </a:lnTo>
                      <a:lnTo>
                        <a:pt x="50" y="52"/>
                      </a:lnTo>
                      <a:lnTo>
                        <a:pt x="57" y="51"/>
                      </a:lnTo>
                      <a:lnTo>
                        <a:pt x="65" y="50"/>
                      </a:lnTo>
                      <a:lnTo>
                        <a:pt x="72" y="51"/>
                      </a:lnTo>
                      <a:lnTo>
                        <a:pt x="79" y="52"/>
                      </a:lnTo>
                      <a:lnTo>
                        <a:pt x="85" y="54"/>
                      </a:lnTo>
                      <a:lnTo>
                        <a:pt x="91" y="56"/>
                      </a:lnTo>
                      <a:lnTo>
                        <a:pt x="97" y="59"/>
                      </a:lnTo>
                      <a:lnTo>
                        <a:pt x="102" y="63"/>
                      </a:lnTo>
                      <a:lnTo>
                        <a:pt x="107" y="68"/>
                      </a:lnTo>
                      <a:lnTo>
                        <a:pt x="111" y="74"/>
                      </a:lnTo>
                      <a:lnTo>
                        <a:pt x="111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88" name="Freeform 39">
                  <a:extLst>
                    <a:ext uri="{FF2B5EF4-FFF2-40B4-BE49-F238E27FC236}">
                      <a16:creationId xmlns:a16="http://schemas.microsoft.com/office/drawing/2014/main" id="{59B2E178-DF6B-42AA-C328-1D1F4F0E5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4022" y="3366499"/>
                  <a:ext cx="33797" cy="40236"/>
                </a:xfrm>
                <a:custGeom>
                  <a:avLst/>
                  <a:gdLst>
                    <a:gd name="T0" fmla="*/ 25 w 122"/>
                    <a:gd name="T1" fmla="*/ 0 h 151"/>
                    <a:gd name="T2" fmla="*/ 25 w 122"/>
                    <a:gd name="T3" fmla="*/ 90 h 151"/>
                    <a:gd name="T4" fmla="*/ 25 w 122"/>
                    <a:gd name="T5" fmla="*/ 100 h 151"/>
                    <a:gd name="T6" fmla="*/ 26 w 122"/>
                    <a:gd name="T7" fmla="*/ 108 h 151"/>
                    <a:gd name="T8" fmla="*/ 28 w 122"/>
                    <a:gd name="T9" fmla="*/ 115 h 151"/>
                    <a:gd name="T10" fmla="*/ 31 w 122"/>
                    <a:gd name="T11" fmla="*/ 120 h 151"/>
                    <a:gd name="T12" fmla="*/ 35 w 122"/>
                    <a:gd name="T13" fmla="*/ 124 h 151"/>
                    <a:gd name="T14" fmla="*/ 40 w 122"/>
                    <a:gd name="T15" fmla="*/ 126 h 151"/>
                    <a:gd name="T16" fmla="*/ 46 w 122"/>
                    <a:gd name="T17" fmla="*/ 128 h 151"/>
                    <a:gd name="T18" fmla="*/ 55 w 122"/>
                    <a:gd name="T19" fmla="*/ 128 h 151"/>
                    <a:gd name="T20" fmla="*/ 65 w 122"/>
                    <a:gd name="T21" fmla="*/ 127 h 151"/>
                    <a:gd name="T22" fmla="*/ 73 w 122"/>
                    <a:gd name="T23" fmla="*/ 125 h 151"/>
                    <a:gd name="T24" fmla="*/ 80 w 122"/>
                    <a:gd name="T25" fmla="*/ 121 h 151"/>
                    <a:gd name="T26" fmla="*/ 86 w 122"/>
                    <a:gd name="T27" fmla="*/ 116 h 151"/>
                    <a:gd name="T28" fmla="*/ 91 w 122"/>
                    <a:gd name="T29" fmla="*/ 109 h 151"/>
                    <a:gd name="T30" fmla="*/ 94 w 122"/>
                    <a:gd name="T31" fmla="*/ 101 h 151"/>
                    <a:gd name="T32" fmla="*/ 96 w 122"/>
                    <a:gd name="T33" fmla="*/ 91 h 151"/>
                    <a:gd name="T34" fmla="*/ 97 w 122"/>
                    <a:gd name="T35" fmla="*/ 80 h 151"/>
                    <a:gd name="T36" fmla="*/ 97 w 122"/>
                    <a:gd name="T37" fmla="*/ 0 h 151"/>
                    <a:gd name="T38" fmla="*/ 122 w 122"/>
                    <a:gd name="T39" fmla="*/ 0 h 151"/>
                    <a:gd name="T40" fmla="*/ 122 w 122"/>
                    <a:gd name="T41" fmla="*/ 147 h 151"/>
                    <a:gd name="T42" fmla="*/ 98 w 122"/>
                    <a:gd name="T43" fmla="*/ 147 h 151"/>
                    <a:gd name="T44" fmla="*/ 98 w 122"/>
                    <a:gd name="T45" fmla="*/ 125 h 151"/>
                    <a:gd name="T46" fmla="*/ 94 w 122"/>
                    <a:gd name="T47" fmla="*/ 130 h 151"/>
                    <a:gd name="T48" fmla="*/ 90 w 122"/>
                    <a:gd name="T49" fmla="*/ 136 h 151"/>
                    <a:gd name="T50" fmla="*/ 84 w 122"/>
                    <a:gd name="T51" fmla="*/ 141 h 151"/>
                    <a:gd name="T52" fmla="*/ 79 w 122"/>
                    <a:gd name="T53" fmla="*/ 144 h 151"/>
                    <a:gd name="T54" fmla="*/ 72 w 122"/>
                    <a:gd name="T55" fmla="*/ 147 h 151"/>
                    <a:gd name="T56" fmla="*/ 66 w 122"/>
                    <a:gd name="T57" fmla="*/ 149 h 151"/>
                    <a:gd name="T58" fmla="*/ 58 w 122"/>
                    <a:gd name="T59" fmla="*/ 150 h 151"/>
                    <a:gd name="T60" fmla="*/ 50 w 122"/>
                    <a:gd name="T61" fmla="*/ 151 h 151"/>
                    <a:gd name="T62" fmla="*/ 42 w 122"/>
                    <a:gd name="T63" fmla="*/ 150 h 151"/>
                    <a:gd name="T64" fmla="*/ 36 w 122"/>
                    <a:gd name="T65" fmla="*/ 149 h 151"/>
                    <a:gd name="T66" fmla="*/ 29 w 122"/>
                    <a:gd name="T67" fmla="*/ 148 h 151"/>
                    <a:gd name="T68" fmla="*/ 23 w 122"/>
                    <a:gd name="T69" fmla="*/ 146 h 151"/>
                    <a:gd name="T70" fmla="*/ 18 w 122"/>
                    <a:gd name="T71" fmla="*/ 143 h 151"/>
                    <a:gd name="T72" fmla="*/ 14 w 122"/>
                    <a:gd name="T73" fmla="*/ 139 h 151"/>
                    <a:gd name="T74" fmla="*/ 10 w 122"/>
                    <a:gd name="T75" fmla="*/ 135 h 151"/>
                    <a:gd name="T76" fmla="*/ 6 w 122"/>
                    <a:gd name="T77" fmla="*/ 130 h 151"/>
                    <a:gd name="T78" fmla="*/ 4 w 122"/>
                    <a:gd name="T79" fmla="*/ 124 h 151"/>
                    <a:gd name="T80" fmla="*/ 2 w 122"/>
                    <a:gd name="T81" fmla="*/ 118 h 151"/>
                    <a:gd name="T82" fmla="*/ 0 w 122"/>
                    <a:gd name="T83" fmla="*/ 109 h 151"/>
                    <a:gd name="T84" fmla="*/ 0 w 122"/>
                    <a:gd name="T85" fmla="*/ 95 h 151"/>
                    <a:gd name="T86" fmla="*/ 0 w 122"/>
                    <a:gd name="T87" fmla="*/ 89 h 151"/>
                    <a:gd name="T88" fmla="*/ 0 w 122"/>
                    <a:gd name="T89" fmla="*/ 0 h 151"/>
                    <a:gd name="T90" fmla="*/ 25 w 122"/>
                    <a:gd name="T91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2" h="151">
                      <a:moveTo>
                        <a:pt x="25" y="0"/>
                      </a:moveTo>
                      <a:lnTo>
                        <a:pt x="25" y="90"/>
                      </a:lnTo>
                      <a:lnTo>
                        <a:pt x="25" y="100"/>
                      </a:lnTo>
                      <a:lnTo>
                        <a:pt x="26" y="108"/>
                      </a:lnTo>
                      <a:lnTo>
                        <a:pt x="28" y="115"/>
                      </a:lnTo>
                      <a:lnTo>
                        <a:pt x="31" y="120"/>
                      </a:lnTo>
                      <a:lnTo>
                        <a:pt x="35" y="124"/>
                      </a:lnTo>
                      <a:lnTo>
                        <a:pt x="40" y="126"/>
                      </a:lnTo>
                      <a:lnTo>
                        <a:pt x="46" y="128"/>
                      </a:lnTo>
                      <a:lnTo>
                        <a:pt x="55" y="128"/>
                      </a:lnTo>
                      <a:lnTo>
                        <a:pt x="65" y="127"/>
                      </a:lnTo>
                      <a:lnTo>
                        <a:pt x="73" y="125"/>
                      </a:lnTo>
                      <a:lnTo>
                        <a:pt x="80" y="121"/>
                      </a:lnTo>
                      <a:lnTo>
                        <a:pt x="86" y="116"/>
                      </a:lnTo>
                      <a:lnTo>
                        <a:pt x="91" y="109"/>
                      </a:lnTo>
                      <a:lnTo>
                        <a:pt x="94" y="101"/>
                      </a:lnTo>
                      <a:lnTo>
                        <a:pt x="96" y="91"/>
                      </a:lnTo>
                      <a:lnTo>
                        <a:pt x="97" y="80"/>
                      </a:lnTo>
                      <a:lnTo>
                        <a:pt x="97" y="0"/>
                      </a:lnTo>
                      <a:lnTo>
                        <a:pt x="122" y="0"/>
                      </a:lnTo>
                      <a:lnTo>
                        <a:pt x="122" y="147"/>
                      </a:lnTo>
                      <a:lnTo>
                        <a:pt x="98" y="147"/>
                      </a:lnTo>
                      <a:lnTo>
                        <a:pt x="98" y="125"/>
                      </a:lnTo>
                      <a:lnTo>
                        <a:pt x="94" y="130"/>
                      </a:lnTo>
                      <a:lnTo>
                        <a:pt x="90" y="136"/>
                      </a:lnTo>
                      <a:lnTo>
                        <a:pt x="84" y="141"/>
                      </a:lnTo>
                      <a:lnTo>
                        <a:pt x="79" y="144"/>
                      </a:lnTo>
                      <a:lnTo>
                        <a:pt x="72" y="147"/>
                      </a:lnTo>
                      <a:lnTo>
                        <a:pt x="66" y="149"/>
                      </a:lnTo>
                      <a:lnTo>
                        <a:pt x="58" y="150"/>
                      </a:lnTo>
                      <a:lnTo>
                        <a:pt x="50" y="151"/>
                      </a:lnTo>
                      <a:lnTo>
                        <a:pt x="42" y="150"/>
                      </a:lnTo>
                      <a:lnTo>
                        <a:pt x="36" y="149"/>
                      </a:lnTo>
                      <a:lnTo>
                        <a:pt x="29" y="148"/>
                      </a:lnTo>
                      <a:lnTo>
                        <a:pt x="23" y="146"/>
                      </a:lnTo>
                      <a:lnTo>
                        <a:pt x="18" y="143"/>
                      </a:lnTo>
                      <a:lnTo>
                        <a:pt x="14" y="139"/>
                      </a:lnTo>
                      <a:lnTo>
                        <a:pt x="10" y="135"/>
                      </a:lnTo>
                      <a:lnTo>
                        <a:pt x="6" y="130"/>
                      </a:lnTo>
                      <a:lnTo>
                        <a:pt x="4" y="124"/>
                      </a:lnTo>
                      <a:lnTo>
                        <a:pt x="2" y="118"/>
                      </a:lnTo>
                      <a:lnTo>
                        <a:pt x="0" y="109"/>
                      </a:lnTo>
                      <a:lnTo>
                        <a:pt x="0" y="95"/>
                      </a:lnTo>
                      <a:lnTo>
                        <a:pt x="0" y="89"/>
                      </a:lnTo>
                      <a:lnTo>
                        <a:pt x="0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89" name="Freeform 40">
                  <a:extLst>
                    <a:ext uri="{FF2B5EF4-FFF2-40B4-BE49-F238E27FC236}">
                      <a16:creationId xmlns:a16="http://schemas.microsoft.com/office/drawing/2014/main" id="{8D6A2C01-0AF0-8C98-F9E5-EE82314FF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7477" y="3366499"/>
                  <a:ext cx="19313" cy="40236"/>
                </a:xfrm>
                <a:custGeom>
                  <a:avLst/>
                  <a:gdLst>
                    <a:gd name="T0" fmla="*/ 0 w 72"/>
                    <a:gd name="T1" fmla="*/ 150 h 150"/>
                    <a:gd name="T2" fmla="*/ 0 w 72"/>
                    <a:gd name="T3" fmla="*/ 3 h 150"/>
                    <a:gd name="T4" fmla="*/ 25 w 72"/>
                    <a:gd name="T5" fmla="*/ 3 h 150"/>
                    <a:gd name="T6" fmla="*/ 25 w 72"/>
                    <a:gd name="T7" fmla="*/ 30 h 150"/>
                    <a:gd name="T8" fmla="*/ 28 w 72"/>
                    <a:gd name="T9" fmla="*/ 23 h 150"/>
                    <a:gd name="T10" fmla="*/ 31 w 72"/>
                    <a:gd name="T11" fmla="*/ 16 h 150"/>
                    <a:gd name="T12" fmla="*/ 36 w 72"/>
                    <a:gd name="T13" fmla="*/ 11 h 150"/>
                    <a:gd name="T14" fmla="*/ 40 w 72"/>
                    <a:gd name="T15" fmla="*/ 7 h 150"/>
                    <a:gd name="T16" fmla="*/ 45 w 72"/>
                    <a:gd name="T17" fmla="*/ 4 h 150"/>
                    <a:gd name="T18" fmla="*/ 51 w 72"/>
                    <a:gd name="T19" fmla="*/ 2 h 150"/>
                    <a:gd name="T20" fmla="*/ 58 w 72"/>
                    <a:gd name="T21" fmla="*/ 1 h 150"/>
                    <a:gd name="T22" fmla="*/ 65 w 72"/>
                    <a:gd name="T23" fmla="*/ 0 h 150"/>
                    <a:gd name="T24" fmla="*/ 68 w 72"/>
                    <a:gd name="T25" fmla="*/ 0 h 150"/>
                    <a:gd name="T26" fmla="*/ 69 w 72"/>
                    <a:gd name="T27" fmla="*/ 0 h 150"/>
                    <a:gd name="T28" fmla="*/ 71 w 72"/>
                    <a:gd name="T29" fmla="*/ 0 h 150"/>
                    <a:gd name="T30" fmla="*/ 72 w 72"/>
                    <a:gd name="T31" fmla="*/ 1 h 150"/>
                    <a:gd name="T32" fmla="*/ 72 w 72"/>
                    <a:gd name="T33" fmla="*/ 27 h 150"/>
                    <a:gd name="T34" fmla="*/ 71 w 72"/>
                    <a:gd name="T35" fmla="*/ 27 h 150"/>
                    <a:gd name="T36" fmla="*/ 70 w 72"/>
                    <a:gd name="T37" fmla="*/ 27 h 150"/>
                    <a:gd name="T38" fmla="*/ 68 w 72"/>
                    <a:gd name="T39" fmla="*/ 27 h 150"/>
                    <a:gd name="T40" fmla="*/ 66 w 72"/>
                    <a:gd name="T41" fmla="*/ 27 h 150"/>
                    <a:gd name="T42" fmla="*/ 56 w 72"/>
                    <a:gd name="T43" fmla="*/ 27 h 150"/>
                    <a:gd name="T44" fmla="*/ 48 w 72"/>
                    <a:gd name="T45" fmla="*/ 29 h 150"/>
                    <a:gd name="T46" fmla="*/ 41 w 72"/>
                    <a:gd name="T47" fmla="*/ 33 h 150"/>
                    <a:gd name="T48" fmla="*/ 36 w 72"/>
                    <a:gd name="T49" fmla="*/ 37 h 150"/>
                    <a:gd name="T50" fmla="*/ 31 w 72"/>
                    <a:gd name="T51" fmla="*/ 43 h 150"/>
                    <a:gd name="T52" fmla="*/ 28 w 72"/>
                    <a:gd name="T53" fmla="*/ 50 h 150"/>
                    <a:gd name="T54" fmla="*/ 26 w 72"/>
                    <a:gd name="T55" fmla="*/ 58 h 150"/>
                    <a:gd name="T56" fmla="*/ 25 w 72"/>
                    <a:gd name="T57" fmla="*/ 68 h 150"/>
                    <a:gd name="T58" fmla="*/ 25 w 72"/>
                    <a:gd name="T59" fmla="*/ 150 h 150"/>
                    <a:gd name="T60" fmla="*/ 0 w 72"/>
                    <a:gd name="T61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2" h="150">
                      <a:moveTo>
                        <a:pt x="0" y="150"/>
                      </a:moveTo>
                      <a:lnTo>
                        <a:pt x="0" y="3"/>
                      </a:lnTo>
                      <a:lnTo>
                        <a:pt x="25" y="3"/>
                      </a:lnTo>
                      <a:lnTo>
                        <a:pt x="25" y="30"/>
                      </a:lnTo>
                      <a:lnTo>
                        <a:pt x="28" y="23"/>
                      </a:lnTo>
                      <a:lnTo>
                        <a:pt x="31" y="16"/>
                      </a:lnTo>
                      <a:lnTo>
                        <a:pt x="36" y="11"/>
                      </a:lnTo>
                      <a:lnTo>
                        <a:pt x="40" y="7"/>
                      </a:lnTo>
                      <a:lnTo>
                        <a:pt x="45" y="4"/>
                      </a:lnTo>
                      <a:lnTo>
                        <a:pt x="51" y="2"/>
                      </a:lnTo>
                      <a:lnTo>
                        <a:pt x="58" y="1"/>
                      </a:lnTo>
                      <a:lnTo>
                        <a:pt x="65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1" y="0"/>
                      </a:lnTo>
                      <a:lnTo>
                        <a:pt x="72" y="1"/>
                      </a:lnTo>
                      <a:lnTo>
                        <a:pt x="72" y="27"/>
                      </a:lnTo>
                      <a:lnTo>
                        <a:pt x="71" y="27"/>
                      </a:lnTo>
                      <a:lnTo>
                        <a:pt x="70" y="27"/>
                      </a:lnTo>
                      <a:lnTo>
                        <a:pt x="68" y="27"/>
                      </a:lnTo>
                      <a:lnTo>
                        <a:pt x="66" y="27"/>
                      </a:lnTo>
                      <a:lnTo>
                        <a:pt x="56" y="27"/>
                      </a:lnTo>
                      <a:lnTo>
                        <a:pt x="48" y="29"/>
                      </a:lnTo>
                      <a:lnTo>
                        <a:pt x="41" y="33"/>
                      </a:lnTo>
                      <a:lnTo>
                        <a:pt x="36" y="37"/>
                      </a:lnTo>
                      <a:lnTo>
                        <a:pt x="31" y="43"/>
                      </a:lnTo>
                      <a:lnTo>
                        <a:pt x="28" y="50"/>
                      </a:lnTo>
                      <a:lnTo>
                        <a:pt x="26" y="58"/>
                      </a:lnTo>
                      <a:lnTo>
                        <a:pt x="25" y="68"/>
                      </a:lnTo>
                      <a:lnTo>
                        <a:pt x="25" y="15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90" name="Freeform 41">
                  <a:extLst>
                    <a:ext uri="{FF2B5EF4-FFF2-40B4-BE49-F238E27FC236}">
                      <a16:creationId xmlns:a16="http://schemas.microsoft.com/office/drawing/2014/main" id="{CAB5ECE8-0D69-23C6-0E06-3290242528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40009" y="3366499"/>
                  <a:ext cx="37016" cy="40236"/>
                </a:xfrm>
                <a:custGeom>
                  <a:avLst/>
                  <a:gdLst>
                    <a:gd name="T0" fmla="*/ 87 w 138"/>
                    <a:gd name="T1" fmla="*/ 143 h 156"/>
                    <a:gd name="T2" fmla="*/ 68 w 138"/>
                    <a:gd name="T3" fmla="*/ 153 h 156"/>
                    <a:gd name="T4" fmla="*/ 48 w 138"/>
                    <a:gd name="T5" fmla="*/ 156 h 156"/>
                    <a:gd name="T6" fmla="*/ 19 w 138"/>
                    <a:gd name="T7" fmla="*/ 150 h 156"/>
                    <a:gd name="T8" fmla="*/ 3 w 138"/>
                    <a:gd name="T9" fmla="*/ 130 h 156"/>
                    <a:gd name="T10" fmla="*/ 0 w 138"/>
                    <a:gd name="T11" fmla="*/ 103 h 156"/>
                    <a:gd name="T12" fmla="*/ 12 w 138"/>
                    <a:gd name="T13" fmla="*/ 81 h 156"/>
                    <a:gd name="T14" fmla="*/ 38 w 138"/>
                    <a:gd name="T15" fmla="*/ 68 h 156"/>
                    <a:gd name="T16" fmla="*/ 67 w 138"/>
                    <a:gd name="T17" fmla="*/ 64 h 156"/>
                    <a:gd name="T18" fmla="*/ 94 w 138"/>
                    <a:gd name="T19" fmla="*/ 59 h 156"/>
                    <a:gd name="T20" fmla="*/ 98 w 138"/>
                    <a:gd name="T21" fmla="*/ 45 h 156"/>
                    <a:gd name="T22" fmla="*/ 93 w 138"/>
                    <a:gd name="T23" fmla="*/ 32 h 156"/>
                    <a:gd name="T24" fmla="*/ 78 w 138"/>
                    <a:gd name="T25" fmla="*/ 24 h 156"/>
                    <a:gd name="T26" fmla="*/ 56 w 138"/>
                    <a:gd name="T27" fmla="*/ 23 h 156"/>
                    <a:gd name="T28" fmla="*/ 39 w 138"/>
                    <a:gd name="T29" fmla="*/ 30 h 156"/>
                    <a:gd name="T30" fmla="*/ 30 w 138"/>
                    <a:gd name="T31" fmla="*/ 43 h 156"/>
                    <a:gd name="T32" fmla="*/ 6 w 138"/>
                    <a:gd name="T33" fmla="*/ 49 h 156"/>
                    <a:gd name="T34" fmla="*/ 8 w 138"/>
                    <a:gd name="T35" fmla="*/ 33 h 156"/>
                    <a:gd name="T36" fmla="*/ 15 w 138"/>
                    <a:gd name="T37" fmla="*/ 20 h 156"/>
                    <a:gd name="T38" fmla="*/ 26 w 138"/>
                    <a:gd name="T39" fmla="*/ 10 h 156"/>
                    <a:gd name="T40" fmla="*/ 41 w 138"/>
                    <a:gd name="T41" fmla="*/ 4 h 156"/>
                    <a:gd name="T42" fmla="*/ 78 w 138"/>
                    <a:gd name="T43" fmla="*/ 1 h 156"/>
                    <a:gd name="T44" fmla="*/ 101 w 138"/>
                    <a:gd name="T45" fmla="*/ 7 h 156"/>
                    <a:gd name="T46" fmla="*/ 112 w 138"/>
                    <a:gd name="T47" fmla="*/ 14 h 156"/>
                    <a:gd name="T48" fmla="*/ 119 w 138"/>
                    <a:gd name="T49" fmla="*/ 26 h 156"/>
                    <a:gd name="T50" fmla="*/ 122 w 138"/>
                    <a:gd name="T51" fmla="*/ 119 h 156"/>
                    <a:gd name="T52" fmla="*/ 127 w 138"/>
                    <a:gd name="T53" fmla="*/ 133 h 156"/>
                    <a:gd name="T54" fmla="*/ 134 w 138"/>
                    <a:gd name="T55" fmla="*/ 134 h 156"/>
                    <a:gd name="T56" fmla="*/ 138 w 138"/>
                    <a:gd name="T57" fmla="*/ 153 h 156"/>
                    <a:gd name="T58" fmla="*/ 127 w 138"/>
                    <a:gd name="T59" fmla="*/ 155 h 156"/>
                    <a:gd name="T60" fmla="*/ 113 w 138"/>
                    <a:gd name="T61" fmla="*/ 154 h 156"/>
                    <a:gd name="T62" fmla="*/ 103 w 138"/>
                    <a:gd name="T63" fmla="*/ 147 h 156"/>
                    <a:gd name="T64" fmla="*/ 100 w 138"/>
                    <a:gd name="T65" fmla="*/ 133 h 156"/>
                    <a:gd name="T66" fmla="*/ 92 w 138"/>
                    <a:gd name="T67" fmla="*/ 79 h 156"/>
                    <a:gd name="T68" fmla="*/ 63 w 138"/>
                    <a:gd name="T69" fmla="*/ 86 h 156"/>
                    <a:gd name="T70" fmla="*/ 44 w 138"/>
                    <a:gd name="T71" fmla="*/ 89 h 156"/>
                    <a:gd name="T72" fmla="*/ 31 w 138"/>
                    <a:gd name="T73" fmla="*/ 96 h 156"/>
                    <a:gd name="T74" fmla="*/ 25 w 138"/>
                    <a:gd name="T75" fmla="*/ 107 h 156"/>
                    <a:gd name="T76" fmla="*/ 26 w 138"/>
                    <a:gd name="T77" fmla="*/ 121 h 156"/>
                    <a:gd name="T78" fmla="*/ 36 w 138"/>
                    <a:gd name="T79" fmla="*/ 131 h 156"/>
                    <a:gd name="T80" fmla="*/ 52 w 138"/>
                    <a:gd name="T81" fmla="*/ 134 h 156"/>
                    <a:gd name="T82" fmla="*/ 77 w 138"/>
                    <a:gd name="T83" fmla="*/ 129 h 156"/>
                    <a:gd name="T84" fmla="*/ 94 w 138"/>
                    <a:gd name="T85" fmla="*/ 113 h 156"/>
                    <a:gd name="T86" fmla="*/ 97 w 138"/>
                    <a:gd name="T87" fmla="*/ 77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8" h="156">
                      <a:moveTo>
                        <a:pt x="100" y="132"/>
                      </a:moveTo>
                      <a:lnTo>
                        <a:pt x="94" y="137"/>
                      </a:lnTo>
                      <a:lnTo>
                        <a:pt x="87" y="143"/>
                      </a:lnTo>
                      <a:lnTo>
                        <a:pt x="81" y="147"/>
                      </a:lnTo>
                      <a:lnTo>
                        <a:pt x="74" y="151"/>
                      </a:lnTo>
                      <a:lnTo>
                        <a:pt x="68" y="153"/>
                      </a:lnTo>
                      <a:lnTo>
                        <a:pt x="61" y="155"/>
                      </a:lnTo>
                      <a:lnTo>
                        <a:pt x="55" y="156"/>
                      </a:lnTo>
                      <a:lnTo>
                        <a:pt x="48" y="156"/>
                      </a:lnTo>
                      <a:lnTo>
                        <a:pt x="37" y="156"/>
                      </a:lnTo>
                      <a:lnTo>
                        <a:pt x="27" y="154"/>
                      </a:lnTo>
                      <a:lnTo>
                        <a:pt x="19" y="150"/>
                      </a:lnTo>
                      <a:lnTo>
                        <a:pt x="12" y="145"/>
                      </a:lnTo>
                      <a:lnTo>
                        <a:pt x="7" y="139"/>
                      </a:lnTo>
                      <a:lnTo>
                        <a:pt x="3" y="130"/>
                      </a:lnTo>
                      <a:lnTo>
                        <a:pt x="1" y="122"/>
                      </a:lnTo>
                      <a:lnTo>
                        <a:pt x="0" y="112"/>
                      </a:lnTo>
                      <a:lnTo>
                        <a:pt x="0" y="103"/>
                      </a:lnTo>
                      <a:lnTo>
                        <a:pt x="3" y="95"/>
                      </a:lnTo>
                      <a:lnTo>
                        <a:pt x="7" y="88"/>
                      </a:lnTo>
                      <a:lnTo>
                        <a:pt x="12" y="81"/>
                      </a:lnTo>
                      <a:lnTo>
                        <a:pt x="19" y="75"/>
                      </a:lnTo>
                      <a:lnTo>
                        <a:pt x="27" y="71"/>
                      </a:lnTo>
                      <a:lnTo>
                        <a:pt x="38" y="68"/>
                      </a:lnTo>
                      <a:lnTo>
                        <a:pt x="50" y="66"/>
                      </a:lnTo>
                      <a:lnTo>
                        <a:pt x="57" y="65"/>
                      </a:lnTo>
                      <a:lnTo>
                        <a:pt x="67" y="64"/>
                      </a:lnTo>
                      <a:lnTo>
                        <a:pt x="82" y="62"/>
                      </a:lnTo>
                      <a:lnTo>
                        <a:pt x="91" y="61"/>
                      </a:lnTo>
                      <a:lnTo>
                        <a:pt x="94" y="59"/>
                      </a:lnTo>
                      <a:lnTo>
                        <a:pt x="96" y="56"/>
                      </a:lnTo>
                      <a:lnTo>
                        <a:pt x="97" y="52"/>
                      </a:lnTo>
                      <a:lnTo>
                        <a:pt x="98" y="45"/>
                      </a:lnTo>
                      <a:lnTo>
                        <a:pt x="97" y="40"/>
                      </a:lnTo>
                      <a:lnTo>
                        <a:pt x="95" y="35"/>
                      </a:lnTo>
                      <a:lnTo>
                        <a:pt x="93" y="32"/>
                      </a:lnTo>
                      <a:lnTo>
                        <a:pt x="88" y="28"/>
                      </a:lnTo>
                      <a:lnTo>
                        <a:pt x="84" y="26"/>
                      </a:lnTo>
                      <a:lnTo>
                        <a:pt x="78" y="24"/>
                      </a:lnTo>
                      <a:lnTo>
                        <a:pt x="72" y="23"/>
                      </a:lnTo>
                      <a:lnTo>
                        <a:pt x="64" y="23"/>
                      </a:lnTo>
                      <a:lnTo>
                        <a:pt x="56" y="23"/>
                      </a:lnTo>
                      <a:lnTo>
                        <a:pt x="49" y="25"/>
                      </a:lnTo>
                      <a:lnTo>
                        <a:pt x="44" y="27"/>
                      </a:lnTo>
                      <a:lnTo>
                        <a:pt x="39" y="30"/>
                      </a:lnTo>
                      <a:lnTo>
                        <a:pt x="35" y="33"/>
                      </a:lnTo>
                      <a:lnTo>
                        <a:pt x="31" y="38"/>
                      </a:lnTo>
                      <a:lnTo>
                        <a:pt x="30" y="43"/>
                      </a:lnTo>
                      <a:lnTo>
                        <a:pt x="29" y="50"/>
                      </a:lnTo>
                      <a:lnTo>
                        <a:pt x="6" y="50"/>
                      </a:lnTo>
                      <a:lnTo>
                        <a:pt x="6" y="49"/>
                      </a:lnTo>
                      <a:lnTo>
                        <a:pt x="7" y="43"/>
                      </a:lnTo>
                      <a:lnTo>
                        <a:pt x="7" y="38"/>
                      </a:lnTo>
                      <a:lnTo>
                        <a:pt x="8" y="33"/>
                      </a:lnTo>
                      <a:lnTo>
                        <a:pt x="10" y="29"/>
                      </a:lnTo>
                      <a:lnTo>
                        <a:pt x="12" y="25"/>
                      </a:lnTo>
                      <a:lnTo>
                        <a:pt x="15" y="20"/>
                      </a:lnTo>
                      <a:lnTo>
                        <a:pt x="18" y="16"/>
                      </a:lnTo>
                      <a:lnTo>
                        <a:pt x="22" y="13"/>
                      </a:lnTo>
                      <a:lnTo>
                        <a:pt x="26" y="10"/>
                      </a:lnTo>
                      <a:lnTo>
                        <a:pt x="30" y="8"/>
                      </a:lnTo>
                      <a:lnTo>
                        <a:pt x="36" y="5"/>
                      </a:lnTo>
                      <a:lnTo>
                        <a:pt x="41" y="4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91" y="3"/>
                      </a:lnTo>
                      <a:lnTo>
                        <a:pt x="96" y="5"/>
                      </a:lnTo>
                      <a:lnTo>
                        <a:pt x="101" y="7"/>
                      </a:lnTo>
                      <a:lnTo>
                        <a:pt x="105" y="9"/>
                      </a:lnTo>
                      <a:lnTo>
                        <a:pt x="108" y="11"/>
                      </a:lnTo>
                      <a:lnTo>
                        <a:pt x="112" y="14"/>
                      </a:lnTo>
                      <a:lnTo>
                        <a:pt x="114" y="17"/>
                      </a:lnTo>
                      <a:lnTo>
                        <a:pt x="117" y="21"/>
                      </a:lnTo>
                      <a:lnTo>
                        <a:pt x="119" y="26"/>
                      </a:lnTo>
                      <a:lnTo>
                        <a:pt x="121" y="35"/>
                      </a:lnTo>
                      <a:lnTo>
                        <a:pt x="122" y="46"/>
                      </a:lnTo>
                      <a:lnTo>
                        <a:pt x="122" y="119"/>
                      </a:lnTo>
                      <a:lnTo>
                        <a:pt x="123" y="127"/>
                      </a:lnTo>
                      <a:lnTo>
                        <a:pt x="124" y="131"/>
                      </a:lnTo>
                      <a:lnTo>
                        <a:pt x="127" y="133"/>
                      </a:lnTo>
                      <a:lnTo>
                        <a:pt x="131" y="134"/>
                      </a:lnTo>
                      <a:lnTo>
                        <a:pt x="133" y="134"/>
                      </a:lnTo>
                      <a:lnTo>
                        <a:pt x="134" y="134"/>
                      </a:lnTo>
                      <a:lnTo>
                        <a:pt x="136" y="133"/>
                      </a:lnTo>
                      <a:lnTo>
                        <a:pt x="138" y="133"/>
                      </a:lnTo>
                      <a:lnTo>
                        <a:pt x="138" y="153"/>
                      </a:lnTo>
                      <a:lnTo>
                        <a:pt x="134" y="154"/>
                      </a:lnTo>
                      <a:lnTo>
                        <a:pt x="130" y="154"/>
                      </a:lnTo>
                      <a:lnTo>
                        <a:pt x="127" y="155"/>
                      </a:lnTo>
                      <a:lnTo>
                        <a:pt x="124" y="155"/>
                      </a:lnTo>
                      <a:lnTo>
                        <a:pt x="118" y="154"/>
                      </a:lnTo>
                      <a:lnTo>
                        <a:pt x="113" y="154"/>
                      </a:lnTo>
                      <a:lnTo>
                        <a:pt x="109" y="152"/>
                      </a:lnTo>
                      <a:lnTo>
                        <a:pt x="106" y="150"/>
                      </a:lnTo>
                      <a:lnTo>
                        <a:pt x="103" y="147"/>
                      </a:lnTo>
                      <a:lnTo>
                        <a:pt x="101" y="143"/>
                      </a:lnTo>
                      <a:lnTo>
                        <a:pt x="100" y="139"/>
                      </a:lnTo>
                      <a:lnTo>
                        <a:pt x="100" y="133"/>
                      </a:lnTo>
                      <a:lnTo>
                        <a:pt x="100" y="132"/>
                      </a:lnTo>
                      <a:close/>
                      <a:moveTo>
                        <a:pt x="97" y="77"/>
                      </a:moveTo>
                      <a:lnTo>
                        <a:pt x="92" y="79"/>
                      </a:lnTo>
                      <a:lnTo>
                        <a:pt x="83" y="82"/>
                      </a:lnTo>
                      <a:lnTo>
                        <a:pt x="74" y="84"/>
                      </a:lnTo>
                      <a:lnTo>
                        <a:pt x="63" y="86"/>
                      </a:lnTo>
                      <a:lnTo>
                        <a:pt x="56" y="87"/>
                      </a:lnTo>
                      <a:lnTo>
                        <a:pt x="51" y="88"/>
                      </a:lnTo>
                      <a:lnTo>
                        <a:pt x="44" y="89"/>
                      </a:lnTo>
                      <a:lnTo>
                        <a:pt x="39" y="91"/>
                      </a:lnTo>
                      <a:lnTo>
                        <a:pt x="35" y="93"/>
                      </a:lnTo>
                      <a:lnTo>
                        <a:pt x="31" y="96"/>
                      </a:lnTo>
                      <a:lnTo>
                        <a:pt x="28" y="99"/>
                      </a:lnTo>
                      <a:lnTo>
                        <a:pt x="26" y="102"/>
                      </a:lnTo>
                      <a:lnTo>
                        <a:pt x="25" y="107"/>
                      </a:lnTo>
                      <a:lnTo>
                        <a:pt x="25" y="112"/>
                      </a:lnTo>
                      <a:lnTo>
                        <a:pt x="25" y="117"/>
                      </a:lnTo>
                      <a:lnTo>
                        <a:pt x="26" y="121"/>
                      </a:lnTo>
                      <a:lnTo>
                        <a:pt x="29" y="125"/>
                      </a:lnTo>
                      <a:lnTo>
                        <a:pt x="32" y="128"/>
                      </a:lnTo>
                      <a:lnTo>
                        <a:pt x="36" y="131"/>
                      </a:lnTo>
                      <a:lnTo>
                        <a:pt x="41" y="133"/>
                      </a:lnTo>
                      <a:lnTo>
                        <a:pt x="46" y="134"/>
                      </a:lnTo>
                      <a:lnTo>
                        <a:pt x="52" y="134"/>
                      </a:lnTo>
                      <a:lnTo>
                        <a:pt x="61" y="134"/>
                      </a:lnTo>
                      <a:lnTo>
                        <a:pt x="69" y="132"/>
                      </a:lnTo>
                      <a:lnTo>
                        <a:pt x="77" y="129"/>
                      </a:lnTo>
                      <a:lnTo>
                        <a:pt x="84" y="124"/>
                      </a:lnTo>
                      <a:lnTo>
                        <a:pt x="89" y="119"/>
                      </a:lnTo>
                      <a:lnTo>
                        <a:pt x="94" y="113"/>
                      </a:lnTo>
                      <a:lnTo>
                        <a:pt x="96" y="107"/>
                      </a:lnTo>
                      <a:lnTo>
                        <a:pt x="97" y="99"/>
                      </a:lnTo>
                      <a:lnTo>
                        <a:pt x="97" y="77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829" name="Grupo 828">
                <a:extLst>
                  <a:ext uri="{FF2B5EF4-FFF2-40B4-BE49-F238E27FC236}">
                    <a16:creationId xmlns:a16="http://schemas.microsoft.com/office/drawing/2014/main" id="{DFDFF3D8-7412-A99C-44CB-D8F2E0EAC688}"/>
                  </a:ext>
                </a:extLst>
              </p:cNvPr>
              <p:cNvGrpSpPr/>
              <p:nvPr/>
            </p:nvGrpSpPr>
            <p:grpSpPr>
              <a:xfrm>
                <a:off x="3239143" y="4564359"/>
                <a:ext cx="252679" cy="70814"/>
                <a:chOff x="3004586" y="4409407"/>
                <a:chExt cx="252679" cy="70814"/>
              </a:xfrm>
            </p:grpSpPr>
            <p:sp>
              <p:nvSpPr>
                <p:cNvPr id="326" name="Freeform 77">
                  <a:extLst>
                    <a:ext uri="{FF2B5EF4-FFF2-40B4-BE49-F238E27FC236}">
                      <a16:creationId xmlns:a16="http://schemas.microsoft.com/office/drawing/2014/main" id="{24EF1389-105E-C93D-9233-43B8F1E03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4586" y="4409407"/>
                  <a:ext cx="33797" cy="53112"/>
                </a:xfrm>
                <a:custGeom>
                  <a:avLst/>
                  <a:gdLst>
                    <a:gd name="T0" fmla="*/ 0 w 128"/>
                    <a:gd name="T1" fmla="*/ 202 h 202"/>
                    <a:gd name="T2" fmla="*/ 0 w 128"/>
                    <a:gd name="T3" fmla="*/ 0 h 202"/>
                    <a:gd name="T4" fmla="*/ 28 w 128"/>
                    <a:gd name="T5" fmla="*/ 0 h 202"/>
                    <a:gd name="T6" fmla="*/ 28 w 128"/>
                    <a:gd name="T7" fmla="*/ 176 h 202"/>
                    <a:gd name="T8" fmla="*/ 128 w 128"/>
                    <a:gd name="T9" fmla="*/ 176 h 202"/>
                    <a:gd name="T10" fmla="*/ 128 w 128"/>
                    <a:gd name="T11" fmla="*/ 202 h 202"/>
                    <a:gd name="T12" fmla="*/ 0 w 128"/>
                    <a:gd name="T13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8" h="202">
                      <a:moveTo>
                        <a:pt x="0" y="202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76"/>
                      </a:lnTo>
                      <a:lnTo>
                        <a:pt x="128" y="176"/>
                      </a:lnTo>
                      <a:lnTo>
                        <a:pt x="128" y="202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27" name="Freeform 78">
                  <a:extLst>
                    <a:ext uri="{FF2B5EF4-FFF2-40B4-BE49-F238E27FC236}">
                      <a16:creationId xmlns:a16="http://schemas.microsoft.com/office/drawing/2014/main" id="{334506E1-6B59-A4E9-E6CA-27F4E613A7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41602" y="4422282"/>
                  <a:ext cx="35407" cy="41845"/>
                </a:xfrm>
                <a:custGeom>
                  <a:avLst/>
                  <a:gdLst>
                    <a:gd name="T0" fmla="*/ 105 w 131"/>
                    <a:gd name="T1" fmla="*/ 65 h 156"/>
                    <a:gd name="T2" fmla="*/ 102 w 131"/>
                    <a:gd name="T3" fmla="*/ 47 h 156"/>
                    <a:gd name="T4" fmla="*/ 95 w 131"/>
                    <a:gd name="T5" fmla="*/ 33 h 156"/>
                    <a:gd name="T6" fmla="*/ 82 w 131"/>
                    <a:gd name="T7" fmla="*/ 24 h 156"/>
                    <a:gd name="T8" fmla="*/ 66 w 131"/>
                    <a:gd name="T9" fmla="*/ 21 h 156"/>
                    <a:gd name="T10" fmla="*/ 49 w 131"/>
                    <a:gd name="T11" fmla="*/ 24 h 156"/>
                    <a:gd name="T12" fmla="*/ 37 w 131"/>
                    <a:gd name="T13" fmla="*/ 33 h 156"/>
                    <a:gd name="T14" fmla="*/ 29 w 131"/>
                    <a:gd name="T15" fmla="*/ 46 h 156"/>
                    <a:gd name="T16" fmla="*/ 25 w 131"/>
                    <a:gd name="T17" fmla="*/ 65 h 156"/>
                    <a:gd name="T18" fmla="*/ 129 w 131"/>
                    <a:gd name="T19" fmla="*/ 104 h 156"/>
                    <a:gd name="T20" fmla="*/ 122 w 131"/>
                    <a:gd name="T21" fmla="*/ 125 h 156"/>
                    <a:gd name="T22" fmla="*/ 116 w 131"/>
                    <a:gd name="T23" fmla="*/ 134 h 156"/>
                    <a:gd name="T24" fmla="*/ 108 w 131"/>
                    <a:gd name="T25" fmla="*/ 143 h 156"/>
                    <a:gd name="T26" fmla="*/ 99 w 131"/>
                    <a:gd name="T27" fmla="*/ 149 h 156"/>
                    <a:gd name="T28" fmla="*/ 89 w 131"/>
                    <a:gd name="T29" fmla="*/ 153 h 156"/>
                    <a:gd name="T30" fmla="*/ 65 w 131"/>
                    <a:gd name="T31" fmla="*/ 156 h 156"/>
                    <a:gd name="T32" fmla="*/ 50 w 131"/>
                    <a:gd name="T33" fmla="*/ 155 h 156"/>
                    <a:gd name="T34" fmla="*/ 37 w 131"/>
                    <a:gd name="T35" fmla="*/ 151 h 156"/>
                    <a:gd name="T36" fmla="*/ 26 w 131"/>
                    <a:gd name="T37" fmla="*/ 145 h 156"/>
                    <a:gd name="T38" fmla="*/ 17 w 131"/>
                    <a:gd name="T39" fmla="*/ 135 h 156"/>
                    <a:gd name="T40" fmla="*/ 9 w 131"/>
                    <a:gd name="T41" fmla="*/ 124 h 156"/>
                    <a:gd name="T42" fmla="*/ 4 w 131"/>
                    <a:gd name="T43" fmla="*/ 111 h 156"/>
                    <a:gd name="T44" fmla="*/ 1 w 131"/>
                    <a:gd name="T45" fmla="*/ 97 h 156"/>
                    <a:gd name="T46" fmla="*/ 0 w 131"/>
                    <a:gd name="T47" fmla="*/ 79 h 156"/>
                    <a:gd name="T48" fmla="*/ 1 w 131"/>
                    <a:gd name="T49" fmla="*/ 62 h 156"/>
                    <a:gd name="T50" fmla="*/ 4 w 131"/>
                    <a:gd name="T51" fmla="*/ 46 h 156"/>
                    <a:gd name="T52" fmla="*/ 9 w 131"/>
                    <a:gd name="T53" fmla="*/ 33 h 156"/>
                    <a:gd name="T54" fmla="*/ 17 w 131"/>
                    <a:gd name="T55" fmla="*/ 21 h 156"/>
                    <a:gd name="T56" fmla="*/ 26 w 131"/>
                    <a:gd name="T57" fmla="*/ 12 h 156"/>
                    <a:gd name="T58" fmla="*/ 37 w 131"/>
                    <a:gd name="T59" fmla="*/ 5 h 156"/>
                    <a:gd name="T60" fmla="*/ 50 w 131"/>
                    <a:gd name="T61" fmla="*/ 1 h 156"/>
                    <a:gd name="T62" fmla="*/ 65 w 131"/>
                    <a:gd name="T63" fmla="*/ 0 h 156"/>
                    <a:gd name="T64" fmla="*/ 80 w 131"/>
                    <a:gd name="T65" fmla="*/ 1 h 156"/>
                    <a:gd name="T66" fmla="*/ 93 w 131"/>
                    <a:gd name="T67" fmla="*/ 5 h 156"/>
                    <a:gd name="T68" fmla="*/ 104 w 131"/>
                    <a:gd name="T69" fmla="*/ 11 h 156"/>
                    <a:gd name="T70" fmla="*/ 114 w 131"/>
                    <a:gd name="T71" fmla="*/ 19 h 156"/>
                    <a:gd name="T72" fmla="*/ 122 w 131"/>
                    <a:gd name="T73" fmla="*/ 31 h 156"/>
                    <a:gd name="T74" fmla="*/ 127 w 131"/>
                    <a:gd name="T75" fmla="*/ 43 h 156"/>
                    <a:gd name="T76" fmla="*/ 130 w 131"/>
                    <a:gd name="T77" fmla="*/ 57 h 156"/>
                    <a:gd name="T78" fmla="*/ 131 w 131"/>
                    <a:gd name="T79" fmla="*/ 74 h 156"/>
                    <a:gd name="T80" fmla="*/ 131 w 131"/>
                    <a:gd name="T81" fmla="*/ 80 h 156"/>
                    <a:gd name="T82" fmla="*/ 131 w 131"/>
                    <a:gd name="T83" fmla="*/ 86 h 156"/>
                    <a:gd name="T84" fmla="*/ 26 w 131"/>
                    <a:gd name="T85" fmla="*/ 96 h 156"/>
                    <a:gd name="T86" fmla="*/ 31 w 131"/>
                    <a:gd name="T87" fmla="*/ 114 h 156"/>
                    <a:gd name="T88" fmla="*/ 42 w 131"/>
                    <a:gd name="T89" fmla="*/ 126 h 156"/>
                    <a:gd name="T90" fmla="*/ 58 w 131"/>
                    <a:gd name="T91" fmla="*/ 132 h 156"/>
                    <a:gd name="T92" fmla="*/ 75 w 131"/>
                    <a:gd name="T93" fmla="*/ 133 h 156"/>
                    <a:gd name="T94" fmla="*/ 87 w 131"/>
                    <a:gd name="T95" fmla="*/ 129 h 156"/>
                    <a:gd name="T96" fmla="*/ 96 w 131"/>
                    <a:gd name="T97" fmla="*/ 121 h 156"/>
                    <a:gd name="T98" fmla="*/ 102 w 131"/>
                    <a:gd name="T99" fmla="*/ 11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1" h="156">
                      <a:moveTo>
                        <a:pt x="25" y="65"/>
                      </a:moveTo>
                      <a:lnTo>
                        <a:pt x="105" y="65"/>
                      </a:lnTo>
                      <a:lnTo>
                        <a:pt x="104" y="55"/>
                      </a:lnTo>
                      <a:lnTo>
                        <a:pt x="102" y="47"/>
                      </a:lnTo>
                      <a:lnTo>
                        <a:pt x="99" y="39"/>
                      </a:lnTo>
                      <a:lnTo>
                        <a:pt x="95" y="33"/>
                      </a:lnTo>
                      <a:lnTo>
                        <a:pt x="89" y="29"/>
                      </a:lnTo>
                      <a:lnTo>
                        <a:pt x="82" y="24"/>
                      </a:lnTo>
                      <a:lnTo>
                        <a:pt x="75" y="22"/>
                      </a:lnTo>
                      <a:lnTo>
                        <a:pt x="66" y="21"/>
                      </a:lnTo>
                      <a:lnTo>
                        <a:pt x="58" y="22"/>
                      </a:lnTo>
                      <a:lnTo>
                        <a:pt x="49" y="24"/>
                      </a:lnTo>
                      <a:lnTo>
                        <a:pt x="42" y="28"/>
                      </a:lnTo>
                      <a:lnTo>
                        <a:pt x="37" y="33"/>
                      </a:lnTo>
                      <a:lnTo>
                        <a:pt x="32" y="39"/>
                      </a:lnTo>
                      <a:lnTo>
                        <a:pt x="29" y="46"/>
                      </a:lnTo>
                      <a:lnTo>
                        <a:pt x="26" y="55"/>
                      </a:lnTo>
                      <a:lnTo>
                        <a:pt x="25" y="65"/>
                      </a:lnTo>
                      <a:close/>
                      <a:moveTo>
                        <a:pt x="104" y="104"/>
                      </a:moveTo>
                      <a:lnTo>
                        <a:pt x="129" y="104"/>
                      </a:lnTo>
                      <a:lnTo>
                        <a:pt x="126" y="115"/>
                      </a:lnTo>
                      <a:lnTo>
                        <a:pt x="122" y="125"/>
                      </a:lnTo>
                      <a:lnTo>
                        <a:pt x="119" y="130"/>
                      </a:lnTo>
                      <a:lnTo>
                        <a:pt x="116" y="134"/>
                      </a:lnTo>
                      <a:lnTo>
                        <a:pt x="113" y="138"/>
                      </a:lnTo>
                      <a:lnTo>
                        <a:pt x="108" y="143"/>
                      </a:lnTo>
                      <a:lnTo>
                        <a:pt x="103" y="146"/>
                      </a:lnTo>
                      <a:lnTo>
                        <a:pt x="99" y="149"/>
                      </a:lnTo>
                      <a:lnTo>
                        <a:pt x="94" y="151"/>
                      </a:lnTo>
                      <a:lnTo>
                        <a:pt x="89" y="153"/>
                      </a:lnTo>
                      <a:lnTo>
                        <a:pt x="77" y="155"/>
                      </a:lnTo>
                      <a:lnTo>
                        <a:pt x="65" y="156"/>
                      </a:lnTo>
                      <a:lnTo>
                        <a:pt x="58" y="156"/>
                      </a:lnTo>
                      <a:lnTo>
                        <a:pt x="50" y="155"/>
                      </a:lnTo>
                      <a:lnTo>
                        <a:pt x="43" y="153"/>
                      </a:lnTo>
                      <a:lnTo>
                        <a:pt x="37" y="151"/>
                      </a:lnTo>
                      <a:lnTo>
                        <a:pt x="32" y="148"/>
                      </a:lnTo>
                      <a:lnTo>
                        <a:pt x="26" y="145"/>
                      </a:lnTo>
                      <a:lnTo>
                        <a:pt x="21" y="140"/>
                      </a:lnTo>
                      <a:lnTo>
                        <a:pt x="17" y="135"/>
                      </a:lnTo>
                      <a:lnTo>
                        <a:pt x="13" y="130"/>
                      </a:lnTo>
                      <a:lnTo>
                        <a:pt x="9" y="124"/>
                      </a:lnTo>
                      <a:lnTo>
                        <a:pt x="6" y="118"/>
                      </a:lnTo>
                      <a:lnTo>
                        <a:pt x="4" y="111"/>
                      </a:lnTo>
                      <a:lnTo>
                        <a:pt x="2" y="104"/>
                      </a:lnTo>
                      <a:lnTo>
                        <a:pt x="1" y="97"/>
                      </a:lnTo>
                      <a:lnTo>
                        <a:pt x="0" y="89"/>
                      </a:lnTo>
                      <a:lnTo>
                        <a:pt x="0" y="79"/>
                      </a:lnTo>
                      <a:lnTo>
                        <a:pt x="0" y="70"/>
                      </a:lnTo>
                      <a:lnTo>
                        <a:pt x="1" y="62"/>
                      </a:lnTo>
                      <a:lnTo>
                        <a:pt x="2" y="54"/>
                      </a:lnTo>
                      <a:lnTo>
                        <a:pt x="4" y="46"/>
                      </a:lnTo>
                      <a:lnTo>
                        <a:pt x="6" y="39"/>
                      </a:lnTo>
                      <a:lnTo>
                        <a:pt x="9" y="33"/>
                      </a:lnTo>
                      <a:lnTo>
                        <a:pt x="13" y="27"/>
                      </a:lnTo>
                      <a:lnTo>
                        <a:pt x="17" y="21"/>
                      </a:lnTo>
                      <a:lnTo>
                        <a:pt x="21" y="16"/>
                      </a:lnTo>
                      <a:lnTo>
                        <a:pt x="26" y="12"/>
                      </a:lnTo>
                      <a:lnTo>
                        <a:pt x="31" y="8"/>
                      </a:lnTo>
                      <a:lnTo>
                        <a:pt x="37" y="5"/>
                      </a:lnTo>
                      <a:lnTo>
                        <a:pt x="43" y="3"/>
                      </a:lnTo>
                      <a:lnTo>
                        <a:pt x="50" y="1"/>
                      </a:lnTo>
                      <a:lnTo>
                        <a:pt x="58" y="0"/>
                      </a:lnTo>
                      <a:lnTo>
                        <a:pt x="65" y="0"/>
                      </a:lnTo>
                      <a:lnTo>
                        <a:pt x="73" y="0"/>
                      </a:lnTo>
                      <a:lnTo>
                        <a:pt x="80" y="1"/>
                      </a:lnTo>
                      <a:lnTo>
                        <a:pt x="86" y="3"/>
                      </a:lnTo>
                      <a:lnTo>
                        <a:pt x="93" y="5"/>
                      </a:lnTo>
                      <a:lnTo>
                        <a:pt x="98" y="7"/>
                      </a:lnTo>
                      <a:lnTo>
                        <a:pt x="104" y="11"/>
                      </a:lnTo>
                      <a:lnTo>
                        <a:pt x="110" y="15"/>
                      </a:lnTo>
                      <a:lnTo>
                        <a:pt x="114" y="19"/>
                      </a:lnTo>
                      <a:lnTo>
                        <a:pt x="118" y="24"/>
                      </a:lnTo>
                      <a:lnTo>
                        <a:pt x="122" y="31"/>
                      </a:lnTo>
                      <a:lnTo>
                        <a:pt x="125" y="37"/>
                      </a:lnTo>
                      <a:lnTo>
                        <a:pt x="127" y="43"/>
                      </a:lnTo>
                      <a:lnTo>
                        <a:pt x="129" y="50"/>
                      </a:lnTo>
                      <a:lnTo>
                        <a:pt x="130" y="57"/>
                      </a:lnTo>
                      <a:lnTo>
                        <a:pt x="131" y="65"/>
                      </a:lnTo>
                      <a:lnTo>
                        <a:pt x="131" y="74"/>
                      </a:lnTo>
                      <a:lnTo>
                        <a:pt x="131" y="78"/>
                      </a:lnTo>
                      <a:lnTo>
                        <a:pt x="131" y="80"/>
                      </a:lnTo>
                      <a:lnTo>
                        <a:pt x="131" y="83"/>
                      </a:lnTo>
                      <a:lnTo>
                        <a:pt x="131" y="86"/>
                      </a:lnTo>
                      <a:lnTo>
                        <a:pt x="25" y="86"/>
                      </a:lnTo>
                      <a:lnTo>
                        <a:pt x="26" y="96"/>
                      </a:lnTo>
                      <a:lnTo>
                        <a:pt x="28" y="106"/>
                      </a:lnTo>
                      <a:lnTo>
                        <a:pt x="31" y="114"/>
                      </a:lnTo>
                      <a:lnTo>
                        <a:pt x="36" y="121"/>
                      </a:lnTo>
                      <a:lnTo>
                        <a:pt x="42" y="126"/>
                      </a:lnTo>
                      <a:lnTo>
                        <a:pt x="49" y="130"/>
                      </a:lnTo>
                      <a:lnTo>
                        <a:pt x="58" y="132"/>
                      </a:lnTo>
                      <a:lnTo>
                        <a:pt x="67" y="133"/>
                      </a:lnTo>
                      <a:lnTo>
                        <a:pt x="75" y="133"/>
                      </a:lnTo>
                      <a:lnTo>
                        <a:pt x="81" y="131"/>
                      </a:lnTo>
                      <a:lnTo>
                        <a:pt x="87" y="129"/>
                      </a:lnTo>
                      <a:lnTo>
                        <a:pt x="92" y="126"/>
                      </a:lnTo>
                      <a:lnTo>
                        <a:pt x="96" y="121"/>
                      </a:lnTo>
                      <a:lnTo>
                        <a:pt x="100" y="116"/>
                      </a:lnTo>
                      <a:lnTo>
                        <a:pt x="102" y="111"/>
                      </a:lnTo>
                      <a:lnTo>
                        <a:pt x="104" y="104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28" name="Freeform 79">
                  <a:extLst>
                    <a:ext uri="{FF2B5EF4-FFF2-40B4-BE49-F238E27FC236}">
                      <a16:creationId xmlns:a16="http://schemas.microsoft.com/office/drawing/2014/main" id="{A834D9A5-91E2-0D8F-712B-9E5F29E91F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81838" y="4422282"/>
                  <a:ext cx="37016" cy="57939"/>
                </a:xfrm>
                <a:custGeom>
                  <a:avLst/>
                  <a:gdLst>
                    <a:gd name="T0" fmla="*/ 51 w 137"/>
                    <a:gd name="T1" fmla="*/ 25 h 213"/>
                    <a:gd name="T2" fmla="*/ 40 w 137"/>
                    <a:gd name="T3" fmla="*/ 34 h 213"/>
                    <a:gd name="T4" fmla="*/ 29 w 137"/>
                    <a:gd name="T5" fmla="*/ 54 h 213"/>
                    <a:gd name="T6" fmla="*/ 27 w 137"/>
                    <a:gd name="T7" fmla="*/ 91 h 213"/>
                    <a:gd name="T8" fmla="*/ 38 w 137"/>
                    <a:gd name="T9" fmla="*/ 119 h 213"/>
                    <a:gd name="T10" fmla="*/ 47 w 137"/>
                    <a:gd name="T11" fmla="*/ 128 h 213"/>
                    <a:gd name="T12" fmla="*/ 70 w 137"/>
                    <a:gd name="T13" fmla="*/ 133 h 213"/>
                    <a:gd name="T14" fmla="*/ 93 w 137"/>
                    <a:gd name="T15" fmla="*/ 128 h 213"/>
                    <a:gd name="T16" fmla="*/ 103 w 137"/>
                    <a:gd name="T17" fmla="*/ 120 h 213"/>
                    <a:gd name="T18" fmla="*/ 113 w 137"/>
                    <a:gd name="T19" fmla="*/ 92 h 213"/>
                    <a:gd name="T20" fmla="*/ 110 w 137"/>
                    <a:gd name="T21" fmla="*/ 54 h 213"/>
                    <a:gd name="T22" fmla="*/ 99 w 137"/>
                    <a:gd name="T23" fmla="*/ 33 h 213"/>
                    <a:gd name="T24" fmla="*/ 89 w 137"/>
                    <a:gd name="T25" fmla="*/ 25 h 213"/>
                    <a:gd name="T26" fmla="*/ 112 w 137"/>
                    <a:gd name="T27" fmla="*/ 133 h 213"/>
                    <a:gd name="T28" fmla="*/ 98 w 137"/>
                    <a:gd name="T29" fmla="*/ 148 h 213"/>
                    <a:gd name="T30" fmla="*/ 80 w 137"/>
                    <a:gd name="T31" fmla="*/ 155 h 213"/>
                    <a:gd name="T32" fmla="*/ 59 w 137"/>
                    <a:gd name="T33" fmla="*/ 156 h 213"/>
                    <a:gd name="T34" fmla="*/ 39 w 137"/>
                    <a:gd name="T35" fmla="*/ 151 h 213"/>
                    <a:gd name="T36" fmla="*/ 23 w 137"/>
                    <a:gd name="T37" fmla="*/ 139 h 213"/>
                    <a:gd name="T38" fmla="*/ 10 w 137"/>
                    <a:gd name="T39" fmla="*/ 123 h 213"/>
                    <a:gd name="T40" fmla="*/ 3 w 137"/>
                    <a:gd name="T41" fmla="*/ 102 h 213"/>
                    <a:gd name="T42" fmla="*/ 0 w 137"/>
                    <a:gd name="T43" fmla="*/ 77 h 213"/>
                    <a:gd name="T44" fmla="*/ 3 w 137"/>
                    <a:gd name="T45" fmla="*/ 53 h 213"/>
                    <a:gd name="T46" fmla="*/ 10 w 137"/>
                    <a:gd name="T47" fmla="*/ 33 h 213"/>
                    <a:gd name="T48" fmla="*/ 23 w 137"/>
                    <a:gd name="T49" fmla="*/ 16 h 213"/>
                    <a:gd name="T50" fmla="*/ 40 w 137"/>
                    <a:gd name="T51" fmla="*/ 5 h 213"/>
                    <a:gd name="T52" fmla="*/ 59 w 137"/>
                    <a:gd name="T53" fmla="*/ 0 h 213"/>
                    <a:gd name="T54" fmla="*/ 80 w 137"/>
                    <a:gd name="T55" fmla="*/ 1 h 213"/>
                    <a:gd name="T56" fmla="*/ 97 w 137"/>
                    <a:gd name="T57" fmla="*/ 8 h 213"/>
                    <a:gd name="T58" fmla="*/ 112 w 137"/>
                    <a:gd name="T59" fmla="*/ 23 h 213"/>
                    <a:gd name="T60" fmla="*/ 137 w 137"/>
                    <a:gd name="T61" fmla="*/ 148 h 213"/>
                    <a:gd name="T62" fmla="*/ 135 w 137"/>
                    <a:gd name="T63" fmla="*/ 171 h 213"/>
                    <a:gd name="T64" fmla="*/ 128 w 137"/>
                    <a:gd name="T65" fmla="*/ 188 h 213"/>
                    <a:gd name="T66" fmla="*/ 116 w 137"/>
                    <a:gd name="T67" fmla="*/ 201 h 213"/>
                    <a:gd name="T68" fmla="*/ 99 w 137"/>
                    <a:gd name="T69" fmla="*/ 209 h 213"/>
                    <a:gd name="T70" fmla="*/ 77 w 137"/>
                    <a:gd name="T71" fmla="*/ 212 h 213"/>
                    <a:gd name="T72" fmla="*/ 42 w 137"/>
                    <a:gd name="T73" fmla="*/ 210 h 213"/>
                    <a:gd name="T74" fmla="*/ 19 w 137"/>
                    <a:gd name="T75" fmla="*/ 197 h 213"/>
                    <a:gd name="T76" fmla="*/ 10 w 137"/>
                    <a:gd name="T77" fmla="*/ 187 h 213"/>
                    <a:gd name="T78" fmla="*/ 6 w 137"/>
                    <a:gd name="T79" fmla="*/ 174 h 213"/>
                    <a:gd name="T80" fmla="*/ 30 w 137"/>
                    <a:gd name="T81" fmla="*/ 168 h 213"/>
                    <a:gd name="T82" fmla="*/ 33 w 137"/>
                    <a:gd name="T83" fmla="*/ 179 h 213"/>
                    <a:gd name="T84" fmla="*/ 45 w 137"/>
                    <a:gd name="T85" fmla="*/ 188 h 213"/>
                    <a:gd name="T86" fmla="*/ 68 w 137"/>
                    <a:gd name="T87" fmla="*/ 191 h 213"/>
                    <a:gd name="T88" fmla="*/ 97 w 137"/>
                    <a:gd name="T89" fmla="*/ 186 h 213"/>
                    <a:gd name="T90" fmla="*/ 110 w 137"/>
                    <a:gd name="T91" fmla="*/ 171 h 213"/>
                    <a:gd name="T92" fmla="*/ 112 w 137"/>
                    <a:gd name="T93" fmla="*/ 133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213">
                      <a:moveTo>
                        <a:pt x="70" y="22"/>
                      </a:moveTo>
                      <a:lnTo>
                        <a:pt x="59" y="23"/>
                      </a:lnTo>
                      <a:lnTo>
                        <a:pt x="51" y="25"/>
                      </a:lnTo>
                      <a:lnTo>
                        <a:pt x="47" y="28"/>
                      </a:lnTo>
                      <a:lnTo>
                        <a:pt x="43" y="31"/>
                      </a:lnTo>
                      <a:lnTo>
                        <a:pt x="40" y="34"/>
                      </a:lnTo>
                      <a:lnTo>
                        <a:pt x="37" y="37"/>
                      </a:lnTo>
                      <a:lnTo>
                        <a:pt x="33" y="45"/>
                      </a:lnTo>
                      <a:lnTo>
                        <a:pt x="29" y="54"/>
                      </a:lnTo>
                      <a:lnTo>
                        <a:pt x="27" y="65"/>
                      </a:lnTo>
                      <a:lnTo>
                        <a:pt x="26" y="78"/>
                      </a:lnTo>
                      <a:lnTo>
                        <a:pt x="27" y="91"/>
                      </a:lnTo>
                      <a:lnTo>
                        <a:pt x="29" y="102"/>
                      </a:lnTo>
                      <a:lnTo>
                        <a:pt x="33" y="111"/>
                      </a:lnTo>
                      <a:lnTo>
                        <a:pt x="38" y="119"/>
                      </a:lnTo>
                      <a:lnTo>
                        <a:pt x="41" y="122"/>
                      </a:lnTo>
                      <a:lnTo>
                        <a:pt x="44" y="125"/>
                      </a:lnTo>
                      <a:lnTo>
                        <a:pt x="47" y="128"/>
                      </a:lnTo>
                      <a:lnTo>
                        <a:pt x="51" y="130"/>
                      </a:lnTo>
                      <a:lnTo>
                        <a:pt x="60" y="133"/>
                      </a:lnTo>
                      <a:lnTo>
                        <a:pt x="70" y="133"/>
                      </a:lnTo>
                      <a:lnTo>
                        <a:pt x="80" y="133"/>
                      </a:lnTo>
                      <a:lnTo>
                        <a:pt x="89" y="130"/>
                      </a:lnTo>
                      <a:lnTo>
                        <a:pt x="93" y="128"/>
                      </a:lnTo>
                      <a:lnTo>
                        <a:pt x="97" y="126"/>
                      </a:lnTo>
                      <a:lnTo>
                        <a:pt x="100" y="123"/>
                      </a:lnTo>
                      <a:lnTo>
                        <a:pt x="103" y="120"/>
                      </a:lnTo>
                      <a:lnTo>
                        <a:pt x="107" y="113"/>
                      </a:lnTo>
                      <a:lnTo>
                        <a:pt x="111" y="103"/>
                      </a:lnTo>
                      <a:lnTo>
                        <a:pt x="113" y="92"/>
                      </a:lnTo>
                      <a:lnTo>
                        <a:pt x="113" y="79"/>
                      </a:lnTo>
                      <a:lnTo>
                        <a:pt x="113" y="66"/>
                      </a:lnTo>
                      <a:lnTo>
                        <a:pt x="110" y="54"/>
                      </a:lnTo>
                      <a:lnTo>
                        <a:pt x="107" y="45"/>
                      </a:lnTo>
                      <a:lnTo>
                        <a:pt x="102" y="37"/>
                      </a:lnTo>
                      <a:lnTo>
                        <a:pt x="99" y="33"/>
                      </a:lnTo>
                      <a:lnTo>
                        <a:pt x="96" y="31"/>
                      </a:lnTo>
                      <a:lnTo>
                        <a:pt x="93" y="28"/>
                      </a:lnTo>
                      <a:lnTo>
                        <a:pt x="89" y="25"/>
                      </a:lnTo>
                      <a:lnTo>
                        <a:pt x="80" y="23"/>
                      </a:lnTo>
                      <a:lnTo>
                        <a:pt x="70" y="22"/>
                      </a:lnTo>
                      <a:close/>
                      <a:moveTo>
                        <a:pt x="112" y="133"/>
                      </a:moveTo>
                      <a:lnTo>
                        <a:pt x="108" y="138"/>
                      </a:lnTo>
                      <a:lnTo>
                        <a:pt x="103" y="144"/>
                      </a:lnTo>
                      <a:lnTo>
                        <a:pt x="98" y="148"/>
                      </a:lnTo>
                      <a:lnTo>
                        <a:pt x="93" y="151"/>
                      </a:lnTo>
                      <a:lnTo>
                        <a:pt x="87" y="153"/>
                      </a:lnTo>
                      <a:lnTo>
                        <a:pt x="80" y="155"/>
                      </a:lnTo>
                      <a:lnTo>
                        <a:pt x="74" y="156"/>
                      </a:lnTo>
                      <a:lnTo>
                        <a:pt x="66" y="156"/>
                      </a:lnTo>
                      <a:lnTo>
                        <a:pt x="59" y="156"/>
                      </a:lnTo>
                      <a:lnTo>
                        <a:pt x="52" y="155"/>
                      </a:lnTo>
                      <a:lnTo>
                        <a:pt x="45" y="153"/>
                      </a:lnTo>
                      <a:lnTo>
                        <a:pt x="39" y="151"/>
                      </a:lnTo>
                      <a:lnTo>
                        <a:pt x="34" y="148"/>
                      </a:lnTo>
                      <a:lnTo>
                        <a:pt x="28" y="144"/>
                      </a:lnTo>
                      <a:lnTo>
                        <a:pt x="23" y="139"/>
                      </a:lnTo>
                      <a:lnTo>
                        <a:pt x="19" y="134"/>
                      </a:lnTo>
                      <a:lnTo>
                        <a:pt x="15" y="129"/>
                      </a:lnTo>
                      <a:lnTo>
                        <a:pt x="10" y="123"/>
                      </a:lnTo>
                      <a:lnTo>
                        <a:pt x="7" y="116"/>
                      </a:lnTo>
                      <a:lnTo>
                        <a:pt x="4" y="110"/>
                      </a:lnTo>
                      <a:lnTo>
                        <a:pt x="3" y="102"/>
                      </a:lnTo>
                      <a:lnTo>
                        <a:pt x="1" y="95"/>
                      </a:lnTo>
                      <a:lnTo>
                        <a:pt x="0" y="87"/>
                      </a:lnTo>
                      <a:lnTo>
                        <a:pt x="0" y="77"/>
                      </a:lnTo>
                      <a:lnTo>
                        <a:pt x="0" y="69"/>
                      </a:lnTo>
                      <a:lnTo>
                        <a:pt x="1" y="61"/>
                      </a:lnTo>
                      <a:lnTo>
                        <a:pt x="3" y="53"/>
                      </a:lnTo>
                      <a:lnTo>
                        <a:pt x="4" y="46"/>
                      </a:lnTo>
                      <a:lnTo>
                        <a:pt x="7" y="39"/>
                      </a:lnTo>
                      <a:lnTo>
                        <a:pt x="10" y="33"/>
                      </a:lnTo>
                      <a:lnTo>
                        <a:pt x="15" y="27"/>
                      </a:lnTo>
                      <a:lnTo>
                        <a:pt x="19" y="21"/>
                      </a:lnTo>
                      <a:lnTo>
                        <a:pt x="23" y="16"/>
                      </a:lnTo>
                      <a:lnTo>
                        <a:pt x="28" y="12"/>
                      </a:lnTo>
                      <a:lnTo>
                        <a:pt x="34" y="8"/>
                      </a:lnTo>
                      <a:lnTo>
                        <a:pt x="40" y="5"/>
                      </a:lnTo>
                      <a:lnTo>
                        <a:pt x="46" y="3"/>
                      </a:lnTo>
                      <a:lnTo>
                        <a:pt x="52" y="1"/>
                      </a:lnTo>
                      <a:lnTo>
                        <a:pt x="59" y="0"/>
                      </a:lnTo>
                      <a:lnTo>
                        <a:pt x="66" y="0"/>
                      </a:lnTo>
                      <a:lnTo>
                        <a:pt x="74" y="0"/>
                      </a:lnTo>
                      <a:lnTo>
                        <a:pt x="80" y="1"/>
                      </a:lnTo>
                      <a:lnTo>
                        <a:pt x="86" y="3"/>
                      </a:lnTo>
                      <a:lnTo>
                        <a:pt x="92" y="5"/>
                      </a:lnTo>
                      <a:lnTo>
                        <a:pt x="97" y="8"/>
                      </a:lnTo>
                      <a:lnTo>
                        <a:pt x="102" y="12"/>
                      </a:lnTo>
                      <a:lnTo>
                        <a:pt x="107" y="17"/>
                      </a:lnTo>
                      <a:lnTo>
                        <a:pt x="112" y="23"/>
                      </a:lnTo>
                      <a:lnTo>
                        <a:pt x="112" y="5"/>
                      </a:lnTo>
                      <a:lnTo>
                        <a:pt x="137" y="5"/>
                      </a:lnTo>
                      <a:lnTo>
                        <a:pt x="137" y="148"/>
                      </a:lnTo>
                      <a:lnTo>
                        <a:pt x="137" y="156"/>
                      </a:lnTo>
                      <a:lnTo>
                        <a:pt x="136" y="164"/>
                      </a:lnTo>
                      <a:lnTo>
                        <a:pt x="135" y="171"/>
                      </a:lnTo>
                      <a:lnTo>
                        <a:pt x="133" y="177"/>
                      </a:lnTo>
                      <a:lnTo>
                        <a:pt x="131" y="183"/>
                      </a:lnTo>
                      <a:lnTo>
                        <a:pt x="128" y="188"/>
                      </a:lnTo>
                      <a:lnTo>
                        <a:pt x="124" y="193"/>
                      </a:lnTo>
                      <a:lnTo>
                        <a:pt x="120" y="197"/>
                      </a:lnTo>
                      <a:lnTo>
                        <a:pt x="116" y="201"/>
                      </a:lnTo>
                      <a:lnTo>
                        <a:pt x="111" y="204"/>
                      </a:lnTo>
                      <a:lnTo>
                        <a:pt x="105" y="207"/>
                      </a:lnTo>
                      <a:lnTo>
                        <a:pt x="99" y="209"/>
                      </a:lnTo>
                      <a:lnTo>
                        <a:pt x="92" y="210"/>
                      </a:lnTo>
                      <a:lnTo>
                        <a:pt x="85" y="212"/>
                      </a:lnTo>
                      <a:lnTo>
                        <a:pt x="77" y="212"/>
                      </a:lnTo>
                      <a:lnTo>
                        <a:pt x="68" y="213"/>
                      </a:lnTo>
                      <a:lnTo>
                        <a:pt x="54" y="212"/>
                      </a:lnTo>
                      <a:lnTo>
                        <a:pt x="42" y="210"/>
                      </a:lnTo>
                      <a:lnTo>
                        <a:pt x="32" y="206"/>
                      </a:lnTo>
                      <a:lnTo>
                        <a:pt x="23" y="201"/>
                      </a:lnTo>
                      <a:lnTo>
                        <a:pt x="19" y="197"/>
                      </a:lnTo>
                      <a:lnTo>
                        <a:pt x="16" y="194"/>
                      </a:lnTo>
                      <a:lnTo>
                        <a:pt x="12" y="191"/>
                      </a:lnTo>
                      <a:lnTo>
                        <a:pt x="10" y="187"/>
                      </a:lnTo>
                      <a:lnTo>
                        <a:pt x="8" y="183"/>
                      </a:lnTo>
                      <a:lnTo>
                        <a:pt x="7" y="179"/>
                      </a:lnTo>
                      <a:lnTo>
                        <a:pt x="6" y="174"/>
                      </a:lnTo>
                      <a:lnTo>
                        <a:pt x="6" y="169"/>
                      </a:lnTo>
                      <a:lnTo>
                        <a:pt x="6" y="168"/>
                      </a:lnTo>
                      <a:lnTo>
                        <a:pt x="30" y="168"/>
                      </a:lnTo>
                      <a:lnTo>
                        <a:pt x="30" y="169"/>
                      </a:lnTo>
                      <a:lnTo>
                        <a:pt x="31" y="174"/>
                      </a:lnTo>
                      <a:lnTo>
                        <a:pt x="33" y="179"/>
                      </a:lnTo>
                      <a:lnTo>
                        <a:pt x="36" y="182"/>
                      </a:lnTo>
                      <a:lnTo>
                        <a:pt x="40" y="186"/>
                      </a:lnTo>
                      <a:lnTo>
                        <a:pt x="45" y="188"/>
                      </a:lnTo>
                      <a:lnTo>
                        <a:pt x="52" y="190"/>
                      </a:lnTo>
                      <a:lnTo>
                        <a:pt x="60" y="191"/>
                      </a:lnTo>
                      <a:lnTo>
                        <a:pt x="68" y="191"/>
                      </a:lnTo>
                      <a:lnTo>
                        <a:pt x="80" y="191"/>
                      </a:lnTo>
                      <a:lnTo>
                        <a:pt x="89" y="189"/>
                      </a:lnTo>
                      <a:lnTo>
                        <a:pt x="97" y="186"/>
                      </a:lnTo>
                      <a:lnTo>
                        <a:pt x="102" y="182"/>
                      </a:lnTo>
                      <a:lnTo>
                        <a:pt x="107" y="177"/>
                      </a:lnTo>
                      <a:lnTo>
                        <a:pt x="110" y="171"/>
                      </a:lnTo>
                      <a:lnTo>
                        <a:pt x="112" y="163"/>
                      </a:lnTo>
                      <a:lnTo>
                        <a:pt x="112" y="154"/>
                      </a:lnTo>
                      <a:lnTo>
                        <a:pt x="112" y="133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29" name="Freeform 80">
                  <a:extLst>
                    <a:ext uri="{FF2B5EF4-FFF2-40B4-BE49-F238E27FC236}">
                      <a16:creationId xmlns:a16="http://schemas.microsoft.com/office/drawing/2014/main" id="{826ACCE7-9C27-C5C2-8883-2A12BF5060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26902" y="4422282"/>
                  <a:ext cx="37016" cy="41845"/>
                </a:xfrm>
                <a:custGeom>
                  <a:avLst/>
                  <a:gdLst>
                    <a:gd name="T0" fmla="*/ 88 w 139"/>
                    <a:gd name="T1" fmla="*/ 143 h 156"/>
                    <a:gd name="T2" fmla="*/ 68 w 139"/>
                    <a:gd name="T3" fmla="*/ 153 h 156"/>
                    <a:gd name="T4" fmla="*/ 48 w 139"/>
                    <a:gd name="T5" fmla="*/ 156 h 156"/>
                    <a:gd name="T6" fmla="*/ 20 w 139"/>
                    <a:gd name="T7" fmla="*/ 150 h 156"/>
                    <a:gd name="T8" fmla="*/ 3 w 139"/>
                    <a:gd name="T9" fmla="*/ 130 h 156"/>
                    <a:gd name="T10" fmla="*/ 1 w 139"/>
                    <a:gd name="T11" fmla="*/ 102 h 156"/>
                    <a:gd name="T12" fmla="*/ 12 w 139"/>
                    <a:gd name="T13" fmla="*/ 80 h 156"/>
                    <a:gd name="T14" fmla="*/ 38 w 139"/>
                    <a:gd name="T15" fmla="*/ 68 h 156"/>
                    <a:gd name="T16" fmla="*/ 67 w 139"/>
                    <a:gd name="T17" fmla="*/ 64 h 156"/>
                    <a:gd name="T18" fmla="*/ 94 w 139"/>
                    <a:gd name="T19" fmla="*/ 58 h 156"/>
                    <a:gd name="T20" fmla="*/ 98 w 139"/>
                    <a:gd name="T21" fmla="*/ 44 h 156"/>
                    <a:gd name="T22" fmla="*/ 93 w 139"/>
                    <a:gd name="T23" fmla="*/ 31 h 156"/>
                    <a:gd name="T24" fmla="*/ 79 w 139"/>
                    <a:gd name="T25" fmla="*/ 23 h 156"/>
                    <a:gd name="T26" fmla="*/ 56 w 139"/>
                    <a:gd name="T27" fmla="*/ 22 h 156"/>
                    <a:gd name="T28" fmla="*/ 39 w 139"/>
                    <a:gd name="T29" fmla="*/ 29 h 156"/>
                    <a:gd name="T30" fmla="*/ 31 w 139"/>
                    <a:gd name="T31" fmla="*/ 43 h 156"/>
                    <a:gd name="T32" fmla="*/ 6 w 139"/>
                    <a:gd name="T33" fmla="*/ 48 h 156"/>
                    <a:gd name="T34" fmla="*/ 9 w 139"/>
                    <a:gd name="T35" fmla="*/ 33 h 156"/>
                    <a:gd name="T36" fmla="*/ 15 w 139"/>
                    <a:gd name="T37" fmla="*/ 19 h 156"/>
                    <a:gd name="T38" fmla="*/ 27 w 139"/>
                    <a:gd name="T39" fmla="*/ 10 h 156"/>
                    <a:gd name="T40" fmla="*/ 41 w 139"/>
                    <a:gd name="T41" fmla="*/ 3 h 156"/>
                    <a:gd name="T42" fmla="*/ 80 w 139"/>
                    <a:gd name="T43" fmla="*/ 1 h 156"/>
                    <a:gd name="T44" fmla="*/ 101 w 139"/>
                    <a:gd name="T45" fmla="*/ 6 h 156"/>
                    <a:gd name="T46" fmla="*/ 112 w 139"/>
                    <a:gd name="T47" fmla="*/ 14 h 156"/>
                    <a:gd name="T48" fmla="*/ 119 w 139"/>
                    <a:gd name="T49" fmla="*/ 25 h 156"/>
                    <a:gd name="T50" fmla="*/ 122 w 139"/>
                    <a:gd name="T51" fmla="*/ 119 h 156"/>
                    <a:gd name="T52" fmla="*/ 127 w 139"/>
                    <a:gd name="T53" fmla="*/ 133 h 156"/>
                    <a:gd name="T54" fmla="*/ 135 w 139"/>
                    <a:gd name="T55" fmla="*/ 133 h 156"/>
                    <a:gd name="T56" fmla="*/ 139 w 139"/>
                    <a:gd name="T57" fmla="*/ 152 h 156"/>
                    <a:gd name="T58" fmla="*/ 127 w 139"/>
                    <a:gd name="T59" fmla="*/ 154 h 156"/>
                    <a:gd name="T60" fmla="*/ 113 w 139"/>
                    <a:gd name="T61" fmla="*/ 153 h 156"/>
                    <a:gd name="T62" fmla="*/ 103 w 139"/>
                    <a:gd name="T63" fmla="*/ 146 h 156"/>
                    <a:gd name="T64" fmla="*/ 100 w 139"/>
                    <a:gd name="T65" fmla="*/ 132 h 156"/>
                    <a:gd name="T66" fmla="*/ 92 w 139"/>
                    <a:gd name="T67" fmla="*/ 79 h 156"/>
                    <a:gd name="T68" fmla="*/ 63 w 139"/>
                    <a:gd name="T69" fmla="*/ 86 h 156"/>
                    <a:gd name="T70" fmla="*/ 45 w 139"/>
                    <a:gd name="T71" fmla="*/ 89 h 156"/>
                    <a:gd name="T72" fmla="*/ 32 w 139"/>
                    <a:gd name="T73" fmla="*/ 95 h 156"/>
                    <a:gd name="T74" fmla="*/ 26 w 139"/>
                    <a:gd name="T75" fmla="*/ 106 h 156"/>
                    <a:gd name="T76" fmla="*/ 28 w 139"/>
                    <a:gd name="T77" fmla="*/ 121 h 156"/>
                    <a:gd name="T78" fmla="*/ 36 w 139"/>
                    <a:gd name="T79" fmla="*/ 131 h 156"/>
                    <a:gd name="T80" fmla="*/ 52 w 139"/>
                    <a:gd name="T81" fmla="*/ 134 h 156"/>
                    <a:gd name="T82" fmla="*/ 78 w 139"/>
                    <a:gd name="T83" fmla="*/ 128 h 156"/>
                    <a:gd name="T84" fmla="*/ 94 w 139"/>
                    <a:gd name="T85" fmla="*/ 113 h 156"/>
                    <a:gd name="T86" fmla="*/ 97 w 139"/>
                    <a:gd name="T87" fmla="*/ 7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9" h="156">
                      <a:moveTo>
                        <a:pt x="100" y="131"/>
                      </a:moveTo>
                      <a:lnTo>
                        <a:pt x="94" y="137"/>
                      </a:lnTo>
                      <a:lnTo>
                        <a:pt x="88" y="143"/>
                      </a:lnTo>
                      <a:lnTo>
                        <a:pt x="82" y="147"/>
                      </a:lnTo>
                      <a:lnTo>
                        <a:pt x="76" y="150"/>
                      </a:lnTo>
                      <a:lnTo>
                        <a:pt x="68" y="153"/>
                      </a:lnTo>
                      <a:lnTo>
                        <a:pt x="62" y="154"/>
                      </a:lnTo>
                      <a:lnTo>
                        <a:pt x="55" y="156"/>
                      </a:lnTo>
                      <a:lnTo>
                        <a:pt x="48" y="156"/>
                      </a:lnTo>
                      <a:lnTo>
                        <a:pt x="37" y="155"/>
                      </a:lnTo>
                      <a:lnTo>
                        <a:pt x="28" y="153"/>
                      </a:lnTo>
                      <a:lnTo>
                        <a:pt x="20" y="150"/>
                      </a:lnTo>
                      <a:lnTo>
                        <a:pt x="12" y="144"/>
                      </a:lnTo>
                      <a:lnTo>
                        <a:pt x="7" y="137"/>
                      </a:lnTo>
                      <a:lnTo>
                        <a:pt x="3" y="130"/>
                      </a:lnTo>
                      <a:lnTo>
                        <a:pt x="1" y="121"/>
                      </a:lnTo>
                      <a:lnTo>
                        <a:pt x="0" y="112"/>
                      </a:lnTo>
                      <a:lnTo>
                        <a:pt x="1" y="102"/>
                      </a:lnTo>
                      <a:lnTo>
                        <a:pt x="3" y="94"/>
                      </a:lnTo>
                      <a:lnTo>
                        <a:pt x="7" y="87"/>
                      </a:lnTo>
                      <a:lnTo>
                        <a:pt x="12" y="80"/>
                      </a:lnTo>
                      <a:lnTo>
                        <a:pt x="20" y="75"/>
                      </a:lnTo>
                      <a:lnTo>
                        <a:pt x="28" y="71"/>
                      </a:lnTo>
                      <a:lnTo>
                        <a:pt x="38" y="68"/>
                      </a:lnTo>
                      <a:lnTo>
                        <a:pt x="50" y="66"/>
                      </a:lnTo>
                      <a:lnTo>
                        <a:pt x="58" y="65"/>
                      </a:lnTo>
                      <a:lnTo>
                        <a:pt x="67" y="64"/>
                      </a:lnTo>
                      <a:lnTo>
                        <a:pt x="83" y="62"/>
                      </a:lnTo>
                      <a:lnTo>
                        <a:pt x="91" y="60"/>
                      </a:lnTo>
                      <a:lnTo>
                        <a:pt x="94" y="58"/>
                      </a:lnTo>
                      <a:lnTo>
                        <a:pt x="96" y="56"/>
                      </a:lnTo>
                      <a:lnTo>
                        <a:pt x="97" y="52"/>
                      </a:lnTo>
                      <a:lnTo>
                        <a:pt x="98" y="44"/>
                      </a:lnTo>
                      <a:lnTo>
                        <a:pt x="97" y="39"/>
                      </a:lnTo>
                      <a:lnTo>
                        <a:pt x="96" y="35"/>
                      </a:lnTo>
                      <a:lnTo>
                        <a:pt x="93" y="31"/>
                      </a:lnTo>
                      <a:lnTo>
                        <a:pt x="90" y="28"/>
                      </a:lnTo>
                      <a:lnTo>
                        <a:pt x="85" y="24"/>
                      </a:lnTo>
                      <a:lnTo>
                        <a:pt x="79" y="23"/>
                      </a:lnTo>
                      <a:lnTo>
                        <a:pt x="72" y="22"/>
                      </a:lnTo>
                      <a:lnTo>
                        <a:pt x="64" y="21"/>
                      </a:lnTo>
                      <a:lnTo>
                        <a:pt x="56" y="22"/>
                      </a:lnTo>
                      <a:lnTo>
                        <a:pt x="49" y="23"/>
                      </a:lnTo>
                      <a:lnTo>
                        <a:pt x="44" y="25"/>
                      </a:lnTo>
                      <a:lnTo>
                        <a:pt x="39" y="29"/>
                      </a:lnTo>
                      <a:lnTo>
                        <a:pt x="35" y="33"/>
                      </a:lnTo>
                      <a:lnTo>
                        <a:pt x="32" y="37"/>
                      </a:lnTo>
                      <a:lnTo>
                        <a:pt x="31" y="43"/>
                      </a:lnTo>
                      <a:lnTo>
                        <a:pt x="30" y="49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7" y="43"/>
                      </a:lnTo>
                      <a:lnTo>
                        <a:pt x="7" y="38"/>
                      </a:lnTo>
                      <a:lnTo>
                        <a:pt x="9" y="33"/>
                      </a:lnTo>
                      <a:lnTo>
                        <a:pt x="10" y="29"/>
                      </a:lnTo>
                      <a:lnTo>
                        <a:pt x="12" y="23"/>
                      </a:lnTo>
                      <a:lnTo>
                        <a:pt x="15" y="19"/>
                      </a:lnTo>
                      <a:lnTo>
                        <a:pt x="19" y="16"/>
                      </a:lnTo>
                      <a:lnTo>
                        <a:pt x="23" y="13"/>
                      </a:lnTo>
                      <a:lnTo>
                        <a:pt x="27" y="10"/>
                      </a:lnTo>
                      <a:lnTo>
                        <a:pt x="31" y="7"/>
                      </a:lnTo>
                      <a:lnTo>
                        <a:pt x="36" y="5"/>
                      </a:lnTo>
                      <a:lnTo>
                        <a:pt x="41" y="3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80" y="1"/>
                      </a:lnTo>
                      <a:lnTo>
                        <a:pt x="91" y="3"/>
                      </a:lnTo>
                      <a:lnTo>
                        <a:pt x="96" y="4"/>
                      </a:lnTo>
                      <a:lnTo>
                        <a:pt x="101" y="6"/>
                      </a:lnTo>
                      <a:lnTo>
                        <a:pt x="105" y="8"/>
                      </a:lnTo>
                      <a:lnTo>
                        <a:pt x="109" y="11"/>
                      </a:lnTo>
                      <a:lnTo>
                        <a:pt x="112" y="14"/>
                      </a:lnTo>
                      <a:lnTo>
                        <a:pt x="114" y="17"/>
                      </a:lnTo>
                      <a:lnTo>
                        <a:pt x="117" y="21"/>
                      </a:lnTo>
                      <a:lnTo>
                        <a:pt x="119" y="25"/>
                      </a:lnTo>
                      <a:lnTo>
                        <a:pt x="121" y="35"/>
                      </a:lnTo>
                      <a:lnTo>
                        <a:pt x="122" y="46"/>
                      </a:lnTo>
                      <a:lnTo>
                        <a:pt x="122" y="119"/>
                      </a:lnTo>
                      <a:lnTo>
                        <a:pt x="123" y="126"/>
                      </a:lnTo>
                      <a:lnTo>
                        <a:pt x="124" y="131"/>
                      </a:lnTo>
                      <a:lnTo>
                        <a:pt x="127" y="133"/>
                      </a:lnTo>
                      <a:lnTo>
                        <a:pt x="132" y="133"/>
                      </a:lnTo>
                      <a:lnTo>
                        <a:pt x="134" y="133"/>
                      </a:lnTo>
                      <a:lnTo>
                        <a:pt x="135" y="133"/>
                      </a:lnTo>
                      <a:lnTo>
                        <a:pt x="137" y="133"/>
                      </a:lnTo>
                      <a:lnTo>
                        <a:pt x="139" y="132"/>
                      </a:lnTo>
                      <a:lnTo>
                        <a:pt x="139" y="152"/>
                      </a:lnTo>
                      <a:lnTo>
                        <a:pt x="135" y="153"/>
                      </a:lnTo>
                      <a:lnTo>
                        <a:pt x="131" y="154"/>
                      </a:lnTo>
                      <a:lnTo>
                        <a:pt x="127" y="154"/>
                      </a:lnTo>
                      <a:lnTo>
                        <a:pt x="124" y="154"/>
                      </a:lnTo>
                      <a:lnTo>
                        <a:pt x="118" y="154"/>
                      </a:lnTo>
                      <a:lnTo>
                        <a:pt x="113" y="153"/>
                      </a:lnTo>
                      <a:lnTo>
                        <a:pt x="109" y="151"/>
                      </a:lnTo>
                      <a:lnTo>
                        <a:pt x="106" y="149"/>
                      </a:lnTo>
                      <a:lnTo>
                        <a:pt x="103" y="146"/>
                      </a:lnTo>
                      <a:lnTo>
                        <a:pt x="101" y="141"/>
                      </a:lnTo>
                      <a:lnTo>
                        <a:pt x="100" y="137"/>
                      </a:lnTo>
                      <a:lnTo>
                        <a:pt x="100" y="132"/>
                      </a:lnTo>
                      <a:lnTo>
                        <a:pt x="100" y="131"/>
                      </a:lnTo>
                      <a:close/>
                      <a:moveTo>
                        <a:pt x="97" y="76"/>
                      </a:moveTo>
                      <a:lnTo>
                        <a:pt x="92" y="79"/>
                      </a:lnTo>
                      <a:lnTo>
                        <a:pt x="84" y="81"/>
                      </a:lnTo>
                      <a:lnTo>
                        <a:pt x="75" y="83"/>
                      </a:lnTo>
                      <a:lnTo>
                        <a:pt x="63" y="86"/>
                      </a:lnTo>
                      <a:lnTo>
                        <a:pt x="56" y="86"/>
                      </a:lnTo>
                      <a:lnTo>
                        <a:pt x="51" y="87"/>
                      </a:lnTo>
                      <a:lnTo>
                        <a:pt x="45" y="89"/>
                      </a:lnTo>
                      <a:lnTo>
                        <a:pt x="39" y="90"/>
                      </a:lnTo>
                      <a:lnTo>
                        <a:pt x="35" y="92"/>
                      </a:lnTo>
                      <a:lnTo>
                        <a:pt x="32" y="95"/>
                      </a:lnTo>
                      <a:lnTo>
                        <a:pt x="29" y="98"/>
                      </a:lnTo>
                      <a:lnTo>
                        <a:pt x="27" y="102"/>
                      </a:lnTo>
                      <a:lnTo>
                        <a:pt x="26" y="106"/>
                      </a:lnTo>
                      <a:lnTo>
                        <a:pt x="26" y="111"/>
                      </a:lnTo>
                      <a:lnTo>
                        <a:pt x="26" y="117"/>
                      </a:lnTo>
                      <a:lnTo>
                        <a:pt x="28" y="121"/>
                      </a:lnTo>
                      <a:lnTo>
                        <a:pt x="30" y="125"/>
                      </a:lnTo>
                      <a:lnTo>
                        <a:pt x="33" y="128"/>
                      </a:lnTo>
                      <a:lnTo>
                        <a:pt x="36" y="131"/>
                      </a:lnTo>
                      <a:lnTo>
                        <a:pt x="41" y="132"/>
                      </a:lnTo>
                      <a:lnTo>
                        <a:pt x="46" y="133"/>
                      </a:lnTo>
                      <a:lnTo>
                        <a:pt x="52" y="134"/>
                      </a:lnTo>
                      <a:lnTo>
                        <a:pt x="61" y="133"/>
                      </a:lnTo>
                      <a:lnTo>
                        <a:pt x="70" y="131"/>
                      </a:lnTo>
                      <a:lnTo>
                        <a:pt x="78" y="128"/>
                      </a:lnTo>
                      <a:lnTo>
                        <a:pt x="85" y="124"/>
                      </a:lnTo>
                      <a:lnTo>
                        <a:pt x="90" y="119"/>
                      </a:lnTo>
                      <a:lnTo>
                        <a:pt x="94" y="113"/>
                      </a:lnTo>
                      <a:lnTo>
                        <a:pt x="97" y="106"/>
                      </a:lnTo>
                      <a:lnTo>
                        <a:pt x="97" y="99"/>
                      </a:lnTo>
                      <a:lnTo>
                        <a:pt x="97" y="76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0" name="Freeform 81">
                  <a:extLst>
                    <a:ext uri="{FF2B5EF4-FFF2-40B4-BE49-F238E27FC236}">
                      <a16:creationId xmlns:a16="http://schemas.microsoft.com/office/drawing/2014/main" id="{9F9E976F-9F82-123E-169D-FC5B7C6AEE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7137" y="4423892"/>
                  <a:ext cx="32189" cy="38626"/>
                </a:xfrm>
                <a:custGeom>
                  <a:avLst/>
                  <a:gdLst>
                    <a:gd name="T0" fmla="*/ 118 w 122"/>
                    <a:gd name="T1" fmla="*/ 0 h 147"/>
                    <a:gd name="T2" fmla="*/ 118 w 122"/>
                    <a:gd name="T3" fmla="*/ 19 h 147"/>
                    <a:gd name="T4" fmla="*/ 32 w 122"/>
                    <a:gd name="T5" fmla="*/ 124 h 147"/>
                    <a:gd name="T6" fmla="*/ 122 w 122"/>
                    <a:gd name="T7" fmla="*/ 124 h 147"/>
                    <a:gd name="T8" fmla="*/ 122 w 122"/>
                    <a:gd name="T9" fmla="*/ 147 h 147"/>
                    <a:gd name="T10" fmla="*/ 0 w 122"/>
                    <a:gd name="T11" fmla="*/ 147 h 147"/>
                    <a:gd name="T12" fmla="*/ 0 w 122"/>
                    <a:gd name="T13" fmla="*/ 126 h 147"/>
                    <a:gd name="T14" fmla="*/ 86 w 122"/>
                    <a:gd name="T15" fmla="*/ 22 h 147"/>
                    <a:gd name="T16" fmla="*/ 4 w 122"/>
                    <a:gd name="T17" fmla="*/ 22 h 147"/>
                    <a:gd name="T18" fmla="*/ 4 w 122"/>
                    <a:gd name="T19" fmla="*/ 0 h 147"/>
                    <a:gd name="T20" fmla="*/ 118 w 122"/>
                    <a:gd name="T21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47">
                      <a:moveTo>
                        <a:pt x="118" y="0"/>
                      </a:moveTo>
                      <a:lnTo>
                        <a:pt x="118" y="19"/>
                      </a:lnTo>
                      <a:lnTo>
                        <a:pt x="32" y="124"/>
                      </a:lnTo>
                      <a:lnTo>
                        <a:pt x="122" y="124"/>
                      </a:lnTo>
                      <a:lnTo>
                        <a:pt x="122" y="147"/>
                      </a:lnTo>
                      <a:lnTo>
                        <a:pt x="0" y="147"/>
                      </a:lnTo>
                      <a:lnTo>
                        <a:pt x="0" y="126"/>
                      </a:lnTo>
                      <a:lnTo>
                        <a:pt x="86" y="22"/>
                      </a:lnTo>
                      <a:lnTo>
                        <a:pt x="4" y="22"/>
                      </a:lnTo>
                      <a:lnTo>
                        <a:pt x="4" y="0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1" name="Freeform 82">
                  <a:extLst>
                    <a:ext uri="{FF2B5EF4-FFF2-40B4-BE49-F238E27FC236}">
                      <a16:creationId xmlns:a16="http://schemas.microsoft.com/office/drawing/2014/main" id="{C1212667-EC51-52D5-54CC-F313C0A602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205763" y="4422282"/>
                  <a:ext cx="37016" cy="56330"/>
                </a:xfrm>
                <a:custGeom>
                  <a:avLst/>
                  <a:gdLst>
                    <a:gd name="T0" fmla="*/ 25 w 137"/>
                    <a:gd name="T1" fmla="*/ 92 h 210"/>
                    <a:gd name="T2" fmla="*/ 30 w 137"/>
                    <a:gd name="T3" fmla="*/ 112 h 210"/>
                    <a:gd name="T4" fmla="*/ 37 w 137"/>
                    <a:gd name="T5" fmla="*/ 123 h 210"/>
                    <a:gd name="T6" fmla="*/ 44 w 137"/>
                    <a:gd name="T7" fmla="*/ 128 h 210"/>
                    <a:gd name="T8" fmla="*/ 57 w 137"/>
                    <a:gd name="T9" fmla="*/ 133 h 210"/>
                    <a:gd name="T10" fmla="*/ 73 w 137"/>
                    <a:gd name="T11" fmla="*/ 133 h 210"/>
                    <a:gd name="T12" fmla="*/ 82 w 137"/>
                    <a:gd name="T13" fmla="*/ 131 h 210"/>
                    <a:gd name="T14" fmla="*/ 90 w 137"/>
                    <a:gd name="T15" fmla="*/ 128 h 210"/>
                    <a:gd name="T16" fmla="*/ 96 w 137"/>
                    <a:gd name="T17" fmla="*/ 122 h 210"/>
                    <a:gd name="T18" fmla="*/ 104 w 137"/>
                    <a:gd name="T19" fmla="*/ 110 h 210"/>
                    <a:gd name="T20" fmla="*/ 110 w 137"/>
                    <a:gd name="T21" fmla="*/ 89 h 210"/>
                    <a:gd name="T22" fmla="*/ 110 w 137"/>
                    <a:gd name="T23" fmla="*/ 64 h 210"/>
                    <a:gd name="T24" fmla="*/ 104 w 137"/>
                    <a:gd name="T25" fmla="*/ 45 h 210"/>
                    <a:gd name="T26" fmla="*/ 96 w 137"/>
                    <a:gd name="T27" fmla="*/ 33 h 210"/>
                    <a:gd name="T28" fmla="*/ 89 w 137"/>
                    <a:gd name="T29" fmla="*/ 28 h 210"/>
                    <a:gd name="T30" fmla="*/ 77 w 137"/>
                    <a:gd name="T31" fmla="*/ 23 h 210"/>
                    <a:gd name="T32" fmla="*/ 62 w 137"/>
                    <a:gd name="T33" fmla="*/ 22 h 210"/>
                    <a:gd name="T34" fmla="*/ 52 w 137"/>
                    <a:gd name="T35" fmla="*/ 24 h 210"/>
                    <a:gd name="T36" fmla="*/ 45 w 137"/>
                    <a:gd name="T37" fmla="*/ 28 h 210"/>
                    <a:gd name="T38" fmla="*/ 38 w 137"/>
                    <a:gd name="T39" fmla="*/ 34 h 210"/>
                    <a:gd name="T40" fmla="*/ 30 w 137"/>
                    <a:gd name="T41" fmla="*/ 45 h 210"/>
                    <a:gd name="T42" fmla="*/ 25 w 137"/>
                    <a:gd name="T43" fmla="*/ 66 h 210"/>
                    <a:gd name="T44" fmla="*/ 0 w 137"/>
                    <a:gd name="T45" fmla="*/ 210 h 210"/>
                    <a:gd name="T46" fmla="*/ 25 w 137"/>
                    <a:gd name="T47" fmla="*/ 5 h 210"/>
                    <a:gd name="T48" fmla="*/ 29 w 137"/>
                    <a:gd name="T49" fmla="*/ 19 h 210"/>
                    <a:gd name="T50" fmla="*/ 39 w 137"/>
                    <a:gd name="T51" fmla="*/ 9 h 210"/>
                    <a:gd name="T52" fmla="*/ 51 w 137"/>
                    <a:gd name="T53" fmla="*/ 3 h 210"/>
                    <a:gd name="T54" fmla="*/ 65 w 137"/>
                    <a:gd name="T55" fmla="*/ 0 h 210"/>
                    <a:gd name="T56" fmla="*/ 80 w 137"/>
                    <a:gd name="T57" fmla="*/ 0 h 210"/>
                    <a:gd name="T58" fmla="*/ 92 w 137"/>
                    <a:gd name="T59" fmla="*/ 3 h 210"/>
                    <a:gd name="T60" fmla="*/ 104 w 137"/>
                    <a:gd name="T61" fmla="*/ 8 h 210"/>
                    <a:gd name="T62" fmla="*/ 115 w 137"/>
                    <a:gd name="T63" fmla="*/ 16 h 210"/>
                    <a:gd name="T64" fmla="*/ 123 w 137"/>
                    <a:gd name="T65" fmla="*/ 27 h 210"/>
                    <a:gd name="T66" fmla="*/ 130 w 137"/>
                    <a:gd name="T67" fmla="*/ 39 h 210"/>
                    <a:gd name="T68" fmla="*/ 134 w 137"/>
                    <a:gd name="T69" fmla="*/ 53 h 210"/>
                    <a:gd name="T70" fmla="*/ 136 w 137"/>
                    <a:gd name="T71" fmla="*/ 69 h 210"/>
                    <a:gd name="T72" fmla="*/ 136 w 137"/>
                    <a:gd name="T73" fmla="*/ 87 h 210"/>
                    <a:gd name="T74" fmla="*/ 134 w 137"/>
                    <a:gd name="T75" fmla="*/ 102 h 210"/>
                    <a:gd name="T76" fmla="*/ 130 w 137"/>
                    <a:gd name="T77" fmla="*/ 116 h 210"/>
                    <a:gd name="T78" fmla="*/ 123 w 137"/>
                    <a:gd name="T79" fmla="*/ 129 h 210"/>
                    <a:gd name="T80" fmla="*/ 115 w 137"/>
                    <a:gd name="T81" fmla="*/ 139 h 210"/>
                    <a:gd name="T82" fmla="*/ 104 w 137"/>
                    <a:gd name="T83" fmla="*/ 148 h 210"/>
                    <a:gd name="T84" fmla="*/ 92 w 137"/>
                    <a:gd name="T85" fmla="*/ 153 h 210"/>
                    <a:gd name="T86" fmla="*/ 79 w 137"/>
                    <a:gd name="T87" fmla="*/ 156 h 210"/>
                    <a:gd name="T88" fmla="*/ 65 w 137"/>
                    <a:gd name="T89" fmla="*/ 156 h 210"/>
                    <a:gd name="T90" fmla="*/ 51 w 137"/>
                    <a:gd name="T91" fmla="*/ 153 h 210"/>
                    <a:gd name="T92" fmla="*/ 39 w 137"/>
                    <a:gd name="T93" fmla="*/ 147 h 210"/>
                    <a:gd name="T94" fmla="*/ 29 w 137"/>
                    <a:gd name="T95" fmla="*/ 138 h 210"/>
                    <a:gd name="T96" fmla="*/ 25 w 137"/>
                    <a:gd name="T97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7" h="210">
                      <a:moveTo>
                        <a:pt x="24" y="79"/>
                      </a:moveTo>
                      <a:lnTo>
                        <a:pt x="25" y="92"/>
                      </a:lnTo>
                      <a:lnTo>
                        <a:pt x="27" y="103"/>
                      </a:lnTo>
                      <a:lnTo>
                        <a:pt x="30" y="112"/>
                      </a:lnTo>
                      <a:lnTo>
                        <a:pt x="35" y="120"/>
                      </a:lnTo>
                      <a:lnTo>
                        <a:pt x="37" y="123"/>
                      </a:lnTo>
                      <a:lnTo>
                        <a:pt x="41" y="126"/>
                      </a:lnTo>
                      <a:lnTo>
                        <a:pt x="44" y="128"/>
                      </a:lnTo>
                      <a:lnTo>
                        <a:pt x="48" y="130"/>
                      </a:lnTo>
                      <a:lnTo>
                        <a:pt x="57" y="133"/>
                      </a:lnTo>
                      <a:lnTo>
                        <a:pt x="68" y="133"/>
                      </a:lnTo>
                      <a:lnTo>
                        <a:pt x="73" y="133"/>
                      </a:lnTo>
                      <a:lnTo>
                        <a:pt x="77" y="133"/>
                      </a:lnTo>
                      <a:lnTo>
                        <a:pt x="82" y="131"/>
                      </a:lnTo>
                      <a:lnTo>
                        <a:pt x="86" y="130"/>
                      </a:lnTo>
                      <a:lnTo>
                        <a:pt x="90" y="128"/>
                      </a:lnTo>
                      <a:lnTo>
                        <a:pt x="93" y="125"/>
                      </a:lnTo>
                      <a:lnTo>
                        <a:pt x="96" y="122"/>
                      </a:lnTo>
                      <a:lnTo>
                        <a:pt x="99" y="119"/>
                      </a:lnTo>
                      <a:lnTo>
                        <a:pt x="104" y="110"/>
                      </a:lnTo>
                      <a:lnTo>
                        <a:pt x="107" y="101"/>
                      </a:lnTo>
                      <a:lnTo>
                        <a:pt x="110" y="89"/>
                      </a:lnTo>
                      <a:lnTo>
                        <a:pt x="110" y="76"/>
                      </a:lnTo>
                      <a:lnTo>
                        <a:pt x="110" y="64"/>
                      </a:lnTo>
                      <a:lnTo>
                        <a:pt x="107" y="54"/>
                      </a:lnTo>
                      <a:lnTo>
                        <a:pt x="104" y="45"/>
                      </a:lnTo>
                      <a:lnTo>
                        <a:pt x="99" y="37"/>
                      </a:lnTo>
                      <a:lnTo>
                        <a:pt x="96" y="33"/>
                      </a:lnTo>
                      <a:lnTo>
                        <a:pt x="92" y="31"/>
                      </a:lnTo>
                      <a:lnTo>
                        <a:pt x="89" y="28"/>
                      </a:lnTo>
                      <a:lnTo>
                        <a:pt x="85" y="25"/>
                      </a:lnTo>
                      <a:lnTo>
                        <a:pt x="77" y="23"/>
                      </a:lnTo>
                      <a:lnTo>
                        <a:pt x="67" y="22"/>
                      </a:lnTo>
                      <a:lnTo>
                        <a:pt x="62" y="22"/>
                      </a:lnTo>
                      <a:lnTo>
                        <a:pt x="57" y="23"/>
                      </a:lnTo>
                      <a:lnTo>
                        <a:pt x="52" y="24"/>
                      </a:lnTo>
                      <a:lnTo>
                        <a:pt x="48" y="25"/>
                      </a:lnTo>
                      <a:lnTo>
                        <a:pt x="45" y="28"/>
                      </a:lnTo>
                      <a:lnTo>
                        <a:pt x="41" y="31"/>
                      </a:lnTo>
                      <a:lnTo>
                        <a:pt x="38" y="34"/>
                      </a:lnTo>
                      <a:lnTo>
                        <a:pt x="35" y="37"/>
                      </a:lnTo>
                      <a:lnTo>
                        <a:pt x="30" y="45"/>
                      </a:lnTo>
                      <a:lnTo>
                        <a:pt x="27" y="55"/>
                      </a:lnTo>
                      <a:lnTo>
                        <a:pt x="25" y="66"/>
                      </a:lnTo>
                      <a:lnTo>
                        <a:pt x="24" y="79"/>
                      </a:lnTo>
                      <a:close/>
                      <a:moveTo>
                        <a:pt x="0" y="210"/>
                      </a:moveTo>
                      <a:lnTo>
                        <a:pt x="0" y="5"/>
                      </a:lnTo>
                      <a:lnTo>
                        <a:pt x="25" y="5"/>
                      </a:lnTo>
                      <a:lnTo>
                        <a:pt x="25" y="25"/>
                      </a:lnTo>
                      <a:lnTo>
                        <a:pt x="29" y="19"/>
                      </a:lnTo>
                      <a:lnTo>
                        <a:pt x="34" y="14"/>
                      </a:lnTo>
                      <a:lnTo>
                        <a:pt x="39" y="9"/>
                      </a:lnTo>
                      <a:lnTo>
                        <a:pt x="45" y="6"/>
                      </a:lnTo>
                      <a:lnTo>
                        <a:pt x="51" y="3"/>
                      </a:lnTo>
                      <a:lnTo>
                        <a:pt x="57" y="1"/>
                      </a:lnTo>
                      <a:lnTo>
                        <a:pt x="65" y="0"/>
                      </a:lnTo>
                      <a:lnTo>
                        <a:pt x="73" y="0"/>
                      </a:lnTo>
                      <a:lnTo>
                        <a:pt x="80" y="0"/>
                      </a:lnTo>
                      <a:lnTo>
                        <a:pt x="86" y="1"/>
                      </a:lnTo>
                      <a:lnTo>
                        <a:pt x="92" y="3"/>
                      </a:lnTo>
                      <a:lnTo>
                        <a:pt x="98" y="5"/>
                      </a:lnTo>
                      <a:lnTo>
                        <a:pt x="104" y="8"/>
                      </a:lnTo>
                      <a:lnTo>
                        <a:pt x="109" y="12"/>
                      </a:lnTo>
                      <a:lnTo>
                        <a:pt x="115" y="16"/>
                      </a:lnTo>
                      <a:lnTo>
                        <a:pt x="119" y="21"/>
                      </a:lnTo>
                      <a:lnTo>
                        <a:pt x="123" y="27"/>
                      </a:lnTo>
                      <a:lnTo>
                        <a:pt x="127" y="33"/>
                      </a:lnTo>
                      <a:lnTo>
                        <a:pt x="130" y="39"/>
                      </a:lnTo>
                      <a:lnTo>
                        <a:pt x="132" y="46"/>
                      </a:lnTo>
                      <a:lnTo>
                        <a:pt x="134" y="53"/>
                      </a:lnTo>
                      <a:lnTo>
                        <a:pt x="135" y="61"/>
                      </a:lnTo>
                      <a:lnTo>
                        <a:pt x="136" y="69"/>
                      </a:lnTo>
                      <a:lnTo>
                        <a:pt x="137" y="77"/>
                      </a:lnTo>
                      <a:lnTo>
                        <a:pt x="136" y="87"/>
                      </a:lnTo>
                      <a:lnTo>
                        <a:pt x="135" y="95"/>
                      </a:lnTo>
                      <a:lnTo>
                        <a:pt x="134" y="102"/>
                      </a:lnTo>
                      <a:lnTo>
                        <a:pt x="132" y="110"/>
                      </a:lnTo>
                      <a:lnTo>
                        <a:pt x="130" y="116"/>
                      </a:lnTo>
                      <a:lnTo>
                        <a:pt x="127" y="123"/>
                      </a:lnTo>
                      <a:lnTo>
                        <a:pt x="123" y="129"/>
                      </a:lnTo>
                      <a:lnTo>
                        <a:pt x="119" y="134"/>
                      </a:lnTo>
                      <a:lnTo>
                        <a:pt x="115" y="139"/>
                      </a:lnTo>
                      <a:lnTo>
                        <a:pt x="109" y="144"/>
                      </a:lnTo>
                      <a:lnTo>
                        <a:pt x="104" y="148"/>
                      </a:lnTo>
                      <a:lnTo>
                        <a:pt x="98" y="151"/>
                      </a:lnTo>
                      <a:lnTo>
                        <a:pt x="92" y="153"/>
                      </a:lnTo>
                      <a:lnTo>
                        <a:pt x="86" y="155"/>
                      </a:lnTo>
                      <a:lnTo>
                        <a:pt x="79" y="156"/>
                      </a:lnTo>
                      <a:lnTo>
                        <a:pt x="72" y="156"/>
                      </a:lnTo>
                      <a:lnTo>
                        <a:pt x="65" y="156"/>
                      </a:lnTo>
                      <a:lnTo>
                        <a:pt x="57" y="155"/>
                      </a:lnTo>
                      <a:lnTo>
                        <a:pt x="51" y="153"/>
                      </a:lnTo>
                      <a:lnTo>
                        <a:pt x="45" y="151"/>
                      </a:lnTo>
                      <a:lnTo>
                        <a:pt x="39" y="147"/>
                      </a:lnTo>
                      <a:lnTo>
                        <a:pt x="34" y="144"/>
                      </a:lnTo>
                      <a:lnTo>
                        <a:pt x="29" y="138"/>
                      </a:lnTo>
                      <a:lnTo>
                        <a:pt x="25" y="133"/>
                      </a:lnTo>
                      <a:lnTo>
                        <a:pt x="25" y="210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2" name="Freeform 83">
                  <a:extLst>
                    <a:ext uri="{FF2B5EF4-FFF2-40B4-BE49-F238E27FC236}">
                      <a16:creationId xmlns:a16="http://schemas.microsoft.com/office/drawing/2014/main" id="{24422276-05E4-B880-DCF2-BDAECA9FE5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250827" y="4409407"/>
                  <a:ext cx="6438" cy="53112"/>
                </a:xfrm>
                <a:custGeom>
                  <a:avLst/>
                  <a:gdLst>
                    <a:gd name="T0" fmla="*/ 0 w 25"/>
                    <a:gd name="T1" fmla="*/ 28 h 202"/>
                    <a:gd name="T2" fmla="*/ 0 w 25"/>
                    <a:gd name="T3" fmla="*/ 0 h 202"/>
                    <a:gd name="T4" fmla="*/ 25 w 25"/>
                    <a:gd name="T5" fmla="*/ 0 h 202"/>
                    <a:gd name="T6" fmla="*/ 25 w 25"/>
                    <a:gd name="T7" fmla="*/ 28 h 202"/>
                    <a:gd name="T8" fmla="*/ 0 w 25"/>
                    <a:gd name="T9" fmla="*/ 28 h 202"/>
                    <a:gd name="T10" fmla="*/ 0 w 25"/>
                    <a:gd name="T11" fmla="*/ 202 h 202"/>
                    <a:gd name="T12" fmla="*/ 0 w 25"/>
                    <a:gd name="T13" fmla="*/ 55 h 202"/>
                    <a:gd name="T14" fmla="*/ 25 w 25"/>
                    <a:gd name="T15" fmla="*/ 55 h 202"/>
                    <a:gd name="T16" fmla="*/ 25 w 25"/>
                    <a:gd name="T17" fmla="*/ 202 h 202"/>
                    <a:gd name="T18" fmla="*/ 0 w 25"/>
                    <a:gd name="T19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202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5" y="28"/>
                      </a:lnTo>
                      <a:lnTo>
                        <a:pt x="0" y="28"/>
                      </a:lnTo>
                      <a:close/>
                      <a:moveTo>
                        <a:pt x="0" y="202"/>
                      </a:moveTo>
                      <a:lnTo>
                        <a:pt x="0" y="55"/>
                      </a:lnTo>
                      <a:lnTo>
                        <a:pt x="25" y="55"/>
                      </a:lnTo>
                      <a:lnTo>
                        <a:pt x="25" y="202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615" name="Grupo 614">
                <a:extLst>
                  <a:ext uri="{FF2B5EF4-FFF2-40B4-BE49-F238E27FC236}">
                    <a16:creationId xmlns:a16="http://schemas.microsoft.com/office/drawing/2014/main" id="{6950C3B0-FB14-2B92-6463-2A3A632830DB}"/>
                  </a:ext>
                </a:extLst>
              </p:cNvPr>
              <p:cNvGrpSpPr/>
              <p:nvPr/>
            </p:nvGrpSpPr>
            <p:grpSpPr>
              <a:xfrm>
                <a:off x="2320579" y="1121352"/>
                <a:ext cx="292916" cy="131972"/>
                <a:chOff x="2320579" y="1121352"/>
                <a:chExt cx="292916" cy="131972"/>
              </a:xfrm>
            </p:grpSpPr>
            <p:sp>
              <p:nvSpPr>
                <p:cNvPr id="333" name="Freeform 84">
                  <a:extLst>
                    <a:ext uri="{FF2B5EF4-FFF2-40B4-BE49-F238E27FC236}">
                      <a16:creationId xmlns:a16="http://schemas.microsoft.com/office/drawing/2014/main" id="{933FDF66-76AC-6859-FD3B-D1B8994D1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8627" y="1122961"/>
                  <a:ext cx="48283" cy="57939"/>
                </a:xfrm>
                <a:custGeom>
                  <a:avLst/>
                  <a:gdLst>
                    <a:gd name="T0" fmla="*/ 154 w 183"/>
                    <a:gd name="T1" fmla="*/ 187 h 212"/>
                    <a:gd name="T2" fmla="*/ 139 w 183"/>
                    <a:gd name="T3" fmla="*/ 199 h 212"/>
                    <a:gd name="T4" fmla="*/ 122 w 183"/>
                    <a:gd name="T5" fmla="*/ 208 h 212"/>
                    <a:gd name="T6" fmla="*/ 103 w 183"/>
                    <a:gd name="T7" fmla="*/ 212 h 212"/>
                    <a:gd name="T8" fmla="*/ 83 w 183"/>
                    <a:gd name="T9" fmla="*/ 212 h 212"/>
                    <a:gd name="T10" fmla="*/ 63 w 183"/>
                    <a:gd name="T11" fmla="*/ 208 h 212"/>
                    <a:gd name="T12" fmla="*/ 47 w 183"/>
                    <a:gd name="T13" fmla="*/ 200 h 212"/>
                    <a:gd name="T14" fmla="*/ 33 w 183"/>
                    <a:gd name="T15" fmla="*/ 189 h 212"/>
                    <a:gd name="T16" fmla="*/ 20 w 183"/>
                    <a:gd name="T17" fmla="*/ 175 h 212"/>
                    <a:gd name="T18" fmla="*/ 10 w 183"/>
                    <a:gd name="T19" fmla="*/ 158 h 212"/>
                    <a:gd name="T20" fmla="*/ 4 w 183"/>
                    <a:gd name="T21" fmla="*/ 139 h 212"/>
                    <a:gd name="T22" fmla="*/ 1 w 183"/>
                    <a:gd name="T23" fmla="*/ 117 h 212"/>
                    <a:gd name="T24" fmla="*/ 1 w 183"/>
                    <a:gd name="T25" fmla="*/ 94 h 212"/>
                    <a:gd name="T26" fmla="*/ 4 w 183"/>
                    <a:gd name="T27" fmla="*/ 72 h 212"/>
                    <a:gd name="T28" fmla="*/ 10 w 183"/>
                    <a:gd name="T29" fmla="*/ 52 h 212"/>
                    <a:gd name="T30" fmla="*/ 21 w 183"/>
                    <a:gd name="T31" fmla="*/ 36 h 212"/>
                    <a:gd name="T32" fmla="*/ 34 w 183"/>
                    <a:gd name="T33" fmla="*/ 21 h 212"/>
                    <a:gd name="T34" fmla="*/ 49 w 183"/>
                    <a:gd name="T35" fmla="*/ 10 h 212"/>
                    <a:gd name="T36" fmla="*/ 67 w 183"/>
                    <a:gd name="T37" fmla="*/ 3 h 212"/>
                    <a:gd name="T38" fmla="*/ 87 w 183"/>
                    <a:gd name="T39" fmla="*/ 0 h 212"/>
                    <a:gd name="T40" fmla="*/ 106 w 183"/>
                    <a:gd name="T41" fmla="*/ 0 h 212"/>
                    <a:gd name="T42" fmla="*/ 122 w 183"/>
                    <a:gd name="T43" fmla="*/ 2 h 212"/>
                    <a:gd name="T44" fmla="*/ 137 w 183"/>
                    <a:gd name="T45" fmla="*/ 6 h 212"/>
                    <a:gd name="T46" fmla="*/ 149 w 183"/>
                    <a:gd name="T47" fmla="*/ 13 h 212"/>
                    <a:gd name="T48" fmla="*/ 159 w 183"/>
                    <a:gd name="T49" fmla="*/ 21 h 212"/>
                    <a:gd name="T50" fmla="*/ 168 w 183"/>
                    <a:gd name="T51" fmla="*/ 32 h 212"/>
                    <a:gd name="T52" fmla="*/ 174 w 183"/>
                    <a:gd name="T53" fmla="*/ 44 h 212"/>
                    <a:gd name="T54" fmla="*/ 179 w 183"/>
                    <a:gd name="T55" fmla="*/ 58 h 212"/>
                    <a:gd name="T56" fmla="*/ 154 w 183"/>
                    <a:gd name="T57" fmla="*/ 65 h 212"/>
                    <a:gd name="T58" fmla="*/ 148 w 183"/>
                    <a:gd name="T59" fmla="*/ 48 h 212"/>
                    <a:gd name="T60" fmla="*/ 136 w 183"/>
                    <a:gd name="T61" fmla="*/ 35 h 212"/>
                    <a:gd name="T62" fmla="*/ 119 w 183"/>
                    <a:gd name="T63" fmla="*/ 25 h 212"/>
                    <a:gd name="T64" fmla="*/ 98 w 183"/>
                    <a:gd name="T65" fmla="*/ 23 h 212"/>
                    <a:gd name="T66" fmla="*/ 83 w 183"/>
                    <a:gd name="T67" fmla="*/ 24 h 212"/>
                    <a:gd name="T68" fmla="*/ 68 w 183"/>
                    <a:gd name="T69" fmla="*/ 28 h 212"/>
                    <a:gd name="T70" fmla="*/ 57 w 183"/>
                    <a:gd name="T71" fmla="*/ 35 h 212"/>
                    <a:gd name="T72" fmla="*/ 47 w 183"/>
                    <a:gd name="T73" fmla="*/ 45 h 212"/>
                    <a:gd name="T74" fmla="*/ 39 w 183"/>
                    <a:gd name="T75" fmla="*/ 56 h 212"/>
                    <a:gd name="T76" fmla="*/ 34 w 183"/>
                    <a:gd name="T77" fmla="*/ 70 h 212"/>
                    <a:gd name="T78" fmla="*/ 30 w 183"/>
                    <a:gd name="T79" fmla="*/ 86 h 212"/>
                    <a:gd name="T80" fmla="*/ 29 w 183"/>
                    <a:gd name="T81" fmla="*/ 105 h 212"/>
                    <a:gd name="T82" fmla="*/ 30 w 183"/>
                    <a:gd name="T83" fmla="*/ 123 h 212"/>
                    <a:gd name="T84" fmla="*/ 34 w 183"/>
                    <a:gd name="T85" fmla="*/ 139 h 212"/>
                    <a:gd name="T86" fmla="*/ 39 w 183"/>
                    <a:gd name="T87" fmla="*/ 154 h 212"/>
                    <a:gd name="T88" fmla="*/ 47 w 183"/>
                    <a:gd name="T89" fmla="*/ 165 h 212"/>
                    <a:gd name="T90" fmla="*/ 56 w 183"/>
                    <a:gd name="T91" fmla="*/ 175 h 212"/>
                    <a:gd name="T92" fmla="*/ 68 w 183"/>
                    <a:gd name="T93" fmla="*/ 181 h 212"/>
                    <a:gd name="T94" fmla="*/ 82 w 183"/>
                    <a:gd name="T95" fmla="*/ 185 h 212"/>
                    <a:gd name="T96" fmla="*/ 96 w 183"/>
                    <a:gd name="T97" fmla="*/ 187 h 212"/>
                    <a:gd name="T98" fmla="*/ 110 w 183"/>
                    <a:gd name="T99" fmla="*/ 186 h 212"/>
                    <a:gd name="T100" fmla="*/ 121 w 183"/>
                    <a:gd name="T101" fmla="*/ 182 h 212"/>
                    <a:gd name="T102" fmla="*/ 133 w 183"/>
                    <a:gd name="T103" fmla="*/ 177 h 212"/>
                    <a:gd name="T104" fmla="*/ 142 w 183"/>
                    <a:gd name="T105" fmla="*/ 170 h 212"/>
                    <a:gd name="T106" fmla="*/ 149 w 183"/>
                    <a:gd name="T107" fmla="*/ 160 h 212"/>
                    <a:gd name="T108" fmla="*/ 154 w 183"/>
                    <a:gd name="T109" fmla="*/ 150 h 212"/>
                    <a:gd name="T110" fmla="*/ 158 w 183"/>
                    <a:gd name="T111" fmla="*/ 136 h 212"/>
                    <a:gd name="T112" fmla="*/ 159 w 183"/>
                    <a:gd name="T113" fmla="*/ 123 h 212"/>
                    <a:gd name="T114" fmla="*/ 96 w 183"/>
                    <a:gd name="T115" fmla="*/ 120 h 212"/>
                    <a:gd name="T116" fmla="*/ 183 w 183"/>
                    <a:gd name="T117" fmla="*/ 98 h 212"/>
                    <a:gd name="T118" fmla="*/ 166 w 183"/>
                    <a:gd name="T119" fmla="*/ 207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83" h="212">
                      <a:moveTo>
                        <a:pt x="160" y="179"/>
                      </a:moveTo>
                      <a:lnTo>
                        <a:pt x="154" y="187"/>
                      </a:lnTo>
                      <a:lnTo>
                        <a:pt x="147" y="193"/>
                      </a:lnTo>
                      <a:lnTo>
                        <a:pt x="139" y="199"/>
                      </a:lnTo>
                      <a:lnTo>
                        <a:pt x="131" y="204"/>
                      </a:lnTo>
                      <a:lnTo>
                        <a:pt x="122" y="208"/>
                      </a:lnTo>
                      <a:lnTo>
                        <a:pt x="112" y="210"/>
                      </a:lnTo>
                      <a:lnTo>
                        <a:pt x="103" y="212"/>
                      </a:lnTo>
                      <a:lnTo>
                        <a:pt x="92" y="212"/>
                      </a:lnTo>
                      <a:lnTo>
                        <a:pt x="83" y="212"/>
                      </a:lnTo>
                      <a:lnTo>
                        <a:pt x="72" y="210"/>
                      </a:lnTo>
                      <a:lnTo>
                        <a:pt x="63" y="208"/>
                      </a:lnTo>
                      <a:lnTo>
                        <a:pt x="55" y="205"/>
                      </a:lnTo>
                      <a:lnTo>
                        <a:pt x="47" y="200"/>
                      </a:lnTo>
                      <a:lnTo>
                        <a:pt x="40" y="195"/>
                      </a:lnTo>
                      <a:lnTo>
                        <a:pt x="33" y="189"/>
                      </a:lnTo>
                      <a:lnTo>
                        <a:pt x="26" y="182"/>
                      </a:lnTo>
                      <a:lnTo>
                        <a:pt x="20" y="175"/>
                      </a:lnTo>
                      <a:lnTo>
                        <a:pt x="14" y="167"/>
                      </a:lnTo>
                      <a:lnTo>
                        <a:pt x="10" y="158"/>
                      </a:lnTo>
                      <a:lnTo>
                        <a:pt x="7" y="149"/>
                      </a:lnTo>
                      <a:lnTo>
                        <a:pt x="4" y="139"/>
                      </a:lnTo>
                      <a:lnTo>
                        <a:pt x="2" y="128"/>
                      </a:lnTo>
                      <a:lnTo>
                        <a:pt x="1" y="117"/>
                      </a:lnTo>
                      <a:lnTo>
                        <a:pt x="0" y="106"/>
                      </a:lnTo>
                      <a:lnTo>
                        <a:pt x="1" y="94"/>
                      </a:lnTo>
                      <a:lnTo>
                        <a:pt x="2" y="82"/>
                      </a:lnTo>
                      <a:lnTo>
                        <a:pt x="4" y="72"/>
                      </a:lnTo>
                      <a:lnTo>
                        <a:pt x="7" y="62"/>
                      </a:lnTo>
                      <a:lnTo>
                        <a:pt x="10" y="52"/>
                      </a:lnTo>
                      <a:lnTo>
                        <a:pt x="15" y="44"/>
                      </a:lnTo>
                      <a:lnTo>
                        <a:pt x="21" y="36"/>
                      </a:lnTo>
                      <a:lnTo>
                        <a:pt x="27" y="28"/>
                      </a:lnTo>
                      <a:lnTo>
                        <a:pt x="34" y="21"/>
                      </a:lnTo>
                      <a:lnTo>
                        <a:pt x="41" y="15"/>
                      </a:lnTo>
                      <a:lnTo>
                        <a:pt x="49" y="10"/>
                      </a:lnTo>
                      <a:lnTo>
                        <a:pt x="58" y="7"/>
                      </a:lnTo>
                      <a:lnTo>
                        <a:pt x="67" y="3"/>
                      </a:lnTo>
                      <a:lnTo>
                        <a:pt x="77" y="1"/>
                      </a:lnTo>
                      <a:lnTo>
                        <a:pt x="87" y="0"/>
                      </a:lnTo>
                      <a:lnTo>
                        <a:pt x="98" y="0"/>
                      </a:lnTo>
                      <a:lnTo>
                        <a:pt x="106" y="0"/>
                      </a:lnTo>
                      <a:lnTo>
                        <a:pt x="114" y="1"/>
                      </a:lnTo>
                      <a:lnTo>
                        <a:pt x="122" y="2"/>
                      </a:lnTo>
                      <a:lnTo>
                        <a:pt x="130" y="4"/>
                      </a:lnTo>
                      <a:lnTo>
                        <a:pt x="137" y="6"/>
                      </a:lnTo>
                      <a:lnTo>
                        <a:pt x="143" y="9"/>
                      </a:lnTo>
                      <a:lnTo>
                        <a:pt x="149" y="13"/>
                      </a:lnTo>
                      <a:lnTo>
                        <a:pt x="154" y="17"/>
                      </a:lnTo>
                      <a:lnTo>
                        <a:pt x="159" y="21"/>
                      </a:lnTo>
                      <a:lnTo>
                        <a:pt x="164" y="26"/>
                      </a:lnTo>
                      <a:lnTo>
                        <a:pt x="168" y="32"/>
                      </a:lnTo>
                      <a:lnTo>
                        <a:pt x="171" y="38"/>
                      </a:lnTo>
                      <a:lnTo>
                        <a:pt x="174" y="44"/>
                      </a:lnTo>
                      <a:lnTo>
                        <a:pt x="177" y="51"/>
                      </a:lnTo>
                      <a:lnTo>
                        <a:pt x="179" y="58"/>
                      </a:lnTo>
                      <a:lnTo>
                        <a:pt x="180" y="65"/>
                      </a:lnTo>
                      <a:lnTo>
                        <a:pt x="154" y="65"/>
                      </a:lnTo>
                      <a:lnTo>
                        <a:pt x="151" y="56"/>
                      </a:lnTo>
                      <a:lnTo>
                        <a:pt x="148" y="48"/>
                      </a:lnTo>
                      <a:lnTo>
                        <a:pt x="142" y="41"/>
                      </a:lnTo>
                      <a:lnTo>
                        <a:pt x="136" y="35"/>
                      </a:lnTo>
                      <a:lnTo>
                        <a:pt x="127" y="30"/>
                      </a:lnTo>
                      <a:lnTo>
                        <a:pt x="119" y="25"/>
                      </a:lnTo>
                      <a:lnTo>
                        <a:pt x="109" y="23"/>
                      </a:lnTo>
                      <a:lnTo>
                        <a:pt x="98" y="23"/>
                      </a:lnTo>
                      <a:lnTo>
                        <a:pt x="90" y="23"/>
                      </a:lnTo>
                      <a:lnTo>
                        <a:pt x="83" y="24"/>
                      </a:lnTo>
                      <a:lnTo>
                        <a:pt x="76" y="26"/>
                      </a:lnTo>
                      <a:lnTo>
                        <a:pt x="68" y="28"/>
                      </a:lnTo>
                      <a:lnTo>
                        <a:pt x="62" y="32"/>
                      </a:lnTo>
                      <a:lnTo>
                        <a:pt x="57" y="35"/>
                      </a:lnTo>
                      <a:lnTo>
                        <a:pt x="52" y="40"/>
                      </a:lnTo>
                      <a:lnTo>
                        <a:pt x="47" y="45"/>
                      </a:lnTo>
                      <a:lnTo>
                        <a:pt x="43" y="50"/>
                      </a:lnTo>
                      <a:lnTo>
                        <a:pt x="39" y="56"/>
                      </a:lnTo>
                      <a:lnTo>
                        <a:pt x="36" y="63"/>
                      </a:lnTo>
                      <a:lnTo>
                        <a:pt x="34" y="70"/>
                      </a:lnTo>
                      <a:lnTo>
                        <a:pt x="32" y="78"/>
                      </a:lnTo>
                      <a:lnTo>
                        <a:pt x="30" y="86"/>
                      </a:lnTo>
                      <a:lnTo>
                        <a:pt x="29" y="96"/>
                      </a:lnTo>
                      <a:lnTo>
                        <a:pt x="29" y="105"/>
                      </a:lnTo>
                      <a:lnTo>
                        <a:pt x="29" y="114"/>
                      </a:lnTo>
                      <a:lnTo>
                        <a:pt x="30" y="123"/>
                      </a:lnTo>
                      <a:lnTo>
                        <a:pt x="32" y="131"/>
                      </a:lnTo>
                      <a:lnTo>
                        <a:pt x="34" y="139"/>
                      </a:lnTo>
                      <a:lnTo>
                        <a:pt x="36" y="147"/>
                      </a:lnTo>
                      <a:lnTo>
                        <a:pt x="39" y="154"/>
                      </a:lnTo>
                      <a:lnTo>
                        <a:pt x="43" y="160"/>
                      </a:lnTo>
                      <a:lnTo>
                        <a:pt x="47" y="165"/>
                      </a:lnTo>
                      <a:lnTo>
                        <a:pt x="51" y="170"/>
                      </a:lnTo>
                      <a:lnTo>
                        <a:pt x="56" y="175"/>
                      </a:lnTo>
                      <a:lnTo>
                        <a:pt x="62" y="178"/>
                      </a:lnTo>
                      <a:lnTo>
                        <a:pt x="68" y="181"/>
                      </a:lnTo>
                      <a:lnTo>
                        <a:pt x="75" y="184"/>
                      </a:lnTo>
                      <a:lnTo>
                        <a:pt x="82" y="185"/>
                      </a:lnTo>
                      <a:lnTo>
                        <a:pt x="89" y="186"/>
                      </a:lnTo>
                      <a:lnTo>
                        <a:pt x="96" y="187"/>
                      </a:lnTo>
                      <a:lnTo>
                        <a:pt x="103" y="186"/>
                      </a:lnTo>
                      <a:lnTo>
                        <a:pt x="110" y="186"/>
                      </a:lnTo>
                      <a:lnTo>
                        <a:pt x="116" y="184"/>
                      </a:lnTo>
                      <a:lnTo>
                        <a:pt x="121" y="182"/>
                      </a:lnTo>
                      <a:lnTo>
                        <a:pt x="127" y="180"/>
                      </a:lnTo>
                      <a:lnTo>
                        <a:pt x="133" y="177"/>
                      </a:lnTo>
                      <a:lnTo>
                        <a:pt x="138" y="174"/>
                      </a:lnTo>
                      <a:lnTo>
                        <a:pt x="142" y="170"/>
                      </a:lnTo>
                      <a:lnTo>
                        <a:pt x="146" y="165"/>
                      </a:lnTo>
                      <a:lnTo>
                        <a:pt x="149" y="160"/>
                      </a:lnTo>
                      <a:lnTo>
                        <a:pt x="152" y="155"/>
                      </a:lnTo>
                      <a:lnTo>
                        <a:pt x="154" y="150"/>
                      </a:lnTo>
                      <a:lnTo>
                        <a:pt x="156" y="143"/>
                      </a:lnTo>
                      <a:lnTo>
                        <a:pt x="158" y="136"/>
                      </a:lnTo>
                      <a:lnTo>
                        <a:pt x="158" y="130"/>
                      </a:lnTo>
                      <a:lnTo>
                        <a:pt x="159" y="123"/>
                      </a:lnTo>
                      <a:lnTo>
                        <a:pt x="159" y="120"/>
                      </a:lnTo>
                      <a:lnTo>
                        <a:pt x="96" y="120"/>
                      </a:lnTo>
                      <a:lnTo>
                        <a:pt x="96" y="98"/>
                      </a:lnTo>
                      <a:lnTo>
                        <a:pt x="183" y="98"/>
                      </a:lnTo>
                      <a:lnTo>
                        <a:pt x="183" y="207"/>
                      </a:lnTo>
                      <a:lnTo>
                        <a:pt x="166" y="207"/>
                      </a:lnTo>
                      <a:lnTo>
                        <a:pt x="160" y="179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4" name="Freeform 85">
                  <a:extLst>
                    <a:ext uri="{FF2B5EF4-FFF2-40B4-BE49-F238E27FC236}">
                      <a16:creationId xmlns:a16="http://schemas.microsoft.com/office/drawing/2014/main" id="{548AF9C1-6336-D9DA-5557-F18DECDDE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6566" y="1139055"/>
                  <a:ext cx="33797" cy="40236"/>
                </a:xfrm>
                <a:custGeom>
                  <a:avLst/>
                  <a:gdLst>
                    <a:gd name="T0" fmla="*/ 25 w 122"/>
                    <a:gd name="T1" fmla="*/ 0 h 150"/>
                    <a:gd name="T2" fmla="*/ 25 w 122"/>
                    <a:gd name="T3" fmla="*/ 90 h 150"/>
                    <a:gd name="T4" fmla="*/ 26 w 122"/>
                    <a:gd name="T5" fmla="*/ 100 h 150"/>
                    <a:gd name="T6" fmla="*/ 27 w 122"/>
                    <a:gd name="T7" fmla="*/ 108 h 150"/>
                    <a:gd name="T8" fmla="*/ 29 w 122"/>
                    <a:gd name="T9" fmla="*/ 115 h 150"/>
                    <a:gd name="T10" fmla="*/ 32 w 122"/>
                    <a:gd name="T11" fmla="*/ 119 h 150"/>
                    <a:gd name="T12" fmla="*/ 36 w 122"/>
                    <a:gd name="T13" fmla="*/ 123 h 150"/>
                    <a:gd name="T14" fmla="*/ 41 w 122"/>
                    <a:gd name="T15" fmla="*/ 126 h 150"/>
                    <a:gd name="T16" fmla="*/ 47 w 122"/>
                    <a:gd name="T17" fmla="*/ 127 h 150"/>
                    <a:gd name="T18" fmla="*/ 54 w 122"/>
                    <a:gd name="T19" fmla="*/ 128 h 150"/>
                    <a:gd name="T20" fmla="*/ 64 w 122"/>
                    <a:gd name="T21" fmla="*/ 127 h 150"/>
                    <a:gd name="T22" fmla="*/ 73 w 122"/>
                    <a:gd name="T23" fmla="*/ 125 h 150"/>
                    <a:gd name="T24" fmla="*/ 81 w 122"/>
                    <a:gd name="T25" fmla="*/ 121 h 150"/>
                    <a:gd name="T26" fmla="*/ 87 w 122"/>
                    <a:gd name="T27" fmla="*/ 115 h 150"/>
                    <a:gd name="T28" fmla="*/ 92 w 122"/>
                    <a:gd name="T29" fmla="*/ 109 h 150"/>
                    <a:gd name="T30" fmla="*/ 95 w 122"/>
                    <a:gd name="T31" fmla="*/ 100 h 150"/>
                    <a:gd name="T32" fmla="*/ 97 w 122"/>
                    <a:gd name="T33" fmla="*/ 90 h 150"/>
                    <a:gd name="T34" fmla="*/ 98 w 122"/>
                    <a:gd name="T35" fmla="*/ 78 h 150"/>
                    <a:gd name="T36" fmla="*/ 98 w 122"/>
                    <a:gd name="T37" fmla="*/ 0 h 150"/>
                    <a:gd name="T38" fmla="*/ 122 w 122"/>
                    <a:gd name="T39" fmla="*/ 0 h 150"/>
                    <a:gd name="T40" fmla="*/ 122 w 122"/>
                    <a:gd name="T41" fmla="*/ 147 h 150"/>
                    <a:gd name="T42" fmla="*/ 99 w 122"/>
                    <a:gd name="T43" fmla="*/ 147 h 150"/>
                    <a:gd name="T44" fmla="*/ 99 w 122"/>
                    <a:gd name="T45" fmla="*/ 124 h 150"/>
                    <a:gd name="T46" fmla="*/ 95 w 122"/>
                    <a:gd name="T47" fmla="*/ 130 h 150"/>
                    <a:gd name="T48" fmla="*/ 90 w 122"/>
                    <a:gd name="T49" fmla="*/ 135 h 150"/>
                    <a:gd name="T50" fmla="*/ 85 w 122"/>
                    <a:gd name="T51" fmla="*/ 139 h 150"/>
                    <a:gd name="T52" fmla="*/ 80 w 122"/>
                    <a:gd name="T53" fmla="*/ 144 h 150"/>
                    <a:gd name="T54" fmla="*/ 72 w 122"/>
                    <a:gd name="T55" fmla="*/ 147 h 150"/>
                    <a:gd name="T56" fmla="*/ 66 w 122"/>
                    <a:gd name="T57" fmla="*/ 149 h 150"/>
                    <a:gd name="T58" fmla="*/ 58 w 122"/>
                    <a:gd name="T59" fmla="*/ 150 h 150"/>
                    <a:gd name="T60" fmla="*/ 50 w 122"/>
                    <a:gd name="T61" fmla="*/ 150 h 150"/>
                    <a:gd name="T62" fmla="*/ 43 w 122"/>
                    <a:gd name="T63" fmla="*/ 150 h 150"/>
                    <a:gd name="T64" fmla="*/ 36 w 122"/>
                    <a:gd name="T65" fmla="*/ 149 h 150"/>
                    <a:gd name="T66" fmla="*/ 30 w 122"/>
                    <a:gd name="T67" fmla="*/ 147 h 150"/>
                    <a:gd name="T68" fmla="*/ 24 w 122"/>
                    <a:gd name="T69" fmla="*/ 145 h 150"/>
                    <a:gd name="T70" fmla="*/ 18 w 122"/>
                    <a:gd name="T71" fmla="*/ 141 h 150"/>
                    <a:gd name="T72" fmla="*/ 13 w 122"/>
                    <a:gd name="T73" fmla="*/ 138 h 150"/>
                    <a:gd name="T74" fmla="*/ 9 w 122"/>
                    <a:gd name="T75" fmla="*/ 134 h 150"/>
                    <a:gd name="T76" fmla="*/ 6 w 122"/>
                    <a:gd name="T77" fmla="*/ 130 h 150"/>
                    <a:gd name="T78" fmla="*/ 3 w 122"/>
                    <a:gd name="T79" fmla="*/ 124 h 150"/>
                    <a:gd name="T80" fmla="*/ 1 w 122"/>
                    <a:gd name="T81" fmla="*/ 117 h 150"/>
                    <a:gd name="T82" fmla="*/ 0 w 122"/>
                    <a:gd name="T83" fmla="*/ 108 h 150"/>
                    <a:gd name="T84" fmla="*/ 0 w 122"/>
                    <a:gd name="T85" fmla="*/ 95 h 150"/>
                    <a:gd name="T86" fmla="*/ 0 w 122"/>
                    <a:gd name="T87" fmla="*/ 88 h 150"/>
                    <a:gd name="T88" fmla="*/ 0 w 122"/>
                    <a:gd name="T89" fmla="*/ 0 h 150"/>
                    <a:gd name="T90" fmla="*/ 25 w 122"/>
                    <a:gd name="T91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2" h="150">
                      <a:moveTo>
                        <a:pt x="25" y="0"/>
                      </a:moveTo>
                      <a:lnTo>
                        <a:pt x="25" y="90"/>
                      </a:lnTo>
                      <a:lnTo>
                        <a:pt x="26" y="100"/>
                      </a:lnTo>
                      <a:lnTo>
                        <a:pt x="27" y="108"/>
                      </a:lnTo>
                      <a:lnTo>
                        <a:pt x="29" y="115"/>
                      </a:lnTo>
                      <a:lnTo>
                        <a:pt x="32" y="119"/>
                      </a:lnTo>
                      <a:lnTo>
                        <a:pt x="36" y="123"/>
                      </a:lnTo>
                      <a:lnTo>
                        <a:pt x="41" y="126"/>
                      </a:lnTo>
                      <a:lnTo>
                        <a:pt x="47" y="127"/>
                      </a:lnTo>
                      <a:lnTo>
                        <a:pt x="54" y="128"/>
                      </a:lnTo>
                      <a:lnTo>
                        <a:pt x="64" y="127"/>
                      </a:lnTo>
                      <a:lnTo>
                        <a:pt x="73" y="125"/>
                      </a:lnTo>
                      <a:lnTo>
                        <a:pt x="81" y="121"/>
                      </a:lnTo>
                      <a:lnTo>
                        <a:pt x="87" y="115"/>
                      </a:lnTo>
                      <a:lnTo>
                        <a:pt x="92" y="109"/>
                      </a:lnTo>
                      <a:lnTo>
                        <a:pt x="95" y="100"/>
                      </a:lnTo>
                      <a:lnTo>
                        <a:pt x="97" y="90"/>
                      </a:lnTo>
                      <a:lnTo>
                        <a:pt x="98" y="78"/>
                      </a:lnTo>
                      <a:lnTo>
                        <a:pt x="98" y="0"/>
                      </a:lnTo>
                      <a:lnTo>
                        <a:pt x="122" y="0"/>
                      </a:lnTo>
                      <a:lnTo>
                        <a:pt x="122" y="147"/>
                      </a:lnTo>
                      <a:lnTo>
                        <a:pt x="99" y="147"/>
                      </a:lnTo>
                      <a:lnTo>
                        <a:pt x="99" y="124"/>
                      </a:lnTo>
                      <a:lnTo>
                        <a:pt x="95" y="130"/>
                      </a:lnTo>
                      <a:lnTo>
                        <a:pt x="90" y="135"/>
                      </a:lnTo>
                      <a:lnTo>
                        <a:pt x="85" y="139"/>
                      </a:lnTo>
                      <a:lnTo>
                        <a:pt x="80" y="144"/>
                      </a:lnTo>
                      <a:lnTo>
                        <a:pt x="72" y="147"/>
                      </a:lnTo>
                      <a:lnTo>
                        <a:pt x="66" y="149"/>
                      </a:lnTo>
                      <a:lnTo>
                        <a:pt x="58" y="150"/>
                      </a:lnTo>
                      <a:lnTo>
                        <a:pt x="50" y="150"/>
                      </a:lnTo>
                      <a:lnTo>
                        <a:pt x="43" y="150"/>
                      </a:lnTo>
                      <a:lnTo>
                        <a:pt x="36" y="149"/>
                      </a:lnTo>
                      <a:lnTo>
                        <a:pt x="30" y="147"/>
                      </a:lnTo>
                      <a:lnTo>
                        <a:pt x="24" y="145"/>
                      </a:lnTo>
                      <a:lnTo>
                        <a:pt x="18" y="141"/>
                      </a:lnTo>
                      <a:lnTo>
                        <a:pt x="13" y="138"/>
                      </a:lnTo>
                      <a:lnTo>
                        <a:pt x="9" y="134"/>
                      </a:lnTo>
                      <a:lnTo>
                        <a:pt x="6" y="130"/>
                      </a:lnTo>
                      <a:lnTo>
                        <a:pt x="3" y="124"/>
                      </a:lnTo>
                      <a:lnTo>
                        <a:pt x="1" y="117"/>
                      </a:lnTo>
                      <a:lnTo>
                        <a:pt x="0" y="108"/>
                      </a:lnTo>
                      <a:lnTo>
                        <a:pt x="0" y="95"/>
                      </a:lnTo>
                      <a:lnTo>
                        <a:pt x="0" y="88"/>
                      </a:lnTo>
                      <a:lnTo>
                        <a:pt x="0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5" name="Freeform 86">
                  <a:extLst>
                    <a:ext uri="{FF2B5EF4-FFF2-40B4-BE49-F238E27FC236}">
                      <a16:creationId xmlns:a16="http://schemas.microsoft.com/office/drawing/2014/main" id="{1F9BAEBE-3CB0-6C63-C50C-90640A114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6801" y="1139055"/>
                  <a:ext cx="32189" cy="40236"/>
                </a:xfrm>
                <a:custGeom>
                  <a:avLst/>
                  <a:gdLst>
                    <a:gd name="T0" fmla="*/ 118 w 122"/>
                    <a:gd name="T1" fmla="*/ 0 h 147"/>
                    <a:gd name="T2" fmla="*/ 118 w 122"/>
                    <a:gd name="T3" fmla="*/ 19 h 147"/>
                    <a:gd name="T4" fmla="*/ 32 w 122"/>
                    <a:gd name="T5" fmla="*/ 124 h 147"/>
                    <a:gd name="T6" fmla="*/ 122 w 122"/>
                    <a:gd name="T7" fmla="*/ 124 h 147"/>
                    <a:gd name="T8" fmla="*/ 122 w 122"/>
                    <a:gd name="T9" fmla="*/ 147 h 147"/>
                    <a:gd name="T10" fmla="*/ 0 w 122"/>
                    <a:gd name="T11" fmla="*/ 147 h 147"/>
                    <a:gd name="T12" fmla="*/ 0 w 122"/>
                    <a:gd name="T13" fmla="*/ 126 h 147"/>
                    <a:gd name="T14" fmla="*/ 86 w 122"/>
                    <a:gd name="T15" fmla="*/ 21 h 147"/>
                    <a:gd name="T16" fmla="*/ 5 w 122"/>
                    <a:gd name="T17" fmla="*/ 21 h 147"/>
                    <a:gd name="T18" fmla="*/ 5 w 122"/>
                    <a:gd name="T19" fmla="*/ 0 h 147"/>
                    <a:gd name="T20" fmla="*/ 118 w 122"/>
                    <a:gd name="T21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47">
                      <a:moveTo>
                        <a:pt x="118" y="0"/>
                      </a:moveTo>
                      <a:lnTo>
                        <a:pt x="118" y="19"/>
                      </a:lnTo>
                      <a:lnTo>
                        <a:pt x="32" y="124"/>
                      </a:lnTo>
                      <a:lnTo>
                        <a:pt x="122" y="124"/>
                      </a:lnTo>
                      <a:lnTo>
                        <a:pt x="122" y="147"/>
                      </a:lnTo>
                      <a:lnTo>
                        <a:pt x="0" y="147"/>
                      </a:lnTo>
                      <a:lnTo>
                        <a:pt x="0" y="126"/>
                      </a:lnTo>
                      <a:lnTo>
                        <a:pt x="86" y="21"/>
                      </a:lnTo>
                      <a:lnTo>
                        <a:pt x="5" y="21"/>
                      </a:lnTo>
                      <a:lnTo>
                        <a:pt x="5" y="0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6" name="Freeform 87">
                  <a:extLst>
                    <a:ext uri="{FF2B5EF4-FFF2-40B4-BE49-F238E27FC236}">
                      <a16:creationId xmlns:a16="http://schemas.microsoft.com/office/drawing/2014/main" id="{E40FA0DC-C507-04DC-A3F2-768E41328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5428" y="1139055"/>
                  <a:ext cx="54720" cy="40236"/>
                </a:xfrm>
                <a:custGeom>
                  <a:avLst/>
                  <a:gdLst>
                    <a:gd name="T0" fmla="*/ 180 w 204"/>
                    <a:gd name="T1" fmla="*/ 60 h 151"/>
                    <a:gd name="T2" fmla="*/ 178 w 204"/>
                    <a:gd name="T3" fmla="*/ 42 h 151"/>
                    <a:gd name="T4" fmla="*/ 173 w 204"/>
                    <a:gd name="T5" fmla="*/ 29 h 151"/>
                    <a:gd name="T6" fmla="*/ 165 w 204"/>
                    <a:gd name="T7" fmla="*/ 23 h 151"/>
                    <a:gd name="T8" fmla="*/ 152 w 204"/>
                    <a:gd name="T9" fmla="*/ 21 h 151"/>
                    <a:gd name="T10" fmla="*/ 137 w 204"/>
                    <a:gd name="T11" fmla="*/ 24 h 151"/>
                    <a:gd name="T12" fmla="*/ 125 w 204"/>
                    <a:gd name="T13" fmla="*/ 33 h 151"/>
                    <a:gd name="T14" fmla="*/ 117 w 204"/>
                    <a:gd name="T15" fmla="*/ 46 h 151"/>
                    <a:gd name="T16" fmla="*/ 114 w 204"/>
                    <a:gd name="T17" fmla="*/ 64 h 151"/>
                    <a:gd name="T18" fmla="*/ 90 w 204"/>
                    <a:gd name="T19" fmla="*/ 151 h 151"/>
                    <a:gd name="T20" fmla="*/ 89 w 204"/>
                    <a:gd name="T21" fmla="*/ 50 h 151"/>
                    <a:gd name="T22" fmla="*/ 87 w 204"/>
                    <a:gd name="T23" fmla="*/ 35 h 151"/>
                    <a:gd name="T24" fmla="*/ 80 w 204"/>
                    <a:gd name="T25" fmla="*/ 26 h 151"/>
                    <a:gd name="T26" fmla="*/ 70 w 204"/>
                    <a:gd name="T27" fmla="*/ 22 h 151"/>
                    <a:gd name="T28" fmla="*/ 54 w 204"/>
                    <a:gd name="T29" fmla="*/ 22 h 151"/>
                    <a:gd name="T30" fmla="*/ 41 w 204"/>
                    <a:gd name="T31" fmla="*/ 27 h 151"/>
                    <a:gd name="T32" fmla="*/ 31 w 204"/>
                    <a:gd name="T33" fmla="*/ 39 h 151"/>
                    <a:gd name="T34" fmla="*/ 26 w 204"/>
                    <a:gd name="T35" fmla="*/ 54 h 151"/>
                    <a:gd name="T36" fmla="*/ 26 w 204"/>
                    <a:gd name="T37" fmla="*/ 151 h 151"/>
                    <a:gd name="T38" fmla="*/ 0 w 204"/>
                    <a:gd name="T39" fmla="*/ 4 h 151"/>
                    <a:gd name="T40" fmla="*/ 25 w 204"/>
                    <a:gd name="T41" fmla="*/ 24 h 151"/>
                    <a:gd name="T42" fmla="*/ 33 w 204"/>
                    <a:gd name="T43" fmla="*/ 13 h 151"/>
                    <a:gd name="T44" fmla="*/ 44 w 204"/>
                    <a:gd name="T45" fmla="*/ 6 h 151"/>
                    <a:gd name="T46" fmla="*/ 56 w 204"/>
                    <a:gd name="T47" fmla="*/ 2 h 151"/>
                    <a:gd name="T48" fmla="*/ 70 w 204"/>
                    <a:gd name="T49" fmla="*/ 0 h 151"/>
                    <a:gd name="T50" fmla="*/ 83 w 204"/>
                    <a:gd name="T51" fmla="*/ 1 h 151"/>
                    <a:gd name="T52" fmla="*/ 93 w 204"/>
                    <a:gd name="T53" fmla="*/ 6 h 151"/>
                    <a:gd name="T54" fmla="*/ 102 w 204"/>
                    <a:gd name="T55" fmla="*/ 13 h 151"/>
                    <a:gd name="T56" fmla="*/ 110 w 204"/>
                    <a:gd name="T57" fmla="*/ 23 h 151"/>
                    <a:gd name="T58" fmla="*/ 121 w 204"/>
                    <a:gd name="T59" fmla="*/ 13 h 151"/>
                    <a:gd name="T60" fmla="*/ 131 w 204"/>
                    <a:gd name="T61" fmla="*/ 6 h 151"/>
                    <a:gd name="T62" fmla="*/ 143 w 204"/>
                    <a:gd name="T63" fmla="*/ 1 h 151"/>
                    <a:gd name="T64" fmla="*/ 157 w 204"/>
                    <a:gd name="T65" fmla="*/ 0 h 151"/>
                    <a:gd name="T66" fmla="*/ 170 w 204"/>
                    <a:gd name="T67" fmla="*/ 1 h 151"/>
                    <a:gd name="T68" fmla="*/ 182 w 204"/>
                    <a:gd name="T69" fmla="*/ 5 h 151"/>
                    <a:gd name="T70" fmla="*/ 191 w 204"/>
                    <a:gd name="T71" fmla="*/ 11 h 151"/>
                    <a:gd name="T72" fmla="*/ 198 w 204"/>
                    <a:gd name="T73" fmla="*/ 20 h 151"/>
                    <a:gd name="T74" fmla="*/ 203 w 204"/>
                    <a:gd name="T75" fmla="*/ 34 h 151"/>
                    <a:gd name="T76" fmla="*/ 204 w 204"/>
                    <a:gd name="T77" fmla="*/ 58 h 151"/>
                    <a:gd name="T78" fmla="*/ 204 w 204"/>
                    <a:gd name="T79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4" h="151">
                      <a:moveTo>
                        <a:pt x="180" y="151"/>
                      </a:moveTo>
                      <a:lnTo>
                        <a:pt x="180" y="60"/>
                      </a:lnTo>
                      <a:lnTo>
                        <a:pt x="179" y="50"/>
                      </a:lnTo>
                      <a:lnTo>
                        <a:pt x="178" y="42"/>
                      </a:lnTo>
                      <a:lnTo>
                        <a:pt x="175" y="35"/>
                      </a:lnTo>
                      <a:lnTo>
                        <a:pt x="173" y="29"/>
                      </a:lnTo>
                      <a:lnTo>
                        <a:pt x="169" y="26"/>
                      </a:lnTo>
                      <a:lnTo>
                        <a:pt x="165" y="23"/>
                      </a:lnTo>
                      <a:lnTo>
                        <a:pt x="159" y="22"/>
                      </a:lnTo>
                      <a:lnTo>
                        <a:pt x="152" y="21"/>
                      </a:lnTo>
                      <a:lnTo>
                        <a:pt x="144" y="22"/>
                      </a:lnTo>
                      <a:lnTo>
                        <a:pt x="137" y="24"/>
                      </a:lnTo>
                      <a:lnTo>
                        <a:pt x="130" y="27"/>
                      </a:lnTo>
                      <a:lnTo>
                        <a:pt x="125" y="33"/>
                      </a:lnTo>
                      <a:lnTo>
                        <a:pt x="121" y="39"/>
                      </a:lnTo>
                      <a:lnTo>
                        <a:pt x="117" y="46"/>
                      </a:lnTo>
                      <a:lnTo>
                        <a:pt x="115" y="54"/>
                      </a:lnTo>
                      <a:lnTo>
                        <a:pt x="114" y="64"/>
                      </a:lnTo>
                      <a:lnTo>
                        <a:pt x="114" y="151"/>
                      </a:lnTo>
                      <a:lnTo>
                        <a:pt x="90" y="151"/>
                      </a:lnTo>
                      <a:lnTo>
                        <a:pt x="90" y="60"/>
                      </a:lnTo>
                      <a:lnTo>
                        <a:pt x="89" y="50"/>
                      </a:lnTo>
                      <a:lnTo>
                        <a:pt x="88" y="42"/>
                      </a:lnTo>
                      <a:lnTo>
                        <a:pt x="87" y="35"/>
                      </a:lnTo>
                      <a:lnTo>
                        <a:pt x="84" y="29"/>
                      </a:lnTo>
                      <a:lnTo>
                        <a:pt x="80" y="26"/>
                      </a:lnTo>
                      <a:lnTo>
                        <a:pt x="76" y="23"/>
                      </a:lnTo>
                      <a:lnTo>
                        <a:pt x="70" y="22"/>
                      </a:lnTo>
                      <a:lnTo>
                        <a:pt x="63" y="21"/>
                      </a:lnTo>
                      <a:lnTo>
                        <a:pt x="54" y="22"/>
                      </a:lnTo>
                      <a:lnTo>
                        <a:pt x="47" y="24"/>
                      </a:lnTo>
                      <a:lnTo>
                        <a:pt x="41" y="27"/>
                      </a:lnTo>
                      <a:lnTo>
                        <a:pt x="35" y="33"/>
                      </a:lnTo>
                      <a:lnTo>
                        <a:pt x="31" y="39"/>
                      </a:lnTo>
                      <a:lnTo>
                        <a:pt x="28" y="46"/>
                      </a:lnTo>
                      <a:lnTo>
                        <a:pt x="26" y="54"/>
                      </a:lnTo>
                      <a:lnTo>
                        <a:pt x="26" y="64"/>
                      </a:lnTo>
                      <a:lnTo>
                        <a:pt x="26" y="151"/>
                      </a:lnTo>
                      <a:lnTo>
                        <a:pt x="0" y="151"/>
                      </a:lnTo>
                      <a:lnTo>
                        <a:pt x="0" y="4"/>
                      </a:lnTo>
                      <a:lnTo>
                        <a:pt x="25" y="4"/>
                      </a:lnTo>
                      <a:lnTo>
                        <a:pt x="25" y="24"/>
                      </a:lnTo>
                      <a:lnTo>
                        <a:pt x="29" y="18"/>
                      </a:lnTo>
                      <a:lnTo>
                        <a:pt x="33" y="13"/>
                      </a:lnTo>
                      <a:lnTo>
                        <a:pt x="38" y="9"/>
                      </a:lnTo>
                      <a:lnTo>
                        <a:pt x="44" y="6"/>
                      </a:lnTo>
                      <a:lnTo>
                        <a:pt x="49" y="3"/>
                      </a:lnTo>
                      <a:lnTo>
                        <a:pt x="56" y="2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7" y="0"/>
                      </a:lnTo>
                      <a:lnTo>
                        <a:pt x="83" y="1"/>
                      </a:lnTo>
                      <a:lnTo>
                        <a:pt x="88" y="3"/>
                      </a:lnTo>
                      <a:lnTo>
                        <a:pt x="93" y="6"/>
                      </a:lnTo>
                      <a:lnTo>
                        <a:pt x="98" y="9"/>
                      </a:lnTo>
                      <a:lnTo>
                        <a:pt x="102" y="13"/>
                      </a:lnTo>
                      <a:lnTo>
                        <a:pt x="106" y="17"/>
                      </a:lnTo>
                      <a:lnTo>
                        <a:pt x="110" y="23"/>
                      </a:lnTo>
                      <a:lnTo>
                        <a:pt x="114" y="17"/>
                      </a:lnTo>
                      <a:lnTo>
                        <a:pt x="121" y="13"/>
                      </a:lnTo>
                      <a:lnTo>
                        <a:pt x="126" y="9"/>
                      </a:lnTo>
                      <a:lnTo>
                        <a:pt x="131" y="6"/>
                      </a:lnTo>
                      <a:lnTo>
                        <a:pt x="137" y="3"/>
                      </a:lnTo>
                      <a:lnTo>
                        <a:pt x="143" y="1"/>
                      </a:lnTo>
                      <a:lnTo>
                        <a:pt x="150" y="0"/>
                      </a:lnTo>
                      <a:lnTo>
                        <a:pt x="157" y="0"/>
                      </a:lnTo>
                      <a:lnTo>
                        <a:pt x="164" y="0"/>
                      </a:lnTo>
                      <a:lnTo>
                        <a:pt x="170" y="1"/>
                      </a:lnTo>
                      <a:lnTo>
                        <a:pt x="176" y="3"/>
                      </a:lnTo>
                      <a:lnTo>
                        <a:pt x="182" y="5"/>
                      </a:lnTo>
                      <a:lnTo>
                        <a:pt x="187" y="8"/>
                      </a:lnTo>
                      <a:lnTo>
                        <a:pt x="191" y="11"/>
                      </a:lnTo>
                      <a:lnTo>
                        <a:pt x="195" y="15"/>
                      </a:lnTo>
                      <a:lnTo>
                        <a:pt x="198" y="20"/>
                      </a:lnTo>
                      <a:lnTo>
                        <a:pt x="201" y="26"/>
                      </a:lnTo>
                      <a:lnTo>
                        <a:pt x="203" y="34"/>
                      </a:lnTo>
                      <a:lnTo>
                        <a:pt x="204" y="44"/>
                      </a:lnTo>
                      <a:lnTo>
                        <a:pt x="204" y="58"/>
                      </a:lnTo>
                      <a:lnTo>
                        <a:pt x="204" y="62"/>
                      </a:lnTo>
                      <a:lnTo>
                        <a:pt x="204" y="151"/>
                      </a:lnTo>
                      <a:lnTo>
                        <a:pt x="180" y="15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7" name="Freeform 88">
                  <a:extLst>
                    <a:ext uri="{FF2B5EF4-FFF2-40B4-BE49-F238E27FC236}">
                      <a16:creationId xmlns:a16="http://schemas.microsoft.com/office/drawing/2014/main" id="{3BC302C1-315A-7663-D807-649A68C59B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28196" y="1121352"/>
                  <a:ext cx="37016" cy="57939"/>
                </a:xfrm>
                <a:custGeom>
                  <a:avLst/>
                  <a:gdLst>
                    <a:gd name="T0" fmla="*/ 88 w 139"/>
                    <a:gd name="T1" fmla="*/ 205 h 219"/>
                    <a:gd name="T2" fmla="*/ 69 w 139"/>
                    <a:gd name="T3" fmla="*/ 216 h 219"/>
                    <a:gd name="T4" fmla="*/ 47 w 139"/>
                    <a:gd name="T5" fmla="*/ 219 h 219"/>
                    <a:gd name="T6" fmla="*/ 20 w 139"/>
                    <a:gd name="T7" fmla="*/ 213 h 219"/>
                    <a:gd name="T8" fmla="*/ 4 w 139"/>
                    <a:gd name="T9" fmla="*/ 193 h 219"/>
                    <a:gd name="T10" fmla="*/ 0 w 139"/>
                    <a:gd name="T11" fmla="*/ 166 h 219"/>
                    <a:gd name="T12" fmla="*/ 13 w 139"/>
                    <a:gd name="T13" fmla="*/ 143 h 219"/>
                    <a:gd name="T14" fmla="*/ 38 w 139"/>
                    <a:gd name="T15" fmla="*/ 131 h 219"/>
                    <a:gd name="T16" fmla="*/ 68 w 139"/>
                    <a:gd name="T17" fmla="*/ 127 h 219"/>
                    <a:gd name="T18" fmla="*/ 94 w 139"/>
                    <a:gd name="T19" fmla="*/ 121 h 219"/>
                    <a:gd name="T20" fmla="*/ 97 w 139"/>
                    <a:gd name="T21" fmla="*/ 108 h 219"/>
                    <a:gd name="T22" fmla="*/ 93 w 139"/>
                    <a:gd name="T23" fmla="*/ 93 h 219"/>
                    <a:gd name="T24" fmla="*/ 79 w 139"/>
                    <a:gd name="T25" fmla="*/ 86 h 219"/>
                    <a:gd name="T26" fmla="*/ 56 w 139"/>
                    <a:gd name="T27" fmla="*/ 85 h 219"/>
                    <a:gd name="T28" fmla="*/ 39 w 139"/>
                    <a:gd name="T29" fmla="*/ 91 h 219"/>
                    <a:gd name="T30" fmla="*/ 31 w 139"/>
                    <a:gd name="T31" fmla="*/ 106 h 219"/>
                    <a:gd name="T32" fmla="*/ 7 w 139"/>
                    <a:gd name="T33" fmla="*/ 111 h 219"/>
                    <a:gd name="T34" fmla="*/ 9 w 139"/>
                    <a:gd name="T35" fmla="*/ 96 h 219"/>
                    <a:gd name="T36" fmla="*/ 16 w 139"/>
                    <a:gd name="T37" fmla="*/ 83 h 219"/>
                    <a:gd name="T38" fmla="*/ 27 w 139"/>
                    <a:gd name="T39" fmla="*/ 73 h 219"/>
                    <a:gd name="T40" fmla="*/ 41 w 139"/>
                    <a:gd name="T41" fmla="*/ 66 h 219"/>
                    <a:gd name="T42" fmla="*/ 79 w 139"/>
                    <a:gd name="T43" fmla="*/ 64 h 219"/>
                    <a:gd name="T44" fmla="*/ 100 w 139"/>
                    <a:gd name="T45" fmla="*/ 69 h 219"/>
                    <a:gd name="T46" fmla="*/ 111 w 139"/>
                    <a:gd name="T47" fmla="*/ 77 h 219"/>
                    <a:gd name="T48" fmla="*/ 119 w 139"/>
                    <a:gd name="T49" fmla="*/ 88 h 219"/>
                    <a:gd name="T50" fmla="*/ 123 w 139"/>
                    <a:gd name="T51" fmla="*/ 182 h 219"/>
                    <a:gd name="T52" fmla="*/ 128 w 139"/>
                    <a:gd name="T53" fmla="*/ 196 h 219"/>
                    <a:gd name="T54" fmla="*/ 135 w 139"/>
                    <a:gd name="T55" fmla="*/ 196 h 219"/>
                    <a:gd name="T56" fmla="*/ 139 w 139"/>
                    <a:gd name="T57" fmla="*/ 215 h 219"/>
                    <a:gd name="T58" fmla="*/ 128 w 139"/>
                    <a:gd name="T59" fmla="*/ 217 h 219"/>
                    <a:gd name="T60" fmla="*/ 114 w 139"/>
                    <a:gd name="T61" fmla="*/ 216 h 219"/>
                    <a:gd name="T62" fmla="*/ 103 w 139"/>
                    <a:gd name="T63" fmla="*/ 208 h 219"/>
                    <a:gd name="T64" fmla="*/ 99 w 139"/>
                    <a:gd name="T65" fmla="*/ 195 h 219"/>
                    <a:gd name="T66" fmla="*/ 91 w 139"/>
                    <a:gd name="T67" fmla="*/ 142 h 219"/>
                    <a:gd name="T68" fmla="*/ 64 w 139"/>
                    <a:gd name="T69" fmla="*/ 148 h 219"/>
                    <a:gd name="T70" fmla="*/ 44 w 139"/>
                    <a:gd name="T71" fmla="*/ 151 h 219"/>
                    <a:gd name="T72" fmla="*/ 31 w 139"/>
                    <a:gd name="T73" fmla="*/ 158 h 219"/>
                    <a:gd name="T74" fmla="*/ 26 w 139"/>
                    <a:gd name="T75" fmla="*/ 169 h 219"/>
                    <a:gd name="T76" fmla="*/ 27 w 139"/>
                    <a:gd name="T77" fmla="*/ 184 h 219"/>
                    <a:gd name="T78" fmla="*/ 36 w 139"/>
                    <a:gd name="T79" fmla="*/ 194 h 219"/>
                    <a:gd name="T80" fmla="*/ 52 w 139"/>
                    <a:gd name="T81" fmla="*/ 197 h 219"/>
                    <a:gd name="T82" fmla="*/ 78 w 139"/>
                    <a:gd name="T83" fmla="*/ 191 h 219"/>
                    <a:gd name="T84" fmla="*/ 94 w 139"/>
                    <a:gd name="T85" fmla="*/ 176 h 219"/>
                    <a:gd name="T86" fmla="*/ 97 w 139"/>
                    <a:gd name="T87" fmla="*/ 139 h 219"/>
                    <a:gd name="T88" fmla="*/ 102 w 139"/>
                    <a:gd name="T89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39" h="219">
                      <a:moveTo>
                        <a:pt x="99" y="194"/>
                      </a:moveTo>
                      <a:lnTo>
                        <a:pt x="94" y="200"/>
                      </a:lnTo>
                      <a:lnTo>
                        <a:pt x="88" y="205"/>
                      </a:lnTo>
                      <a:lnTo>
                        <a:pt x="82" y="209"/>
                      </a:lnTo>
                      <a:lnTo>
                        <a:pt x="75" y="213"/>
                      </a:lnTo>
                      <a:lnTo>
                        <a:pt x="69" y="216"/>
                      </a:lnTo>
                      <a:lnTo>
                        <a:pt x="62" y="218"/>
                      </a:lnTo>
                      <a:lnTo>
                        <a:pt x="54" y="219"/>
                      </a:lnTo>
                      <a:lnTo>
                        <a:pt x="47" y="219"/>
                      </a:lnTo>
                      <a:lnTo>
                        <a:pt x="37" y="218"/>
                      </a:lnTo>
                      <a:lnTo>
                        <a:pt x="28" y="216"/>
                      </a:lnTo>
                      <a:lnTo>
                        <a:pt x="20" y="213"/>
                      </a:lnTo>
                      <a:lnTo>
                        <a:pt x="13" y="207"/>
                      </a:lnTo>
                      <a:lnTo>
                        <a:pt x="8" y="200"/>
                      </a:lnTo>
                      <a:lnTo>
                        <a:pt x="4" y="193"/>
                      </a:lnTo>
                      <a:lnTo>
                        <a:pt x="0" y="184"/>
                      </a:lnTo>
                      <a:lnTo>
                        <a:pt x="0" y="175"/>
                      </a:lnTo>
                      <a:lnTo>
                        <a:pt x="0" y="166"/>
                      </a:lnTo>
                      <a:lnTo>
                        <a:pt x="4" y="157"/>
                      </a:lnTo>
                      <a:lnTo>
                        <a:pt x="7" y="149"/>
                      </a:lnTo>
                      <a:lnTo>
                        <a:pt x="13" y="143"/>
                      </a:lnTo>
                      <a:lnTo>
                        <a:pt x="20" y="138"/>
                      </a:lnTo>
                      <a:lnTo>
                        <a:pt x="28" y="134"/>
                      </a:lnTo>
                      <a:lnTo>
                        <a:pt x="38" y="131"/>
                      </a:lnTo>
                      <a:lnTo>
                        <a:pt x="50" y="129"/>
                      </a:lnTo>
                      <a:lnTo>
                        <a:pt x="58" y="128"/>
                      </a:lnTo>
                      <a:lnTo>
                        <a:pt x="68" y="127"/>
                      </a:lnTo>
                      <a:lnTo>
                        <a:pt x="83" y="125"/>
                      </a:lnTo>
                      <a:lnTo>
                        <a:pt x="91" y="123"/>
                      </a:lnTo>
                      <a:lnTo>
                        <a:pt x="94" y="121"/>
                      </a:lnTo>
                      <a:lnTo>
                        <a:pt x="96" y="119"/>
                      </a:lnTo>
                      <a:lnTo>
                        <a:pt x="97" y="115"/>
                      </a:lnTo>
                      <a:lnTo>
                        <a:pt x="97" y="108"/>
                      </a:lnTo>
                      <a:lnTo>
                        <a:pt x="97" y="102"/>
                      </a:lnTo>
                      <a:lnTo>
                        <a:pt x="95" y="98"/>
                      </a:lnTo>
                      <a:lnTo>
                        <a:pt x="93" y="93"/>
                      </a:lnTo>
                      <a:lnTo>
                        <a:pt x="89" y="90"/>
                      </a:lnTo>
                      <a:lnTo>
                        <a:pt x="85" y="88"/>
                      </a:lnTo>
                      <a:lnTo>
                        <a:pt x="79" y="86"/>
                      </a:lnTo>
                      <a:lnTo>
                        <a:pt x="73" y="85"/>
                      </a:lnTo>
                      <a:lnTo>
                        <a:pt x="65" y="84"/>
                      </a:lnTo>
                      <a:lnTo>
                        <a:pt x="56" y="85"/>
                      </a:lnTo>
                      <a:lnTo>
                        <a:pt x="49" y="86"/>
                      </a:lnTo>
                      <a:lnTo>
                        <a:pt x="43" y="88"/>
                      </a:lnTo>
                      <a:lnTo>
                        <a:pt x="39" y="91"/>
                      </a:lnTo>
                      <a:lnTo>
                        <a:pt x="35" y="96"/>
                      </a:lnTo>
                      <a:lnTo>
                        <a:pt x="32" y="101"/>
                      </a:lnTo>
                      <a:lnTo>
                        <a:pt x="31" y="106"/>
                      </a:lnTo>
                      <a:lnTo>
                        <a:pt x="30" y="112"/>
                      </a:lnTo>
                      <a:lnTo>
                        <a:pt x="7" y="112"/>
                      </a:lnTo>
                      <a:lnTo>
                        <a:pt x="7" y="111"/>
                      </a:lnTo>
                      <a:lnTo>
                        <a:pt x="7" y="106"/>
                      </a:lnTo>
                      <a:lnTo>
                        <a:pt x="8" y="101"/>
                      </a:lnTo>
                      <a:lnTo>
                        <a:pt x="9" y="96"/>
                      </a:lnTo>
                      <a:lnTo>
                        <a:pt x="11" y="91"/>
                      </a:lnTo>
                      <a:lnTo>
                        <a:pt x="13" y="86"/>
                      </a:lnTo>
                      <a:lnTo>
                        <a:pt x="16" y="83"/>
                      </a:lnTo>
                      <a:lnTo>
                        <a:pt x="19" y="79"/>
                      </a:lnTo>
                      <a:lnTo>
                        <a:pt x="23" y="76"/>
                      </a:lnTo>
                      <a:lnTo>
                        <a:pt x="27" y="73"/>
                      </a:lnTo>
                      <a:lnTo>
                        <a:pt x="31" y="70"/>
                      </a:lnTo>
                      <a:lnTo>
                        <a:pt x="36" y="68"/>
                      </a:lnTo>
                      <a:lnTo>
                        <a:pt x="41" y="66"/>
                      </a:lnTo>
                      <a:lnTo>
                        <a:pt x="52" y="64"/>
                      </a:lnTo>
                      <a:lnTo>
                        <a:pt x="66" y="63"/>
                      </a:lnTo>
                      <a:lnTo>
                        <a:pt x="79" y="64"/>
                      </a:lnTo>
                      <a:lnTo>
                        <a:pt x="91" y="66"/>
                      </a:lnTo>
                      <a:lnTo>
                        <a:pt x="96" y="67"/>
                      </a:lnTo>
                      <a:lnTo>
                        <a:pt x="100" y="69"/>
                      </a:lnTo>
                      <a:lnTo>
                        <a:pt x="105" y="71"/>
                      </a:lnTo>
                      <a:lnTo>
                        <a:pt x="108" y="74"/>
                      </a:lnTo>
                      <a:lnTo>
                        <a:pt x="111" y="77"/>
                      </a:lnTo>
                      <a:lnTo>
                        <a:pt x="115" y="80"/>
                      </a:lnTo>
                      <a:lnTo>
                        <a:pt x="118" y="84"/>
                      </a:lnTo>
                      <a:lnTo>
                        <a:pt x="119" y="88"/>
                      </a:lnTo>
                      <a:lnTo>
                        <a:pt x="122" y="98"/>
                      </a:lnTo>
                      <a:lnTo>
                        <a:pt x="123" y="109"/>
                      </a:lnTo>
                      <a:lnTo>
                        <a:pt x="123" y="182"/>
                      </a:lnTo>
                      <a:lnTo>
                        <a:pt x="123" y="189"/>
                      </a:lnTo>
                      <a:lnTo>
                        <a:pt x="125" y="194"/>
                      </a:lnTo>
                      <a:lnTo>
                        <a:pt x="128" y="196"/>
                      </a:lnTo>
                      <a:lnTo>
                        <a:pt x="132" y="196"/>
                      </a:lnTo>
                      <a:lnTo>
                        <a:pt x="133" y="196"/>
                      </a:lnTo>
                      <a:lnTo>
                        <a:pt x="135" y="196"/>
                      </a:lnTo>
                      <a:lnTo>
                        <a:pt x="137" y="196"/>
                      </a:lnTo>
                      <a:lnTo>
                        <a:pt x="139" y="195"/>
                      </a:lnTo>
                      <a:lnTo>
                        <a:pt x="139" y="215"/>
                      </a:lnTo>
                      <a:lnTo>
                        <a:pt x="134" y="216"/>
                      </a:lnTo>
                      <a:lnTo>
                        <a:pt x="131" y="217"/>
                      </a:lnTo>
                      <a:lnTo>
                        <a:pt x="128" y="217"/>
                      </a:lnTo>
                      <a:lnTo>
                        <a:pt x="125" y="217"/>
                      </a:lnTo>
                      <a:lnTo>
                        <a:pt x="119" y="217"/>
                      </a:lnTo>
                      <a:lnTo>
                        <a:pt x="114" y="216"/>
                      </a:lnTo>
                      <a:lnTo>
                        <a:pt x="109" y="214"/>
                      </a:lnTo>
                      <a:lnTo>
                        <a:pt x="105" y="212"/>
                      </a:lnTo>
                      <a:lnTo>
                        <a:pt x="103" y="208"/>
                      </a:lnTo>
                      <a:lnTo>
                        <a:pt x="101" y="205"/>
                      </a:lnTo>
                      <a:lnTo>
                        <a:pt x="100" y="200"/>
                      </a:lnTo>
                      <a:lnTo>
                        <a:pt x="99" y="195"/>
                      </a:lnTo>
                      <a:lnTo>
                        <a:pt x="99" y="194"/>
                      </a:lnTo>
                      <a:close/>
                      <a:moveTo>
                        <a:pt x="97" y="139"/>
                      </a:moveTo>
                      <a:lnTo>
                        <a:pt x="91" y="142"/>
                      </a:lnTo>
                      <a:lnTo>
                        <a:pt x="84" y="144"/>
                      </a:lnTo>
                      <a:lnTo>
                        <a:pt x="75" y="146"/>
                      </a:lnTo>
                      <a:lnTo>
                        <a:pt x="64" y="148"/>
                      </a:lnTo>
                      <a:lnTo>
                        <a:pt x="56" y="149"/>
                      </a:lnTo>
                      <a:lnTo>
                        <a:pt x="50" y="149"/>
                      </a:lnTo>
                      <a:lnTo>
                        <a:pt x="44" y="151"/>
                      </a:lnTo>
                      <a:lnTo>
                        <a:pt x="39" y="152"/>
                      </a:lnTo>
                      <a:lnTo>
                        <a:pt x="35" y="156"/>
                      </a:lnTo>
                      <a:lnTo>
                        <a:pt x="31" y="158"/>
                      </a:lnTo>
                      <a:lnTo>
                        <a:pt x="29" y="161"/>
                      </a:lnTo>
                      <a:lnTo>
                        <a:pt x="27" y="165"/>
                      </a:lnTo>
                      <a:lnTo>
                        <a:pt x="26" y="169"/>
                      </a:lnTo>
                      <a:lnTo>
                        <a:pt x="26" y="175"/>
                      </a:lnTo>
                      <a:lnTo>
                        <a:pt x="26" y="180"/>
                      </a:lnTo>
                      <a:lnTo>
                        <a:pt x="27" y="184"/>
                      </a:lnTo>
                      <a:lnTo>
                        <a:pt x="29" y="188"/>
                      </a:lnTo>
                      <a:lnTo>
                        <a:pt x="32" y="191"/>
                      </a:lnTo>
                      <a:lnTo>
                        <a:pt x="36" y="194"/>
                      </a:lnTo>
                      <a:lnTo>
                        <a:pt x="41" y="195"/>
                      </a:lnTo>
                      <a:lnTo>
                        <a:pt x="46" y="196"/>
                      </a:lnTo>
                      <a:lnTo>
                        <a:pt x="52" y="197"/>
                      </a:lnTo>
                      <a:lnTo>
                        <a:pt x="62" y="196"/>
                      </a:lnTo>
                      <a:lnTo>
                        <a:pt x="70" y="194"/>
                      </a:lnTo>
                      <a:lnTo>
                        <a:pt x="78" y="191"/>
                      </a:lnTo>
                      <a:lnTo>
                        <a:pt x="85" y="187"/>
                      </a:lnTo>
                      <a:lnTo>
                        <a:pt x="90" y="182"/>
                      </a:lnTo>
                      <a:lnTo>
                        <a:pt x="94" y="176"/>
                      </a:lnTo>
                      <a:lnTo>
                        <a:pt x="96" y="169"/>
                      </a:lnTo>
                      <a:lnTo>
                        <a:pt x="97" y="162"/>
                      </a:lnTo>
                      <a:lnTo>
                        <a:pt x="97" y="139"/>
                      </a:lnTo>
                      <a:close/>
                      <a:moveTo>
                        <a:pt x="47" y="48"/>
                      </a:moveTo>
                      <a:lnTo>
                        <a:pt x="75" y="0"/>
                      </a:lnTo>
                      <a:lnTo>
                        <a:pt x="102" y="0"/>
                      </a:lnTo>
                      <a:lnTo>
                        <a:pt x="64" y="48"/>
                      </a:lnTo>
                      <a:lnTo>
                        <a:pt x="47" y="48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8" name="Freeform 89">
                  <a:extLst>
                    <a:ext uri="{FF2B5EF4-FFF2-40B4-BE49-F238E27FC236}">
                      <a16:creationId xmlns:a16="http://schemas.microsoft.com/office/drawing/2014/main" id="{770D5BBA-6497-5201-8C13-135D6CF1F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650" y="1139055"/>
                  <a:ext cx="32189" cy="40236"/>
                </a:xfrm>
                <a:custGeom>
                  <a:avLst/>
                  <a:gdLst>
                    <a:gd name="T0" fmla="*/ 98 w 123"/>
                    <a:gd name="T1" fmla="*/ 151 h 151"/>
                    <a:gd name="T2" fmla="*/ 98 w 123"/>
                    <a:gd name="T3" fmla="*/ 60 h 151"/>
                    <a:gd name="T4" fmla="*/ 97 w 123"/>
                    <a:gd name="T5" fmla="*/ 50 h 151"/>
                    <a:gd name="T6" fmla="*/ 96 w 123"/>
                    <a:gd name="T7" fmla="*/ 42 h 151"/>
                    <a:gd name="T8" fmla="*/ 94 w 123"/>
                    <a:gd name="T9" fmla="*/ 36 h 151"/>
                    <a:gd name="T10" fmla="*/ 91 w 123"/>
                    <a:gd name="T11" fmla="*/ 30 h 151"/>
                    <a:gd name="T12" fmla="*/ 87 w 123"/>
                    <a:gd name="T13" fmla="*/ 26 h 151"/>
                    <a:gd name="T14" fmla="*/ 82 w 123"/>
                    <a:gd name="T15" fmla="*/ 24 h 151"/>
                    <a:gd name="T16" fmla="*/ 76 w 123"/>
                    <a:gd name="T17" fmla="*/ 22 h 151"/>
                    <a:gd name="T18" fmla="*/ 69 w 123"/>
                    <a:gd name="T19" fmla="*/ 22 h 151"/>
                    <a:gd name="T20" fmla="*/ 58 w 123"/>
                    <a:gd name="T21" fmla="*/ 22 h 151"/>
                    <a:gd name="T22" fmla="*/ 50 w 123"/>
                    <a:gd name="T23" fmla="*/ 24 h 151"/>
                    <a:gd name="T24" fmla="*/ 42 w 123"/>
                    <a:gd name="T25" fmla="*/ 28 h 151"/>
                    <a:gd name="T26" fmla="*/ 36 w 123"/>
                    <a:gd name="T27" fmla="*/ 34 h 151"/>
                    <a:gd name="T28" fmla="*/ 31 w 123"/>
                    <a:gd name="T29" fmla="*/ 40 h 151"/>
                    <a:gd name="T30" fmla="*/ 28 w 123"/>
                    <a:gd name="T31" fmla="*/ 48 h 151"/>
                    <a:gd name="T32" fmla="*/ 26 w 123"/>
                    <a:gd name="T33" fmla="*/ 57 h 151"/>
                    <a:gd name="T34" fmla="*/ 25 w 123"/>
                    <a:gd name="T35" fmla="*/ 67 h 151"/>
                    <a:gd name="T36" fmla="*/ 25 w 123"/>
                    <a:gd name="T37" fmla="*/ 151 h 151"/>
                    <a:gd name="T38" fmla="*/ 0 w 123"/>
                    <a:gd name="T39" fmla="*/ 151 h 151"/>
                    <a:gd name="T40" fmla="*/ 0 w 123"/>
                    <a:gd name="T41" fmla="*/ 4 h 151"/>
                    <a:gd name="T42" fmla="*/ 24 w 123"/>
                    <a:gd name="T43" fmla="*/ 4 h 151"/>
                    <a:gd name="T44" fmla="*/ 24 w 123"/>
                    <a:gd name="T45" fmla="*/ 25 h 151"/>
                    <a:gd name="T46" fmla="*/ 28 w 123"/>
                    <a:gd name="T47" fmla="*/ 19 h 151"/>
                    <a:gd name="T48" fmla="*/ 33 w 123"/>
                    <a:gd name="T49" fmla="*/ 14 h 151"/>
                    <a:gd name="T50" fmla="*/ 38 w 123"/>
                    <a:gd name="T51" fmla="*/ 10 h 151"/>
                    <a:gd name="T52" fmla="*/ 44 w 123"/>
                    <a:gd name="T53" fmla="*/ 6 h 151"/>
                    <a:gd name="T54" fmla="*/ 50 w 123"/>
                    <a:gd name="T55" fmla="*/ 4 h 151"/>
                    <a:gd name="T56" fmla="*/ 56 w 123"/>
                    <a:gd name="T57" fmla="*/ 2 h 151"/>
                    <a:gd name="T58" fmla="*/ 63 w 123"/>
                    <a:gd name="T59" fmla="*/ 0 h 151"/>
                    <a:gd name="T60" fmla="*/ 71 w 123"/>
                    <a:gd name="T61" fmla="*/ 0 h 151"/>
                    <a:gd name="T62" fmla="*/ 79 w 123"/>
                    <a:gd name="T63" fmla="*/ 0 h 151"/>
                    <a:gd name="T64" fmla="*/ 86 w 123"/>
                    <a:gd name="T65" fmla="*/ 1 h 151"/>
                    <a:gd name="T66" fmla="*/ 93 w 123"/>
                    <a:gd name="T67" fmla="*/ 3 h 151"/>
                    <a:gd name="T68" fmla="*/ 99 w 123"/>
                    <a:gd name="T69" fmla="*/ 5 h 151"/>
                    <a:gd name="T70" fmla="*/ 104 w 123"/>
                    <a:gd name="T71" fmla="*/ 8 h 151"/>
                    <a:gd name="T72" fmla="*/ 109 w 123"/>
                    <a:gd name="T73" fmla="*/ 11 h 151"/>
                    <a:gd name="T74" fmla="*/ 112 w 123"/>
                    <a:gd name="T75" fmla="*/ 15 h 151"/>
                    <a:gd name="T76" fmla="*/ 116 w 123"/>
                    <a:gd name="T77" fmla="*/ 20 h 151"/>
                    <a:gd name="T78" fmla="*/ 119 w 123"/>
                    <a:gd name="T79" fmla="*/ 25 h 151"/>
                    <a:gd name="T80" fmla="*/ 122 w 123"/>
                    <a:gd name="T81" fmla="*/ 33 h 151"/>
                    <a:gd name="T82" fmla="*/ 123 w 123"/>
                    <a:gd name="T83" fmla="*/ 42 h 151"/>
                    <a:gd name="T84" fmla="*/ 123 w 123"/>
                    <a:gd name="T85" fmla="*/ 55 h 151"/>
                    <a:gd name="T86" fmla="*/ 123 w 123"/>
                    <a:gd name="T87" fmla="*/ 62 h 151"/>
                    <a:gd name="T88" fmla="*/ 123 w 123"/>
                    <a:gd name="T89" fmla="*/ 151 h 151"/>
                    <a:gd name="T90" fmla="*/ 98 w 123"/>
                    <a:gd name="T91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3" h="151">
                      <a:moveTo>
                        <a:pt x="98" y="151"/>
                      </a:moveTo>
                      <a:lnTo>
                        <a:pt x="98" y="60"/>
                      </a:lnTo>
                      <a:lnTo>
                        <a:pt x="97" y="50"/>
                      </a:lnTo>
                      <a:lnTo>
                        <a:pt x="96" y="42"/>
                      </a:lnTo>
                      <a:lnTo>
                        <a:pt x="94" y="36"/>
                      </a:lnTo>
                      <a:lnTo>
                        <a:pt x="91" y="30"/>
                      </a:lnTo>
                      <a:lnTo>
                        <a:pt x="87" y="26"/>
                      </a:lnTo>
                      <a:lnTo>
                        <a:pt x="82" y="24"/>
                      </a:lnTo>
                      <a:lnTo>
                        <a:pt x="76" y="22"/>
                      </a:lnTo>
                      <a:lnTo>
                        <a:pt x="69" y="22"/>
                      </a:lnTo>
                      <a:lnTo>
                        <a:pt x="58" y="22"/>
                      </a:lnTo>
                      <a:lnTo>
                        <a:pt x="50" y="24"/>
                      </a:lnTo>
                      <a:lnTo>
                        <a:pt x="42" y="28"/>
                      </a:lnTo>
                      <a:lnTo>
                        <a:pt x="36" y="34"/>
                      </a:lnTo>
                      <a:lnTo>
                        <a:pt x="31" y="40"/>
                      </a:lnTo>
                      <a:lnTo>
                        <a:pt x="28" y="48"/>
                      </a:lnTo>
                      <a:lnTo>
                        <a:pt x="26" y="57"/>
                      </a:lnTo>
                      <a:lnTo>
                        <a:pt x="25" y="67"/>
                      </a:lnTo>
                      <a:lnTo>
                        <a:pt x="25" y="151"/>
                      </a:lnTo>
                      <a:lnTo>
                        <a:pt x="0" y="151"/>
                      </a:lnTo>
                      <a:lnTo>
                        <a:pt x="0" y="4"/>
                      </a:lnTo>
                      <a:lnTo>
                        <a:pt x="24" y="4"/>
                      </a:lnTo>
                      <a:lnTo>
                        <a:pt x="24" y="25"/>
                      </a:lnTo>
                      <a:lnTo>
                        <a:pt x="28" y="19"/>
                      </a:lnTo>
                      <a:lnTo>
                        <a:pt x="33" y="14"/>
                      </a:lnTo>
                      <a:lnTo>
                        <a:pt x="38" y="10"/>
                      </a:lnTo>
                      <a:lnTo>
                        <a:pt x="44" y="6"/>
                      </a:lnTo>
                      <a:lnTo>
                        <a:pt x="50" y="4"/>
                      </a:lnTo>
                      <a:lnTo>
                        <a:pt x="56" y="2"/>
                      </a:lnTo>
                      <a:lnTo>
                        <a:pt x="63" y="0"/>
                      </a:lnTo>
                      <a:lnTo>
                        <a:pt x="71" y="0"/>
                      </a:lnTo>
                      <a:lnTo>
                        <a:pt x="79" y="0"/>
                      </a:lnTo>
                      <a:lnTo>
                        <a:pt x="86" y="1"/>
                      </a:lnTo>
                      <a:lnTo>
                        <a:pt x="93" y="3"/>
                      </a:lnTo>
                      <a:lnTo>
                        <a:pt x="99" y="5"/>
                      </a:lnTo>
                      <a:lnTo>
                        <a:pt x="104" y="8"/>
                      </a:lnTo>
                      <a:lnTo>
                        <a:pt x="109" y="11"/>
                      </a:lnTo>
                      <a:lnTo>
                        <a:pt x="112" y="15"/>
                      </a:lnTo>
                      <a:lnTo>
                        <a:pt x="116" y="20"/>
                      </a:lnTo>
                      <a:lnTo>
                        <a:pt x="119" y="25"/>
                      </a:lnTo>
                      <a:lnTo>
                        <a:pt x="122" y="33"/>
                      </a:lnTo>
                      <a:lnTo>
                        <a:pt x="123" y="42"/>
                      </a:lnTo>
                      <a:lnTo>
                        <a:pt x="123" y="55"/>
                      </a:lnTo>
                      <a:lnTo>
                        <a:pt x="123" y="62"/>
                      </a:lnTo>
                      <a:lnTo>
                        <a:pt x="123" y="151"/>
                      </a:lnTo>
                      <a:lnTo>
                        <a:pt x="98" y="15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39" name="Freeform 90">
                  <a:extLst>
                    <a:ext uri="{FF2B5EF4-FFF2-40B4-BE49-F238E27FC236}">
                      <a16:creationId xmlns:a16="http://schemas.microsoft.com/office/drawing/2014/main" id="{01966BF1-C7F9-172F-16AF-0B2DBE8983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20579" y="1211479"/>
                  <a:ext cx="35407" cy="41845"/>
                </a:xfrm>
                <a:custGeom>
                  <a:avLst/>
                  <a:gdLst>
                    <a:gd name="T0" fmla="*/ 106 w 132"/>
                    <a:gd name="T1" fmla="*/ 65 h 156"/>
                    <a:gd name="T2" fmla="*/ 104 w 132"/>
                    <a:gd name="T3" fmla="*/ 46 h 156"/>
                    <a:gd name="T4" fmla="*/ 95 w 132"/>
                    <a:gd name="T5" fmla="*/ 33 h 156"/>
                    <a:gd name="T6" fmla="*/ 83 w 132"/>
                    <a:gd name="T7" fmla="*/ 24 h 156"/>
                    <a:gd name="T8" fmla="*/ 66 w 132"/>
                    <a:gd name="T9" fmla="*/ 22 h 156"/>
                    <a:gd name="T10" fmla="*/ 50 w 132"/>
                    <a:gd name="T11" fmla="*/ 24 h 156"/>
                    <a:gd name="T12" fmla="*/ 37 w 132"/>
                    <a:gd name="T13" fmla="*/ 32 h 156"/>
                    <a:gd name="T14" fmla="*/ 29 w 132"/>
                    <a:gd name="T15" fmla="*/ 46 h 156"/>
                    <a:gd name="T16" fmla="*/ 25 w 132"/>
                    <a:gd name="T17" fmla="*/ 65 h 156"/>
                    <a:gd name="T18" fmla="*/ 130 w 132"/>
                    <a:gd name="T19" fmla="*/ 103 h 156"/>
                    <a:gd name="T20" fmla="*/ 123 w 132"/>
                    <a:gd name="T21" fmla="*/ 126 h 156"/>
                    <a:gd name="T22" fmla="*/ 117 w 132"/>
                    <a:gd name="T23" fmla="*/ 134 h 156"/>
                    <a:gd name="T24" fmla="*/ 109 w 132"/>
                    <a:gd name="T25" fmla="*/ 142 h 156"/>
                    <a:gd name="T26" fmla="*/ 99 w 132"/>
                    <a:gd name="T27" fmla="*/ 148 h 156"/>
                    <a:gd name="T28" fmla="*/ 89 w 132"/>
                    <a:gd name="T29" fmla="*/ 152 h 156"/>
                    <a:gd name="T30" fmla="*/ 66 w 132"/>
                    <a:gd name="T31" fmla="*/ 156 h 156"/>
                    <a:gd name="T32" fmla="*/ 51 w 132"/>
                    <a:gd name="T33" fmla="*/ 154 h 156"/>
                    <a:gd name="T34" fmla="*/ 38 w 132"/>
                    <a:gd name="T35" fmla="*/ 151 h 156"/>
                    <a:gd name="T36" fmla="*/ 27 w 132"/>
                    <a:gd name="T37" fmla="*/ 144 h 156"/>
                    <a:gd name="T38" fmla="*/ 17 w 132"/>
                    <a:gd name="T39" fmla="*/ 135 h 156"/>
                    <a:gd name="T40" fmla="*/ 10 w 132"/>
                    <a:gd name="T41" fmla="*/ 124 h 156"/>
                    <a:gd name="T42" fmla="*/ 4 w 132"/>
                    <a:gd name="T43" fmla="*/ 112 h 156"/>
                    <a:gd name="T44" fmla="*/ 1 w 132"/>
                    <a:gd name="T45" fmla="*/ 96 h 156"/>
                    <a:gd name="T46" fmla="*/ 0 w 132"/>
                    <a:gd name="T47" fmla="*/ 79 h 156"/>
                    <a:gd name="T48" fmla="*/ 1 w 132"/>
                    <a:gd name="T49" fmla="*/ 62 h 156"/>
                    <a:gd name="T50" fmla="*/ 4 w 132"/>
                    <a:gd name="T51" fmla="*/ 46 h 156"/>
                    <a:gd name="T52" fmla="*/ 10 w 132"/>
                    <a:gd name="T53" fmla="*/ 32 h 156"/>
                    <a:gd name="T54" fmla="*/ 17 w 132"/>
                    <a:gd name="T55" fmla="*/ 21 h 156"/>
                    <a:gd name="T56" fmla="*/ 27 w 132"/>
                    <a:gd name="T57" fmla="*/ 12 h 156"/>
                    <a:gd name="T58" fmla="*/ 38 w 132"/>
                    <a:gd name="T59" fmla="*/ 5 h 156"/>
                    <a:gd name="T60" fmla="*/ 51 w 132"/>
                    <a:gd name="T61" fmla="*/ 2 h 156"/>
                    <a:gd name="T62" fmla="*/ 66 w 132"/>
                    <a:gd name="T63" fmla="*/ 0 h 156"/>
                    <a:gd name="T64" fmla="*/ 80 w 132"/>
                    <a:gd name="T65" fmla="*/ 1 h 156"/>
                    <a:gd name="T66" fmla="*/ 93 w 132"/>
                    <a:gd name="T67" fmla="*/ 5 h 156"/>
                    <a:gd name="T68" fmla="*/ 105 w 132"/>
                    <a:gd name="T69" fmla="*/ 11 h 156"/>
                    <a:gd name="T70" fmla="*/ 115 w 132"/>
                    <a:gd name="T71" fmla="*/ 19 h 156"/>
                    <a:gd name="T72" fmla="*/ 122 w 132"/>
                    <a:gd name="T73" fmla="*/ 30 h 156"/>
                    <a:gd name="T74" fmla="*/ 127 w 132"/>
                    <a:gd name="T75" fmla="*/ 42 h 156"/>
                    <a:gd name="T76" fmla="*/ 131 w 132"/>
                    <a:gd name="T77" fmla="*/ 58 h 156"/>
                    <a:gd name="T78" fmla="*/ 132 w 132"/>
                    <a:gd name="T79" fmla="*/ 74 h 156"/>
                    <a:gd name="T80" fmla="*/ 132 w 132"/>
                    <a:gd name="T81" fmla="*/ 81 h 156"/>
                    <a:gd name="T82" fmla="*/ 131 w 132"/>
                    <a:gd name="T83" fmla="*/ 85 h 156"/>
                    <a:gd name="T84" fmla="*/ 26 w 132"/>
                    <a:gd name="T85" fmla="*/ 96 h 156"/>
                    <a:gd name="T86" fmla="*/ 32 w 132"/>
                    <a:gd name="T87" fmla="*/ 114 h 156"/>
                    <a:gd name="T88" fmla="*/ 43 w 132"/>
                    <a:gd name="T89" fmla="*/ 127 h 156"/>
                    <a:gd name="T90" fmla="*/ 59 w 132"/>
                    <a:gd name="T91" fmla="*/ 133 h 156"/>
                    <a:gd name="T92" fmla="*/ 75 w 132"/>
                    <a:gd name="T93" fmla="*/ 133 h 156"/>
                    <a:gd name="T94" fmla="*/ 87 w 132"/>
                    <a:gd name="T95" fmla="*/ 129 h 156"/>
                    <a:gd name="T96" fmla="*/ 97 w 132"/>
                    <a:gd name="T97" fmla="*/ 122 h 156"/>
                    <a:gd name="T98" fmla="*/ 104 w 132"/>
                    <a:gd name="T99" fmla="*/ 11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2" h="156">
                      <a:moveTo>
                        <a:pt x="25" y="65"/>
                      </a:moveTo>
                      <a:lnTo>
                        <a:pt x="106" y="65"/>
                      </a:lnTo>
                      <a:lnTo>
                        <a:pt x="106" y="55"/>
                      </a:lnTo>
                      <a:lnTo>
                        <a:pt x="104" y="46"/>
                      </a:lnTo>
                      <a:lnTo>
                        <a:pt x="99" y="39"/>
                      </a:lnTo>
                      <a:lnTo>
                        <a:pt x="95" y="33"/>
                      </a:lnTo>
                      <a:lnTo>
                        <a:pt x="89" y="28"/>
                      </a:lnTo>
                      <a:lnTo>
                        <a:pt x="83" y="24"/>
                      </a:lnTo>
                      <a:lnTo>
                        <a:pt x="75" y="22"/>
                      </a:lnTo>
                      <a:lnTo>
                        <a:pt x="66" y="22"/>
                      </a:lnTo>
                      <a:lnTo>
                        <a:pt x="58" y="22"/>
                      </a:lnTo>
                      <a:lnTo>
                        <a:pt x="50" y="24"/>
                      </a:lnTo>
                      <a:lnTo>
                        <a:pt x="43" y="28"/>
                      </a:lnTo>
                      <a:lnTo>
                        <a:pt x="37" y="32"/>
                      </a:lnTo>
                      <a:lnTo>
                        <a:pt x="33" y="38"/>
                      </a:lnTo>
                      <a:lnTo>
                        <a:pt x="29" y="46"/>
                      </a:lnTo>
                      <a:lnTo>
                        <a:pt x="27" y="55"/>
                      </a:lnTo>
                      <a:lnTo>
                        <a:pt x="25" y="65"/>
                      </a:lnTo>
                      <a:close/>
                      <a:moveTo>
                        <a:pt x="106" y="103"/>
                      </a:moveTo>
                      <a:lnTo>
                        <a:pt x="130" y="103"/>
                      </a:lnTo>
                      <a:lnTo>
                        <a:pt x="127" y="116"/>
                      </a:lnTo>
                      <a:lnTo>
                        <a:pt x="123" y="126"/>
                      </a:lnTo>
                      <a:lnTo>
                        <a:pt x="120" y="130"/>
                      </a:lnTo>
                      <a:lnTo>
                        <a:pt x="117" y="134"/>
                      </a:lnTo>
                      <a:lnTo>
                        <a:pt x="113" y="138"/>
                      </a:lnTo>
                      <a:lnTo>
                        <a:pt x="109" y="142"/>
                      </a:lnTo>
                      <a:lnTo>
                        <a:pt x="105" y="145"/>
                      </a:lnTo>
                      <a:lnTo>
                        <a:pt x="99" y="148"/>
                      </a:lnTo>
                      <a:lnTo>
                        <a:pt x="94" y="150"/>
                      </a:lnTo>
                      <a:lnTo>
                        <a:pt x="89" y="152"/>
                      </a:lnTo>
                      <a:lnTo>
                        <a:pt x="78" y="155"/>
                      </a:lnTo>
                      <a:lnTo>
                        <a:pt x="66" y="156"/>
                      </a:lnTo>
                      <a:lnTo>
                        <a:pt x="58" y="155"/>
                      </a:lnTo>
                      <a:lnTo>
                        <a:pt x="51" y="154"/>
                      </a:lnTo>
                      <a:lnTo>
                        <a:pt x="45" y="153"/>
                      </a:lnTo>
                      <a:lnTo>
                        <a:pt x="38" y="151"/>
                      </a:lnTo>
                      <a:lnTo>
                        <a:pt x="32" y="148"/>
                      </a:lnTo>
                      <a:lnTo>
                        <a:pt x="27" y="144"/>
                      </a:lnTo>
                      <a:lnTo>
                        <a:pt x="22" y="140"/>
                      </a:lnTo>
                      <a:lnTo>
                        <a:pt x="17" y="135"/>
                      </a:lnTo>
                      <a:lnTo>
                        <a:pt x="13" y="130"/>
                      </a:lnTo>
                      <a:lnTo>
                        <a:pt x="10" y="124"/>
                      </a:lnTo>
                      <a:lnTo>
                        <a:pt x="7" y="118"/>
                      </a:lnTo>
                      <a:lnTo>
                        <a:pt x="4" y="112"/>
                      </a:lnTo>
                      <a:lnTo>
                        <a:pt x="2" y="103"/>
                      </a:lnTo>
                      <a:lnTo>
                        <a:pt x="1" y="96"/>
                      </a:lnTo>
                      <a:lnTo>
                        <a:pt x="0" y="88"/>
                      </a:lnTo>
                      <a:lnTo>
                        <a:pt x="0" y="79"/>
                      </a:lnTo>
                      <a:lnTo>
                        <a:pt x="0" y="70"/>
                      </a:lnTo>
                      <a:lnTo>
                        <a:pt x="1" y="62"/>
                      </a:lnTo>
                      <a:lnTo>
                        <a:pt x="2" y="54"/>
                      </a:lnTo>
                      <a:lnTo>
                        <a:pt x="4" y="46"/>
                      </a:lnTo>
                      <a:lnTo>
                        <a:pt x="7" y="39"/>
                      </a:lnTo>
                      <a:lnTo>
                        <a:pt x="10" y="32"/>
                      </a:lnTo>
                      <a:lnTo>
                        <a:pt x="13" y="26"/>
                      </a:lnTo>
                      <a:lnTo>
                        <a:pt x="17" y="21"/>
                      </a:lnTo>
                      <a:lnTo>
                        <a:pt x="22" y="16"/>
                      </a:lnTo>
                      <a:lnTo>
                        <a:pt x="27" y="12"/>
                      </a:lnTo>
                      <a:lnTo>
                        <a:pt x="32" y="8"/>
                      </a:lnTo>
                      <a:lnTo>
                        <a:pt x="38" y="5"/>
                      </a:lnTo>
                      <a:lnTo>
                        <a:pt x="45" y="3"/>
                      </a:lnTo>
                      <a:lnTo>
                        <a:pt x="51" y="2"/>
                      </a:lnTo>
                      <a:lnTo>
                        <a:pt x="58" y="1"/>
                      </a:lnTo>
                      <a:lnTo>
                        <a:pt x="66" y="0"/>
                      </a:lnTo>
                      <a:lnTo>
                        <a:pt x="73" y="1"/>
                      </a:lnTo>
                      <a:lnTo>
                        <a:pt x="80" y="1"/>
                      </a:lnTo>
                      <a:lnTo>
                        <a:pt x="87" y="3"/>
                      </a:lnTo>
                      <a:lnTo>
                        <a:pt x="93" y="5"/>
                      </a:lnTo>
                      <a:lnTo>
                        <a:pt x="99" y="8"/>
                      </a:lnTo>
                      <a:lnTo>
                        <a:pt x="105" y="11"/>
                      </a:lnTo>
                      <a:lnTo>
                        <a:pt x="110" y="15"/>
                      </a:lnTo>
                      <a:lnTo>
                        <a:pt x="115" y="19"/>
                      </a:lnTo>
                      <a:lnTo>
                        <a:pt x="119" y="24"/>
                      </a:lnTo>
                      <a:lnTo>
                        <a:pt x="122" y="30"/>
                      </a:lnTo>
                      <a:lnTo>
                        <a:pt x="125" y="36"/>
                      </a:lnTo>
                      <a:lnTo>
                        <a:pt x="127" y="42"/>
                      </a:lnTo>
                      <a:lnTo>
                        <a:pt x="129" y="49"/>
                      </a:lnTo>
                      <a:lnTo>
                        <a:pt x="131" y="58"/>
                      </a:lnTo>
                      <a:lnTo>
                        <a:pt x="131" y="66"/>
                      </a:lnTo>
                      <a:lnTo>
                        <a:pt x="132" y="74"/>
                      </a:lnTo>
                      <a:lnTo>
                        <a:pt x="132" y="78"/>
                      </a:lnTo>
                      <a:lnTo>
                        <a:pt x="132" y="81"/>
                      </a:lnTo>
                      <a:lnTo>
                        <a:pt x="131" y="83"/>
                      </a:lnTo>
                      <a:lnTo>
                        <a:pt x="131" y="85"/>
                      </a:lnTo>
                      <a:lnTo>
                        <a:pt x="25" y="85"/>
                      </a:lnTo>
                      <a:lnTo>
                        <a:pt x="26" y="96"/>
                      </a:lnTo>
                      <a:lnTo>
                        <a:pt x="28" y="105"/>
                      </a:lnTo>
                      <a:lnTo>
                        <a:pt x="32" y="114"/>
                      </a:lnTo>
                      <a:lnTo>
                        <a:pt x="37" y="121"/>
                      </a:lnTo>
                      <a:lnTo>
                        <a:pt x="43" y="127"/>
                      </a:lnTo>
                      <a:lnTo>
                        <a:pt x="51" y="130"/>
                      </a:lnTo>
                      <a:lnTo>
                        <a:pt x="59" y="133"/>
                      </a:lnTo>
                      <a:lnTo>
                        <a:pt x="68" y="134"/>
                      </a:lnTo>
                      <a:lnTo>
                        <a:pt x="75" y="133"/>
                      </a:lnTo>
                      <a:lnTo>
                        <a:pt x="81" y="132"/>
                      </a:lnTo>
                      <a:lnTo>
                        <a:pt x="87" y="129"/>
                      </a:lnTo>
                      <a:lnTo>
                        <a:pt x="92" y="126"/>
                      </a:lnTo>
                      <a:lnTo>
                        <a:pt x="97" y="122"/>
                      </a:lnTo>
                      <a:lnTo>
                        <a:pt x="101" y="117"/>
                      </a:lnTo>
                      <a:lnTo>
                        <a:pt x="104" y="111"/>
                      </a:lnTo>
                      <a:lnTo>
                        <a:pt x="106" y="103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0" name="Rectangle 91">
                  <a:extLst>
                    <a:ext uri="{FF2B5EF4-FFF2-40B4-BE49-F238E27FC236}">
                      <a16:creationId xmlns:a16="http://schemas.microsoft.com/office/drawing/2014/main" id="{E3462D64-5BF6-930B-2367-8D359ED312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4034" y="1196994"/>
                  <a:ext cx="6438" cy="54720"/>
                </a:xfrm>
                <a:prstGeom prst="rect">
                  <a:avLst/>
                </a:pr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1" name="Freeform 92">
                  <a:extLst>
                    <a:ext uri="{FF2B5EF4-FFF2-40B4-BE49-F238E27FC236}">
                      <a16:creationId xmlns:a16="http://schemas.microsoft.com/office/drawing/2014/main" id="{B4FC1D9B-0259-42BD-C001-036E847E5D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02661" y="1196994"/>
                  <a:ext cx="40235" cy="54720"/>
                </a:xfrm>
                <a:custGeom>
                  <a:avLst/>
                  <a:gdLst>
                    <a:gd name="T0" fmla="*/ 0 w 154"/>
                    <a:gd name="T1" fmla="*/ 0 h 201"/>
                    <a:gd name="T2" fmla="*/ 96 w 154"/>
                    <a:gd name="T3" fmla="*/ 1 h 201"/>
                    <a:gd name="T4" fmla="*/ 114 w 154"/>
                    <a:gd name="T5" fmla="*/ 5 h 201"/>
                    <a:gd name="T6" fmla="*/ 124 w 154"/>
                    <a:gd name="T7" fmla="*/ 9 h 201"/>
                    <a:gd name="T8" fmla="*/ 131 w 154"/>
                    <a:gd name="T9" fmla="*/ 15 h 201"/>
                    <a:gd name="T10" fmla="*/ 138 w 154"/>
                    <a:gd name="T11" fmla="*/ 23 h 201"/>
                    <a:gd name="T12" fmla="*/ 142 w 154"/>
                    <a:gd name="T13" fmla="*/ 32 h 201"/>
                    <a:gd name="T14" fmla="*/ 144 w 154"/>
                    <a:gd name="T15" fmla="*/ 43 h 201"/>
                    <a:gd name="T16" fmla="*/ 144 w 154"/>
                    <a:gd name="T17" fmla="*/ 57 h 201"/>
                    <a:gd name="T18" fmla="*/ 140 w 154"/>
                    <a:gd name="T19" fmla="*/ 70 h 201"/>
                    <a:gd name="T20" fmla="*/ 132 w 154"/>
                    <a:gd name="T21" fmla="*/ 81 h 201"/>
                    <a:gd name="T22" fmla="*/ 121 w 154"/>
                    <a:gd name="T23" fmla="*/ 89 h 201"/>
                    <a:gd name="T24" fmla="*/ 123 w 154"/>
                    <a:gd name="T25" fmla="*/ 94 h 201"/>
                    <a:gd name="T26" fmla="*/ 138 w 154"/>
                    <a:gd name="T27" fmla="*/ 103 h 201"/>
                    <a:gd name="T28" fmla="*/ 148 w 154"/>
                    <a:gd name="T29" fmla="*/ 116 h 201"/>
                    <a:gd name="T30" fmla="*/ 153 w 154"/>
                    <a:gd name="T31" fmla="*/ 132 h 201"/>
                    <a:gd name="T32" fmla="*/ 153 w 154"/>
                    <a:gd name="T33" fmla="*/ 147 h 201"/>
                    <a:gd name="T34" fmla="*/ 151 w 154"/>
                    <a:gd name="T35" fmla="*/ 161 h 201"/>
                    <a:gd name="T36" fmla="*/ 146 w 154"/>
                    <a:gd name="T37" fmla="*/ 171 h 201"/>
                    <a:gd name="T38" fmla="*/ 140 w 154"/>
                    <a:gd name="T39" fmla="*/ 181 h 201"/>
                    <a:gd name="T40" fmla="*/ 130 w 154"/>
                    <a:gd name="T41" fmla="*/ 189 h 201"/>
                    <a:gd name="T42" fmla="*/ 119 w 154"/>
                    <a:gd name="T43" fmla="*/ 195 h 201"/>
                    <a:gd name="T44" fmla="*/ 107 w 154"/>
                    <a:gd name="T45" fmla="*/ 199 h 201"/>
                    <a:gd name="T46" fmla="*/ 93 w 154"/>
                    <a:gd name="T47" fmla="*/ 201 h 201"/>
                    <a:gd name="T48" fmla="*/ 0 w 154"/>
                    <a:gd name="T49" fmla="*/ 201 h 201"/>
                    <a:gd name="T50" fmla="*/ 75 w 154"/>
                    <a:gd name="T51" fmla="*/ 84 h 201"/>
                    <a:gd name="T52" fmla="*/ 94 w 154"/>
                    <a:gd name="T53" fmla="*/ 82 h 201"/>
                    <a:gd name="T54" fmla="*/ 106 w 154"/>
                    <a:gd name="T55" fmla="*/ 77 h 201"/>
                    <a:gd name="T56" fmla="*/ 114 w 154"/>
                    <a:gd name="T57" fmla="*/ 67 h 201"/>
                    <a:gd name="T58" fmla="*/ 116 w 154"/>
                    <a:gd name="T59" fmla="*/ 53 h 201"/>
                    <a:gd name="T60" fmla="*/ 114 w 154"/>
                    <a:gd name="T61" fmla="*/ 39 h 201"/>
                    <a:gd name="T62" fmla="*/ 107 w 154"/>
                    <a:gd name="T63" fmla="*/ 30 h 201"/>
                    <a:gd name="T64" fmla="*/ 95 w 154"/>
                    <a:gd name="T65" fmla="*/ 24 h 201"/>
                    <a:gd name="T66" fmla="*/ 77 w 154"/>
                    <a:gd name="T67" fmla="*/ 23 h 201"/>
                    <a:gd name="T68" fmla="*/ 28 w 154"/>
                    <a:gd name="T69" fmla="*/ 84 h 201"/>
                    <a:gd name="T70" fmla="*/ 83 w 154"/>
                    <a:gd name="T71" fmla="*/ 177 h 201"/>
                    <a:gd name="T72" fmla="*/ 101 w 154"/>
                    <a:gd name="T73" fmla="*/ 175 h 201"/>
                    <a:gd name="T74" fmla="*/ 114 w 154"/>
                    <a:gd name="T75" fmla="*/ 168 h 201"/>
                    <a:gd name="T76" fmla="*/ 122 w 154"/>
                    <a:gd name="T77" fmla="*/ 156 h 201"/>
                    <a:gd name="T78" fmla="*/ 125 w 154"/>
                    <a:gd name="T79" fmla="*/ 140 h 201"/>
                    <a:gd name="T80" fmla="*/ 122 w 154"/>
                    <a:gd name="T81" fmla="*/ 126 h 201"/>
                    <a:gd name="T82" fmla="*/ 114 w 154"/>
                    <a:gd name="T83" fmla="*/ 115 h 201"/>
                    <a:gd name="T84" fmla="*/ 100 w 154"/>
                    <a:gd name="T85" fmla="*/ 109 h 201"/>
                    <a:gd name="T86" fmla="*/ 80 w 154"/>
                    <a:gd name="T87" fmla="*/ 107 h 201"/>
                    <a:gd name="T88" fmla="*/ 28 w 154"/>
                    <a:gd name="T89" fmla="*/ 177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4" h="201">
                      <a:moveTo>
                        <a:pt x="0" y="201"/>
                      </a:moveTo>
                      <a:lnTo>
                        <a:pt x="0" y="0"/>
                      </a:lnTo>
                      <a:lnTo>
                        <a:pt x="82" y="0"/>
                      </a:lnTo>
                      <a:lnTo>
                        <a:pt x="96" y="1"/>
                      </a:lnTo>
                      <a:lnTo>
                        <a:pt x="109" y="3"/>
                      </a:lnTo>
                      <a:lnTo>
                        <a:pt x="114" y="5"/>
                      </a:lnTo>
                      <a:lnTo>
                        <a:pt x="119" y="7"/>
                      </a:lnTo>
                      <a:lnTo>
                        <a:pt x="124" y="9"/>
                      </a:lnTo>
                      <a:lnTo>
                        <a:pt x="128" y="12"/>
                      </a:lnTo>
                      <a:lnTo>
                        <a:pt x="131" y="15"/>
                      </a:lnTo>
                      <a:lnTo>
                        <a:pt x="135" y="19"/>
                      </a:lnTo>
                      <a:lnTo>
                        <a:pt x="138" y="23"/>
                      </a:lnTo>
                      <a:lnTo>
                        <a:pt x="140" y="27"/>
                      </a:lnTo>
                      <a:lnTo>
                        <a:pt x="142" y="32"/>
                      </a:lnTo>
                      <a:lnTo>
                        <a:pt x="143" y="37"/>
                      </a:lnTo>
                      <a:lnTo>
                        <a:pt x="144" y="43"/>
                      </a:lnTo>
                      <a:lnTo>
                        <a:pt x="144" y="49"/>
                      </a:lnTo>
                      <a:lnTo>
                        <a:pt x="144" y="57"/>
                      </a:lnTo>
                      <a:lnTo>
                        <a:pt x="142" y="63"/>
                      </a:lnTo>
                      <a:lnTo>
                        <a:pt x="140" y="70"/>
                      </a:lnTo>
                      <a:lnTo>
                        <a:pt x="137" y="75"/>
                      </a:lnTo>
                      <a:lnTo>
                        <a:pt x="132" y="81"/>
                      </a:lnTo>
                      <a:lnTo>
                        <a:pt x="127" y="85"/>
                      </a:lnTo>
                      <a:lnTo>
                        <a:pt x="121" y="89"/>
                      </a:lnTo>
                      <a:lnTo>
                        <a:pt x="115" y="92"/>
                      </a:lnTo>
                      <a:lnTo>
                        <a:pt x="123" y="94"/>
                      </a:lnTo>
                      <a:lnTo>
                        <a:pt x="131" y="98"/>
                      </a:lnTo>
                      <a:lnTo>
                        <a:pt x="138" y="103"/>
                      </a:lnTo>
                      <a:lnTo>
                        <a:pt x="144" y="109"/>
                      </a:lnTo>
                      <a:lnTo>
                        <a:pt x="148" y="116"/>
                      </a:lnTo>
                      <a:lnTo>
                        <a:pt x="151" y="123"/>
                      </a:lnTo>
                      <a:lnTo>
                        <a:pt x="153" y="132"/>
                      </a:lnTo>
                      <a:lnTo>
                        <a:pt x="154" y="141"/>
                      </a:lnTo>
                      <a:lnTo>
                        <a:pt x="153" y="147"/>
                      </a:lnTo>
                      <a:lnTo>
                        <a:pt x="152" y="154"/>
                      </a:lnTo>
                      <a:lnTo>
                        <a:pt x="151" y="161"/>
                      </a:lnTo>
                      <a:lnTo>
                        <a:pt x="149" y="166"/>
                      </a:lnTo>
                      <a:lnTo>
                        <a:pt x="146" y="171"/>
                      </a:lnTo>
                      <a:lnTo>
                        <a:pt x="143" y="176"/>
                      </a:lnTo>
                      <a:lnTo>
                        <a:pt x="140" y="181"/>
                      </a:lnTo>
                      <a:lnTo>
                        <a:pt x="135" y="185"/>
                      </a:lnTo>
                      <a:lnTo>
                        <a:pt x="130" y="189"/>
                      </a:lnTo>
                      <a:lnTo>
                        <a:pt x="125" y="192"/>
                      </a:lnTo>
                      <a:lnTo>
                        <a:pt x="119" y="195"/>
                      </a:lnTo>
                      <a:lnTo>
                        <a:pt x="113" y="197"/>
                      </a:lnTo>
                      <a:lnTo>
                        <a:pt x="107" y="199"/>
                      </a:lnTo>
                      <a:lnTo>
                        <a:pt x="100" y="200"/>
                      </a:lnTo>
                      <a:lnTo>
                        <a:pt x="93" y="201"/>
                      </a:lnTo>
                      <a:lnTo>
                        <a:pt x="86" y="201"/>
                      </a:lnTo>
                      <a:lnTo>
                        <a:pt x="0" y="201"/>
                      </a:lnTo>
                      <a:close/>
                      <a:moveTo>
                        <a:pt x="28" y="84"/>
                      </a:moveTo>
                      <a:lnTo>
                        <a:pt x="75" y="84"/>
                      </a:lnTo>
                      <a:lnTo>
                        <a:pt x="86" y="84"/>
                      </a:lnTo>
                      <a:lnTo>
                        <a:pt x="94" y="82"/>
                      </a:lnTo>
                      <a:lnTo>
                        <a:pt x="101" y="80"/>
                      </a:lnTo>
                      <a:lnTo>
                        <a:pt x="106" y="77"/>
                      </a:lnTo>
                      <a:lnTo>
                        <a:pt x="111" y="72"/>
                      </a:lnTo>
                      <a:lnTo>
                        <a:pt x="114" y="67"/>
                      </a:lnTo>
                      <a:lnTo>
                        <a:pt x="116" y="61"/>
                      </a:lnTo>
                      <a:lnTo>
                        <a:pt x="116" y="53"/>
                      </a:lnTo>
                      <a:lnTo>
                        <a:pt x="116" y="46"/>
                      </a:lnTo>
                      <a:lnTo>
                        <a:pt x="114" y="39"/>
                      </a:lnTo>
                      <a:lnTo>
                        <a:pt x="111" y="34"/>
                      </a:lnTo>
                      <a:lnTo>
                        <a:pt x="107" y="30"/>
                      </a:lnTo>
                      <a:lnTo>
                        <a:pt x="101" y="27"/>
                      </a:lnTo>
                      <a:lnTo>
                        <a:pt x="95" y="24"/>
                      </a:lnTo>
                      <a:lnTo>
                        <a:pt x="87" y="23"/>
                      </a:lnTo>
                      <a:lnTo>
                        <a:pt x="77" y="23"/>
                      </a:lnTo>
                      <a:lnTo>
                        <a:pt x="28" y="23"/>
                      </a:lnTo>
                      <a:lnTo>
                        <a:pt x="28" y="84"/>
                      </a:lnTo>
                      <a:close/>
                      <a:moveTo>
                        <a:pt x="28" y="177"/>
                      </a:moveTo>
                      <a:lnTo>
                        <a:pt x="83" y="177"/>
                      </a:lnTo>
                      <a:lnTo>
                        <a:pt x="93" y="176"/>
                      </a:lnTo>
                      <a:lnTo>
                        <a:pt x="101" y="175"/>
                      </a:lnTo>
                      <a:lnTo>
                        <a:pt x="108" y="172"/>
                      </a:lnTo>
                      <a:lnTo>
                        <a:pt x="114" y="168"/>
                      </a:lnTo>
                      <a:lnTo>
                        <a:pt x="119" y="163"/>
                      </a:lnTo>
                      <a:lnTo>
                        <a:pt x="122" y="156"/>
                      </a:lnTo>
                      <a:lnTo>
                        <a:pt x="124" y="149"/>
                      </a:lnTo>
                      <a:lnTo>
                        <a:pt x="125" y="140"/>
                      </a:lnTo>
                      <a:lnTo>
                        <a:pt x="124" y="132"/>
                      </a:lnTo>
                      <a:lnTo>
                        <a:pt x="122" y="126"/>
                      </a:lnTo>
                      <a:lnTo>
                        <a:pt x="119" y="120"/>
                      </a:lnTo>
                      <a:lnTo>
                        <a:pt x="114" y="115"/>
                      </a:lnTo>
                      <a:lnTo>
                        <a:pt x="108" y="112"/>
                      </a:lnTo>
                      <a:lnTo>
                        <a:pt x="100" y="109"/>
                      </a:lnTo>
                      <a:lnTo>
                        <a:pt x="91" y="108"/>
                      </a:lnTo>
                      <a:lnTo>
                        <a:pt x="80" y="107"/>
                      </a:lnTo>
                      <a:lnTo>
                        <a:pt x="28" y="107"/>
                      </a:lnTo>
                      <a:lnTo>
                        <a:pt x="28" y="177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2" name="Freeform 93">
                  <a:extLst>
                    <a:ext uri="{FF2B5EF4-FFF2-40B4-BE49-F238E27FC236}">
                      <a16:creationId xmlns:a16="http://schemas.microsoft.com/office/drawing/2014/main" id="{C45BC9FF-6DC2-F27F-DC01-B3F450C60B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0943" y="1213088"/>
                  <a:ext cx="32189" cy="40236"/>
                </a:xfrm>
                <a:custGeom>
                  <a:avLst/>
                  <a:gdLst>
                    <a:gd name="T0" fmla="*/ 25 w 123"/>
                    <a:gd name="T1" fmla="*/ 0 h 149"/>
                    <a:gd name="T2" fmla="*/ 25 w 123"/>
                    <a:gd name="T3" fmla="*/ 89 h 149"/>
                    <a:gd name="T4" fmla="*/ 26 w 123"/>
                    <a:gd name="T5" fmla="*/ 99 h 149"/>
                    <a:gd name="T6" fmla="*/ 27 w 123"/>
                    <a:gd name="T7" fmla="*/ 108 h 149"/>
                    <a:gd name="T8" fmla="*/ 29 w 123"/>
                    <a:gd name="T9" fmla="*/ 115 h 149"/>
                    <a:gd name="T10" fmla="*/ 32 w 123"/>
                    <a:gd name="T11" fmla="*/ 120 h 149"/>
                    <a:gd name="T12" fmla="*/ 36 w 123"/>
                    <a:gd name="T13" fmla="*/ 123 h 149"/>
                    <a:gd name="T14" fmla="*/ 41 w 123"/>
                    <a:gd name="T15" fmla="*/ 126 h 149"/>
                    <a:gd name="T16" fmla="*/ 47 w 123"/>
                    <a:gd name="T17" fmla="*/ 127 h 149"/>
                    <a:gd name="T18" fmla="*/ 54 w 123"/>
                    <a:gd name="T19" fmla="*/ 128 h 149"/>
                    <a:gd name="T20" fmla="*/ 65 w 123"/>
                    <a:gd name="T21" fmla="*/ 127 h 149"/>
                    <a:gd name="T22" fmla="*/ 74 w 123"/>
                    <a:gd name="T23" fmla="*/ 125 h 149"/>
                    <a:gd name="T24" fmla="*/ 81 w 123"/>
                    <a:gd name="T25" fmla="*/ 121 h 149"/>
                    <a:gd name="T26" fmla="*/ 87 w 123"/>
                    <a:gd name="T27" fmla="*/ 116 h 149"/>
                    <a:gd name="T28" fmla="*/ 92 w 123"/>
                    <a:gd name="T29" fmla="*/ 109 h 149"/>
                    <a:gd name="T30" fmla="*/ 95 w 123"/>
                    <a:gd name="T31" fmla="*/ 99 h 149"/>
                    <a:gd name="T32" fmla="*/ 97 w 123"/>
                    <a:gd name="T33" fmla="*/ 90 h 149"/>
                    <a:gd name="T34" fmla="*/ 98 w 123"/>
                    <a:gd name="T35" fmla="*/ 78 h 149"/>
                    <a:gd name="T36" fmla="*/ 98 w 123"/>
                    <a:gd name="T37" fmla="*/ 0 h 149"/>
                    <a:gd name="T38" fmla="*/ 123 w 123"/>
                    <a:gd name="T39" fmla="*/ 0 h 149"/>
                    <a:gd name="T40" fmla="*/ 123 w 123"/>
                    <a:gd name="T41" fmla="*/ 146 h 149"/>
                    <a:gd name="T42" fmla="*/ 99 w 123"/>
                    <a:gd name="T43" fmla="*/ 146 h 149"/>
                    <a:gd name="T44" fmla="*/ 99 w 123"/>
                    <a:gd name="T45" fmla="*/ 124 h 149"/>
                    <a:gd name="T46" fmla="*/ 95 w 123"/>
                    <a:gd name="T47" fmla="*/ 130 h 149"/>
                    <a:gd name="T48" fmla="*/ 90 w 123"/>
                    <a:gd name="T49" fmla="*/ 135 h 149"/>
                    <a:gd name="T50" fmla="*/ 85 w 123"/>
                    <a:gd name="T51" fmla="*/ 140 h 149"/>
                    <a:gd name="T52" fmla="*/ 79 w 123"/>
                    <a:gd name="T53" fmla="*/ 143 h 149"/>
                    <a:gd name="T54" fmla="*/ 73 w 123"/>
                    <a:gd name="T55" fmla="*/ 146 h 149"/>
                    <a:gd name="T56" fmla="*/ 66 w 123"/>
                    <a:gd name="T57" fmla="*/ 148 h 149"/>
                    <a:gd name="T58" fmla="*/ 58 w 123"/>
                    <a:gd name="T59" fmla="*/ 149 h 149"/>
                    <a:gd name="T60" fmla="*/ 50 w 123"/>
                    <a:gd name="T61" fmla="*/ 149 h 149"/>
                    <a:gd name="T62" fmla="*/ 43 w 123"/>
                    <a:gd name="T63" fmla="*/ 149 h 149"/>
                    <a:gd name="T64" fmla="*/ 36 w 123"/>
                    <a:gd name="T65" fmla="*/ 148 h 149"/>
                    <a:gd name="T66" fmla="*/ 30 w 123"/>
                    <a:gd name="T67" fmla="*/ 147 h 149"/>
                    <a:gd name="T68" fmla="*/ 24 w 123"/>
                    <a:gd name="T69" fmla="*/ 144 h 149"/>
                    <a:gd name="T70" fmla="*/ 19 w 123"/>
                    <a:gd name="T71" fmla="*/ 142 h 149"/>
                    <a:gd name="T72" fmla="*/ 14 w 123"/>
                    <a:gd name="T73" fmla="*/ 138 h 149"/>
                    <a:gd name="T74" fmla="*/ 10 w 123"/>
                    <a:gd name="T75" fmla="*/ 134 h 149"/>
                    <a:gd name="T76" fmla="*/ 6 w 123"/>
                    <a:gd name="T77" fmla="*/ 130 h 149"/>
                    <a:gd name="T78" fmla="*/ 3 w 123"/>
                    <a:gd name="T79" fmla="*/ 124 h 149"/>
                    <a:gd name="T80" fmla="*/ 1 w 123"/>
                    <a:gd name="T81" fmla="*/ 118 h 149"/>
                    <a:gd name="T82" fmla="*/ 0 w 123"/>
                    <a:gd name="T83" fmla="*/ 108 h 149"/>
                    <a:gd name="T84" fmla="*/ 0 w 123"/>
                    <a:gd name="T85" fmla="*/ 94 h 149"/>
                    <a:gd name="T86" fmla="*/ 0 w 123"/>
                    <a:gd name="T87" fmla="*/ 87 h 149"/>
                    <a:gd name="T88" fmla="*/ 0 w 123"/>
                    <a:gd name="T89" fmla="*/ 0 h 149"/>
                    <a:gd name="T90" fmla="*/ 25 w 123"/>
                    <a:gd name="T91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3" h="149">
                      <a:moveTo>
                        <a:pt x="25" y="0"/>
                      </a:moveTo>
                      <a:lnTo>
                        <a:pt x="25" y="89"/>
                      </a:lnTo>
                      <a:lnTo>
                        <a:pt x="26" y="99"/>
                      </a:lnTo>
                      <a:lnTo>
                        <a:pt x="27" y="108"/>
                      </a:lnTo>
                      <a:lnTo>
                        <a:pt x="29" y="115"/>
                      </a:lnTo>
                      <a:lnTo>
                        <a:pt x="32" y="120"/>
                      </a:lnTo>
                      <a:lnTo>
                        <a:pt x="36" y="123"/>
                      </a:lnTo>
                      <a:lnTo>
                        <a:pt x="41" y="126"/>
                      </a:lnTo>
                      <a:lnTo>
                        <a:pt x="47" y="127"/>
                      </a:lnTo>
                      <a:lnTo>
                        <a:pt x="54" y="128"/>
                      </a:lnTo>
                      <a:lnTo>
                        <a:pt x="65" y="127"/>
                      </a:lnTo>
                      <a:lnTo>
                        <a:pt x="74" y="125"/>
                      </a:lnTo>
                      <a:lnTo>
                        <a:pt x="81" y="121"/>
                      </a:lnTo>
                      <a:lnTo>
                        <a:pt x="87" y="116"/>
                      </a:lnTo>
                      <a:lnTo>
                        <a:pt x="92" y="109"/>
                      </a:lnTo>
                      <a:lnTo>
                        <a:pt x="95" y="99"/>
                      </a:lnTo>
                      <a:lnTo>
                        <a:pt x="97" y="90"/>
                      </a:lnTo>
                      <a:lnTo>
                        <a:pt x="98" y="78"/>
                      </a:lnTo>
                      <a:lnTo>
                        <a:pt x="98" y="0"/>
                      </a:lnTo>
                      <a:lnTo>
                        <a:pt x="123" y="0"/>
                      </a:lnTo>
                      <a:lnTo>
                        <a:pt x="123" y="146"/>
                      </a:lnTo>
                      <a:lnTo>
                        <a:pt x="99" y="146"/>
                      </a:lnTo>
                      <a:lnTo>
                        <a:pt x="99" y="124"/>
                      </a:lnTo>
                      <a:lnTo>
                        <a:pt x="95" y="130"/>
                      </a:lnTo>
                      <a:lnTo>
                        <a:pt x="90" y="135"/>
                      </a:lnTo>
                      <a:lnTo>
                        <a:pt x="85" y="140"/>
                      </a:lnTo>
                      <a:lnTo>
                        <a:pt x="79" y="143"/>
                      </a:lnTo>
                      <a:lnTo>
                        <a:pt x="73" y="146"/>
                      </a:lnTo>
                      <a:lnTo>
                        <a:pt x="66" y="148"/>
                      </a:lnTo>
                      <a:lnTo>
                        <a:pt x="58" y="149"/>
                      </a:lnTo>
                      <a:lnTo>
                        <a:pt x="50" y="149"/>
                      </a:lnTo>
                      <a:lnTo>
                        <a:pt x="43" y="149"/>
                      </a:lnTo>
                      <a:lnTo>
                        <a:pt x="36" y="148"/>
                      </a:lnTo>
                      <a:lnTo>
                        <a:pt x="30" y="147"/>
                      </a:lnTo>
                      <a:lnTo>
                        <a:pt x="24" y="144"/>
                      </a:lnTo>
                      <a:lnTo>
                        <a:pt x="19" y="142"/>
                      </a:lnTo>
                      <a:lnTo>
                        <a:pt x="14" y="138"/>
                      </a:lnTo>
                      <a:lnTo>
                        <a:pt x="10" y="134"/>
                      </a:lnTo>
                      <a:lnTo>
                        <a:pt x="6" y="130"/>
                      </a:lnTo>
                      <a:lnTo>
                        <a:pt x="3" y="124"/>
                      </a:lnTo>
                      <a:lnTo>
                        <a:pt x="1" y="118"/>
                      </a:lnTo>
                      <a:lnTo>
                        <a:pt x="0" y="108"/>
                      </a:lnTo>
                      <a:lnTo>
                        <a:pt x="0" y="94"/>
                      </a:lnTo>
                      <a:lnTo>
                        <a:pt x="0" y="87"/>
                      </a:lnTo>
                      <a:lnTo>
                        <a:pt x="0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3" name="Freeform 94">
                  <a:extLst>
                    <a:ext uri="{FF2B5EF4-FFF2-40B4-BE49-F238E27FC236}">
                      <a16:creationId xmlns:a16="http://schemas.microsoft.com/office/drawing/2014/main" id="{0D5A7DAB-A440-7B84-5841-448327825C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92788" y="1211479"/>
                  <a:ext cx="33797" cy="41845"/>
                </a:xfrm>
                <a:custGeom>
                  <a:avLst/>
                  <a:gdLst>
                    <a:gd name="T0" fmla="*/ 106 w 131"/>
                    <a:gd name="T1" fmla="*/ 65 h 156"/>
                    <a:gd name="T2" fmla="*/ 104 w 131"/>
                    <a:gd name="T3" fmla="*/ 46 h 156"/>
                    <a:gd name="T4" fmla="*/ 96 w 131"/>
                    <a:gd name="T5" fmla="*/ 33 h 156"/>
                    <a:gd name="T6" fmla="*/ 84 w 131"/>
                    <a:gd name="T7" fmla="*/ 24 h 156"/>
                    <a:gd name="T8" fmla="*/ 66 w 131"/>
                    <a:gd name="T9" fmla="*/ 22 h 156"/>
                    <a:gd name="T10" fmla="*/ 50 w 131"/>
                    <a:gd name="T11" fmla="*/ 24 h 156"/>
                    <a:gd name="T12" fmla="*/ 38 w 131"/>
                    <a:gd name="T13" fmla="*/ 32 h 156"/>
                    <a:gd name="T14" fmla="*/ 30 w 131"/>
                    <a:gd name="T15" fmla="*/ 46 h 156"/>
                    <a:gd name="T16" fmla="*/ 26 w 131"/>
                    <a:gd name="T17" fmla="*/ 65 h 156"/>
                    <a:gd name="T18" fmla="*/ 130 w 131"/>
                    <a:gd name="T19" fmla="*/ 103 h 156"/>
                    <a:gd name="T20" fmla="*/ 122 w 131"/>
                    <a:gd name="T21" fmla="*/ 126 h 156"/>
                    <a:gd name="T22" fmla="*/ 116 w 131"/>
                    <a:gd name="T23" fmla="*/ 134 h 156"/>
                    <a:gd name="T24" fmla="*/ 109 w 131"/>
                    <a:gd name="T25" fmla="*/ 142 h 156"/>
                    <a:gd name="T26" fmla="*/ 100 w 131"/>
                    <a:gd name="T27" fmla="*/ 148 h 156"/>
                    <a:gd name="T28" fmla="*/ 90 w 131"/>
                    <a:gd name="T29" fmla="*/ 152 h 156"/>
                    <a:gd name="T30" fmla="*/ 66 w 131"/>
                    <a:gd name="T31" fmla="*/ 156 h 156"/>
                    <a:gd name="T32" fmla="*/ 51 w 131"/>
                    <a:gd name="T33" fmla="*/ 154 h 156"/>
                    <a:gd name="T34" fmla="*/ 39 w 131"/>
                    <a:gd name="T35" fmla="*/ 151 h 156"/>
                    <a:gd name="T36" fmla="*/ 28 w 131"/>
                    <a:gd name="T37" fmla="*/ 144 h 156"/>
                    <a:gd name="T38" fmla="*/ 17 w 131"/>
                    <a:gd name="T39" fmla="*/ 135 h 156"/>
                    <a:gd name="T40" fmla="*/ 10 w 131"/>
                    <a:gd name="T41" fmla="*/ 124 h 156"/>
                    <a:gd name="T42" fmla="*/ 4 w 131"/>
                    <a:gd name="T43" fmla="*/ 112 h 156"/>
                    <a:gd name="T44" fmla="*/ 1 w 131"/>
                    <a:gd name="T45" fmla="*/ 96 h 156"/>
                    <a:gd name="T46" fmla="*/ 0 w 131"/>
                    <a:gd name="T47" fmla="*/ 79 h 156"/>
                    <a:gd name="T48" fmla="*/ 1 w 131"/>
                    <a:gd name="T49" fmla="*/ 62 h 156"/>
                    <a:gd name="T50" fmla="*/ 4 w 131"/>
                    <a:gd name="T51" fmla="*/ 46 h 156"/>
                    <a:gd name="T52" fmla="*/ 10 w 131"/>
                    <a:gd name="T53" fmla="*/ 32 h 156"/>
                    <a:gd name="T54" fmla="*/ 17 w 131"/>
                    <a:gd name="T55" fmla="*/ 21 h 156"/>
                    <a:gd name="T56" fmla="*/ 27 w 131"/>
                    <a:gd name="T57" fmla="*/ 12 h 156"/>
                    <a:gd name="T58" fmla="*/ 39 w 131"/>
                    <a:gd name="T59" fmla="*/ 5 h 156"/>
                    <a:gd name="T60" fmla="*/ 51 w 131"/>
                    <a:gd name="T61" fmla="*/ 2 h 156"/>
                    <a:gd name="T62" fmla="*/ 65 w 131"/>
                    <a:gd name="T63" fmla="*/ 0 h 156"/>
                    <a:gd name="T64" fmla="*/ 81 w 131"/>
                    <a:gd name="T65" fmla="*/ 1 h 156"/>
                    <a:gd name="T66" fmla="*/ 94 w 131"/>
                    <a:gd name="T67" fmla="*/ 5 h 156"/>
                    <a:gd name="T68" fmla="*/ 105 w 131"/>
                    <a:gd name="T69" fmla="*/ 11 h 156"/>
                    <a:gd name="T70" fmla="*/ 115 w 131"/>
                    <a:gd name="T71" fmla="*/ 19 h 156"/>
                    <a:gd name="T72" fmla="*/ 122 w 131"/>
                    <a:gd name="T73" fmla="*/ 30 h 156"/>
                    <a:gd name="T74" fmla="*/ 127 w 131"/>
                    <a:gd name="T75" fmla="*/ 42 h 156"/>
                    <a:gd name="T76" fmla="*/ 130 w 131"/>
                    <a:gd name="T77" fmla="*/ 58 h 156"/>
                    <a:gd name="T78" fmla="*/ 131 w 131"/>
                    <a:gd name="T79" fmla="*/ 74 h 156"/>
                    <a:gd name="T80" fmla="*/ 131 w 131"/>
                    <a:gd name="T81" fmla="*/ 81 h 156"/>
                    <a:gd name="T82" fmla="*/ 131 w 131"/>
                    <a:gd name="T83" fmla="*/ 85 h 156"/>
                    <a:gd name="T84" fmla="*/ 27 w 131"/>
                    <a:gd name="T85" fmla="*/ 96 h 156"/>
                    <a:gd name="T86" fmla="*/ 33 w 131"/>
                    <a:gd name="T87" fmla="*/ 114 h 156"/>
                    <a:gd name="T88" fmla="*/ 44 w 131"/>
                    <a:gd name="T89" fmla="*/ 127 h 156"/>
                    <a:gd name="T90" fmla="*/ 59 w 131"/>
                    <a:gd name="T91" fmla="*/ 133 h 156"/>
                    <a:gd name="T92" fmla="*/ 75 w 131"/>
                    <a:gd name="T93" fmla="*/ 133 h 156"/>
                    <a:gd name="T94" fmla="*/ 88 w 131"/>
                    <a:gd name="T95" fmla="*/ 129 h 156"/>
                    <a:gd name="T96" fmla="*/ 98 w 131"/>
                    <a:gd name="T97" fmla="*/ 122 h 156"/>
                    <a:gd name="T98" fmla="*/ 104 w 131"/>
                    <a:gd name="T99" fmla="*/ 11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1" h="156">
                      <a:moveTo>
                        <a:pt x="26" y="65"/>
                      </a:moveTo>
                      <a:lnTo>
                        <a:pt x="106" y="65"/>
                      </a:lnTo>
                      <a:lnTo>
                        <a:pt x="105" y="55"/>
                      </a:lnTo>
                      <a:lnTo>
                        <a:pt x="104" y="46"/>
                      </a:lnTo>
                      <a:lnTo>
                        <a:pt x="100" y="39"/>
                      </a:lnTo>
                      <a:lnTo>
                        <a:pt x="96" y="33"/>
                      </a:lnTo>
                      <a:lnTo>
                        <a:pt x="90" y="28"/>
                      </a:lnTo>
                      <a:lnTo>
                        <a:pt x="84" y="24"/>
                      </a:lnTo>
                      <a:lnTo>
                        <a:pt x="75" y="22"/>
                      </a:lnTo>
                      <a:lnTo>
                        <a:pt x="66" y="22"/>
                      </a:lnTo>
                      <a:lnTo>
                        <a:pt x="58" y="22"/>
                      </a:lnTo>
                      <a:lnTo>
                        <a:pt x="50" y="24"/>
                      </a:lnTo>
                      <a:lnTo>
                        <a:pt x="44" y="28"/>
                      </a:lnTo>
                      <a:lnTo>
                        <a:pt x="38" y="32"/>
                      </a:lnTo>
                      <a:lnTo>
                        <a:pt x="34" y="38"/>
                      </a:lnTo>
                      <a:lnTo>
                        <a:pt x="30" y="46"/>
                      </a:lnTo>
                      <a:lnTo>
                        <a:pt x="28" y="55"/>
                      </a:lnTo>
                      <a:lnTo>
                        <a:pt x="26" y="65"/>
                      </a:lnTo>
                      <a:close/>
                      <a:moveTo>
                        <a:pt x="106" y="103"/>
                      </a:moveTo>
                      <a:lnTo>
                        <a:pt x="130" y="103"/>
                      </a:lnTo>
                      <a:lnTo>
                        <a:pt x="127" y="116"/>
                      </a:lnTo>
                      <a:lnTo>
                        <a:pt x="122" y="126"/>
                      </a:lnTo>
                      <a:lnTo>
                        <a:pt x="120" y="130"/>
                      </a:lnTo>
                      <a:lnTo>
                        <a:pt x="116" y="134"/>
                      </a:lnTo>
                      <a:lnTo>
                        <a:pt x="113" y="138"/>
                      </a:lnTo>
                      <a:lnTo>
                        <a:pt x="109" y="142"/>
                      </a:lnTo>
                      <a:lnTo>
                        <a:pt x="105" y="145"/>
                      </a:lnTo>
                      <a:lnTo>
                        <a:pt x="100" y="148"/>
                      </a:lnTo>
                      <a:lnTo>
                        <a:pt x="95" y="150"/>
                      </a:lnTo>
                      <a:lnTo>
                        <a:pt x="90" y="152"/>
                      </a:lnTo>
                      <a:lnTo>
                        <a:pt x="78" y="155"/>
                      </a:lnTo>
                      <a:lnTo>
                        <a:pt x="66" y="156"/>
                      </a:lnTo>
                      <a:lnTo>
                        <a:pt x="58" y="155"/>
                      </a:lnTo>
                      <a:lnTo>
                        <a:pt x="51" y="154"/>
                      </a:lnTo>
                      <a:lnTo>
                        <a:pt x="45" y="153"/>
                      </a:lnTo>
                      <a:lnTo>
                        <a:pt x="39" y="151"/>
                      </a:lnTo>
                      <a:lnTo>
                        <a:pt x="33" y="148"/>
                      </a:lnTo>
                      <a:lnTo>
                        <a:pt x="28" y="144"/>
                      </a:lnTo>
                      <a:lnTo>
                        <a:pt x="22" y="140"/>
                      </a:lnTo>
                      <a:lnTo>
                        <a:pt x="17" y="135"/>
                      </a:lnTo>
                      <a:lnTo>
                        <a:pt x="13" y="130"/>
                      </a:lnTo>
                      <a:lnTo>
                        <a:pt x="10" y="124"/>
                      </a:lnTo>
                      <a:lnTo>
                        <a:pt x="7" y="118"/>
                      </a:lnTo>
                      <a:lnTo>
                        <a:pt x="4" y="112"/>
                      </a:lnTo>
                      <a:lnTo>
                        <a:pt x="2" y="103"/>
                      </a:lnTo>
                      <a:lnTo>
                        <a:pt x="1" y="96"/>
                      </a:lnTo>
                      <a:lnTo>
                        <a:pt x="0" y="88"/>
                      </a:lnTo>
                      <a:lnTo>
                        <a:pt x="0" y="79"/>
                      </a:lnTo>
                      <a:lnTo>
                        <a:pt x="0" y="70"/>
                      </a:lnTo>
                      <a:lnTo>
                        <a:pt x="1" y="62"/>
                      </a:lnTo>
                      <a:lnTo>
                        <a:pt x="2" y="54"/>
                      </a:lnTo>
                      <a:lnTo>
                        <a:pt x="4" y="46"/>
                      </a:lnTo>
                      <a:lnTo>
                        <a:pt x="7" y="39"/>
                      </a:lnTo>
                      <a:lnTo>
                        <a:pt x="10" y="32"/>
                      </a:lnTo>
                      <a:lnTo>
                        <a:pt x="13" y="26"/>
                      </a:lnTo>
                      <a:lnTo>
                        <a:pt x="17" y="21"/>
                      </a:lnTo>
                      <a:lnTo>
                        <a:pt x="22" y="16"/>
                      </a:lnTo>
                      <a:lnTo>
                        <a:pt x="27" y="12"/>
                      </a:lnTo>
                      <a:lnTo>
                        <a:pt x="33" y="8"/>
                      </a:lnTo>
                      <a:lnTo>
                        <a:pt x="39" y="5"/>
                      </a:lnTo>
                      <a:lnTo>
                        <a:pt x="45" y="3"/>
                      </a:lnTo>
                      <a:lnTo>
                        <a:pt x="51" y="2"/>
                      </a:lnTo>
                      <a:lnTo>
                        <a:pt x="58" y="1"/>
                      </a:lnTo>
                      <a:lnTo>
                        <a:pt x="65" y="0"/>
                      </a:lnTo>
                      <a:lnTo>
                        <a:pt x="73" y="1"/>
                      </a:lnTo>
                      <a:lnTo>
                        <a:pt x="81" y="1"/>
                      </a:lnTo>
                      <a:lnTo>
                        <a:pt x="88" y="3"/>
                      </a:lnTo>
                      <a:lnTo>
                        <a:pt x="94" y="5"/>
                      </a:lnTo>
                      <a:lnTo>
                        <a:pt x="100" y="8"/>
                      </a:lnTo>
                      <a:lnTo>
                        <a:pt x="105" y="11"/>
                      </a:lnTo>
                      <a:lnTo>
                        <a:pt x="110" y="15"/>
                      </a:lnTo>
                      <a:lnTo>
                        <a:pt x="115" y="19"/>
                      </a:lnTo>
                      <a:lnTo>
                        <a:pt x="118" y="24"/>
                      </a:lnTo>
                      <a:lnTo>
                        <a:pt x="122" y="30"/>
                      </a:lnTo>
                      <a:lnTo>
                        <a:pt x="125" y="36"/>
                      </a:lnTo>
                      <a:lnTo>
                        <a:pt x="127" y="42"/>
                      </a:lnTo>
                      <a:lnTo>
                        <a:pt x="129" y="49"/>
                      </a:lnTo>
                      <a:lnTo>
                        <a:pt x="130" y="58"/>
                      </a:lnTo>
                      <a:lnTo>
                        <a:pt x="131" y="66"/>
                      </a:lnTo>
                      <a:lnTo>
                        <a:pt x="131" y="74"/>
                      </a:lnTo>
                      <a:lnTo>
                        <a:pt x="131" y="78"/>
                      </a:lnTo>
                      <a:lnTo>
                        <a:pt x="131" y="81"/>
                      </a:lnTo>
                      <a:lnTo>
                        <a:pt x="131" y="83"/>
                      </a:lnTo>
                      <a:lnTo>
                        <a:pt x="131" y="85"/>
                      </a:lnTo>
                      <a:lnTo>
                        <a:pt x="26" y="85"/>
                      </a:lnTo>
                      <a:lnTo>
                        <a:pt x="27" y="96"/>
                      </a:lnTo>
                      <a:lnTo>
                        <a:pt x="29" y="105"/>
                      </a:lnTo>
                      <a:lnTo>
                        <a:pt x="33" y="114"/>
                      </a:lnTo>
                      <a:lnTo>
                        <a:pt x="38" y="121"/>
                      </a:lnTo>
                      <a:lnTo>
                        <a:pt x="44" y="127"/>
                      </a:lnTo>
                      <a:lnTo>
                        <a:pt x="51" y="130"/>
                      </a:lnTo>
                      <a:lnTo>
                        <a:pt x="59" y="133"/>
                      </a:lnTo>
                      <a:lnTo>
                        <a:pt x="68" y="134"/>
                      </a:lnTo>
                      <a:lnTo>
                        <a:pt x="75" y="133"/>
                      </a:lnTo>
                      <a:lnTo>
                        <a:pt x="82" y="132"/>
                      </a:lnTo>
                      <a:lnTo>
                        <a:pt x="88" y="129"/>
                      </a:lnTo>
                      <a:lnTo>
                        <a:pt x="93" y="126"/>
                      </a:lnTo>
                      <a:lnTo>
                        <a:pt x="98" y="122"/>
                      </a:lnTo>
                      <a:lnTo>
                        <a:pt x="101" y="117"/>
                      </a:lnTo>
                      <a:lnTo>
                        <a:pt x="104" y="111"/>
                      </a:lnTo>
                      <a:lnTo>
                        <a:pt x="106" y="103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4" name="Freeform 95">
                  <a:extLst>
                    <a:ext uri="{FF2B5EF4-FFF2-40B4-BE49-F238E27FC236}">
                      <a16:creationId xmlns:a16="http://schemas.microsoft.com/office/drawing/2014/main" id="{77DC81B1-27E8-64D5-F42B-38E538648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4633" y="1211479"/>
                  <a:ext cx="33797" cy="40236"/>
                </a:xfrm>
                <a:custGeom>
                  <a:avLst/>
                  <a:gdLst>
                    <a:gd name="T0" fmla="*/ 98 w 123"/>
                    <a:gd name="T1" fmla="*/ 150 h 150"/>
                    <a:gd name="T2" fmla="*/ 98 w 123"/>
                    <a:gd name="T3" fmla="*/ 60 h 150"/>
                    <a:gd name="T4" fmla="*/ 98 w 123"/>
                    <a:gd name="T5" fmla="*/ 50 h 150"/>
                    <a:gd name="T6" fmla="*/ 96 w 123"/>
                    <a:gd name="T7" fmla="*/ 41 h 150"/>
                    <a:gd name="T8" fmla="*/ 94 w 123"/>
                    <a:gd name="T9" fmla="*/ 35 h 150"/>
                    <a:gd name="T10" fmla="*/ 92 w 123"/>
                    <a:gd name="T11" fmla="*/ 30 h 150"/>
                    <a:gd name="T12" fmla="*/ 87 w 123"/>
                    <a:gd name="T13" fmla="*/ 26 h 150"/>
                    <a:gd name="T14" fmla="*/ 82 w 123"/>
                    <a:gd name="T15" fmla="*/ 24 h 150"/>
                    <a:gd name="T16" fmla="*/ 75 w 123"/>
                    <a:gd name="T17" fmla="*/ 22 h 150"/>
                    <a:gd name="T18" fmla="*/ 68 w 123"/>
                    <a:gd name="T19" fmla="*/ 22 h 150"/>
                    <a:gd name="T20" fmla="*/ 59 w 123"/>
                    <a:gd name="T21" fmla="*/ 23 h 150"/>
                    <a:gd name="T22" fmla="*/ 50 w 123"/>
                    <a:gd name="T23" fmla="*/ 25 h 150"/>
                    <a:gd name="T24" fmla="*/ 43 w 123"/>
                    <a:gd name="T25" fmla="*/ 28 h 150"/>
                    <a:gd name="T26" fmla="*/ 37 w 123"/>
                    <a:gd name="T27" fmla="*/ 33 h 150"/>
                    <a:gd name="T28" fmla="*/ 31 w 123"/>
                    <a:gd name="T29" fmla="*/ 40 h 150"/>
                    <a:gd name="T30" fmla="*/ 27 w 123"/>
                    <a:gd name="T31" fmla="*/ 47 h 150"/>
                    <a:gd name="T32" fmla="*/ 25 w 123"/>
                    <a:gd name="T33" fmla="*/ 57 h 150"/>
                    <a:gd name="T34" fmla="*/ 24 w 123"/>
                    <a:gd name="T35" fmla="*/ 67 h 150"/>
                    <a:gd name="T36" fmla="*/ 24 w 123"/>
                    <a:gd name="T37" fmla="*/ 150 h 150"/>
                    <a:gd name="T38" fmla="*/ 0 w 123"/>
                    <a:gd name="T39" fmla="*/ 150 h 150"/>
                    <a:gd name="T40" fmla="*/ 0 w 123"/>
                    <a:gd name="T41" fmla="*/ 4 h 150"/>
                    <a:gd name="T42" fmla="*/ 23 w 123"/>
                    <a:gd name="T43" fmla="*/ 4 h 150"/>
                    <a:gd name="T44" fmla="*/ 23 w 123"/>
                    <a:gd name="T45" fmla="*/ 25 h 150"/>
                    <a:gd name="T46" fmla="*/ 28 w 123"/>
                    <a:gd name="T47" fmla="*/ 19 h 150"/>
                    <a:gd name="T48" fmla="*/ 33 w 123"/>
                    <a:gd name="T49" fmla="*/ 14 h 150"/>
                    <a:gd name="T50" fmla="*/ 39 w 123"/>
                    <a:gd name="T51" fmla="*/ 10 h 150"/>
                    <a:gd name="T52" fmla="*/ 44 w 123"/>
                    <a:gd name="T53" fmla="*/ 6 h 150"/>
                    <a:gd name="T54" fmla="*/ 50 w 123"/>
                    <a:gd name="T55" fmla="*/ 4 h 150"/>
                    <a:gd name="T56" fmla="*/ 56 w 123"/>
                    <a:gd name="T57" fmla="*/ 2 h 150"/>
                    <a:gd name="T58" fmla="*/ 63 w 123"/>
                    <a:gd name="T59" fmla="*/ 1 h 150"/>
                    <a:gd name="T60" fmla="*/ 71 w 123"/>
                    <a:gd name="T61" fmla="*/ 0 h 150"/>
                    <a:gd name="T62" fmla="*/ 78 w 123"/>
                    <a:gd name="T63" fmla="*/ 1 h 150"/>
                    <a:gd name="T64" fmla="*/ 86 w 123"/>
                    <a:gd name="T65" fmla="*/ 2 h 150"/>
                    <a:gd name="T66" fmla="*/ 93 w 123"/>
                    <a:gd name="T67" fmla="*/ 3 h 150"/>
                    <a:gd name="T68" fmla="*/ 99 w 123"/>
                    <a:gd name="T69" fmla="*/ 5 h 150"/>
                    <a:gd name="T70" fmla="*/ 104 w 123"/>
                    <a:gd name="T71" fmla="*/ 8 h 150"/>
                    <a:gd name="T72" fmla="*/ 109 w 123"/>
                    <a:gd name="T73" fmla="*/ 11 h 150"/>
                    <a:gd name="T74" fmla="*/ 113 w 123"/>
                    <a:gd name="T75" fmla="*/ 15 h 150"/>
                    <a:gd name="T76" fmla="*/ 116 w 123"/>
                    <a:gd name="T77" fmla="*/ 20 h 150"/>
                    <a:gd name="T78" fmla="*/ 119 w 123"/>
                    <a:gd name="T79" fmla="*/ 26 h 150"/>
                    <a:gd name="T80" fmla="*/ 121 w 123"/>
                    <a:gd name="T81" fmla="*/ 32 h 150"/>
                    <a:gd name="T82" fmla="*/ 122 w 123"/>
                    <a:gd name="T83" fmla="*/ 41 h 150"/>
                    <a:gd name="T84" fmla="*/ 123 w 123"/>
                    <a:gd name="T85" fmla="*/ 56 h 150"/>
                    <a:gd name="T86" fmla="*/ 123 w 123"/>
                    <a:gd name="T87" fmla="*/ 62 h 150"/>
                    <a:gd name="T88" fmla="*/ 123 w 123"/>
                    <a:gd name="T89" fmla="*/ 150 h 150"/>
                    <a:gd name="T90" fmla="*/ 98 w 123"/>
                    <a:gd name="T91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3" h="150">
                      <a:moveTo>
                        <a:pt x="98" y="150"/>
                      </a:moveTo>
                      <a:lnTo>
                        <a:pt x="98" y="60"/>
                      </a:lnTo>
                      <a:lnTo>
                        <a:pt x="98" y="50"/>
                      </a:lnTo>
                      <a:lnTo>
                        <a:pt x="96" y="41"/>
                      </a:lnTo>
                      <a:lnTo>
                        <a:pt x="94" y="35"/>
                      </a:lnTo>
                      <a:lnTo>
                        <a:pt x="92" y="30"/>
                      </a:lnTo>
                      <a:lnTo>
                        <a:pt x="87" y="26"/>
                      </a:lnTo>
                      <a:lnTo>
                        <a:pt x="82" y="24"/>
                      </a:lnTo>
                      <a:lnTo>
                        <a:pt x="75" y="22"/>
                      </a:lnTo>
                      <a:lnTo>
                        <a:pt x="68" y="22"/>
                      </a:lnTo>
                      <a:lnTo>
                        <a:pt x="59" y="23"/>
                      </a:lnTo>
                      <a:lnTo>
                        <a:pt x="50" y="25"/>
                      </a:lnTo>
                      <a:lnTo>
                        <a:pt x="43" y="28"/>
                      </a:lnTo>
                      <a:lnTo>
                        <a:pt x="37" y="33"/>
                      </a:lnTo>
                      <a:lnTo>
                        <a:pt x="31" y="40"/>
                      </a:lnTo>
                      <a:lnTo>
                        <a:pt x="27" y="47"/>
                      </a:lnTo>
                      <a:lnTo>
                        <a:pt x="25" y="57"/>
                      </a:lnTo>
                      <a:lnTo>
                        <a:pt x="24" y="67"/>
                      </a:lnTo>
                      <a:lnTo>
                        <a:pt x="24" y="150"/>
                      </a:lnTo>
                      <a:lnTo>
                        <a:pt x="0" y="150"/>
                      </a:lnTo>
                      <a:lnTo>
                        <a:pt x="0" y="4"/>
                      </a:lnTo>
                      <a:lnTo>
                        <a:pt x="23" y="4"/>
                      </a:lnTo>
                      <a:lnTo>
                        <a:pt x="23" y="25"/>
                      </a:lnTo>
                      <a:lnTo>
                        <a:pt x="28" y="19"/>
                      </a:lnTo>
                      <a:lnTo>
                        <a:pt x="33" y="14"/>
                      </a:lnTo>
                      <a:lnTo>
                        <a:pt x="39" y="10"/>
                      </a:lnTo>
                      <a:lnTo>
                        <a:pt x="44" y="6"/>
                      </a:lnTo>
                      <a:lnTo>
                        <a:pt x="50" y="4"/>
                      </a:lnTo>
                      <a:lnTo>
                        <a:pt x="56" y="2"/>
                      </a:lnTo>
                      <a:lnTo>
                        <a:pt x="63" y="1"/>
                      </a:lnTo>
                      <a:lnTo>
                        <a:pt x="71" y="0"/>
                      </a:lnTo>
                      <a:lnTo>
                        <a:pt x="78" y="1"/>
                      </a:lnTo>
                      <a:lnTo>
                        <a:pt x="86" y="2"/>
                      </a:lnTo>
                      <a:lnTo>
                        <a:pt x="93" y="3"/>
                      </a:lnTo>
                      <a:lnTo>
                        <a:pt x="99" y="5"/>
                      </a:lnTo>
                      <a:lnTo>
                        <a:pt x="104" y="8"/>
                      </a:lnTo>
                      <a:lnTo>
                        <a:pt x="109" y="11"/>
                      </a:lnTo>
                      <a:lnTo>
                        <a:pt x="113" y="15"/>
                      </a:lnTo>
                      <a:lnTo>
                        <a:pt x="116" y="20"/>
                      </a:lnTo>
                      <a:lnTo>
                        <a:pt x="119" y="26"/>
                      </a:lnTo>
                      <a:lnTo>
                        <a:pt x="121" y="32"/>
                      </a:lnTo>
                      <a:lnTo>
                        <a:pt x="122" y="41"/>
                      </a:lnTo>
                      <a:lnTo>
                        <a:pt x="123" y="56"/>
                      </a:lnTo>
                      <a:lnTo>
                        <a:pt x="123" y="62"/>
                      </a:lnTo>
                      <a:lnTo>
                        <a:pt x="123" y="150"/>
                      </a:lnTo>
                      <a:lnTo>
                        <a:pt x="98" y="15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5" name="Freeform 96">
                  <a:extLst>
                    <a:ext uri="{FF2B5EF4-FFF2-40B4-BE49-F238E27FC236}">
                      <a16:creationId xmlns:a16="http://schemas.microsoft.com/office/drawing/2014/main" id="{096C52DB-4436-E590-24B7-44C732595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74869" y="1211479"/>
                  <a:ext cx="38626" cy="41845"/>
                </a:xfrm>
                <a:custGeom>
                  <a:avLst/>
                  <a:gdLst>
                    <a:gd name="T0" fmla="*/ 26 w 140"/>
                    <a:gd name="T1" fmla="*/ 90 h 155"/>
                    <a:gd name="T2" fmla="*/ 32 w 140"/>
                    <a:gd name="T3" fmla="*/ 112 h 155"/>
                    <a:gd name="T4" fmla="*/ 40 w 140"/>
                    <a:gd name="T5" fmla="*/ 123 h 155"/>
                    <a:gd name="T6" fmla="*/ 47 w 140"/>
                    <a:gd name="T7" fmla="*/ 128 h 155"/>
                    <a:gd name="T8" fmla="*/ 60 w 140"/>
                    <a:gd name="T9" fmla="*/ 133 h 155"/>
                    <a:gd name="T10" fmla="*/ 80 w 140"/>
                    <a:gd name="T11" fmla="*/ 133 h 155"/>
                    <a:gd name="T12" fmla="*/ 93 w 140"/>
                    <a:gd name="T13" fmla="*/ 128 h 155"/>
                    <a:gd name="T14" fmla="*/ 100 w 140"/>
                    <a:gd name="T15" fmla="*/ 123 h 155"/>
                    <a:gd name="T16" fmla="*/ 109 w 140"/>
                    <a:gd name="T17" fmla="*/ 112 h 155"/>
                    <a:gd name="T18" fmla="*/ 114 w 140"/>
                    <a:gd name="T19" fmla="*/ 90 h 155"/>
                    <a:gd name="T20" fmla="*/ 114 w 140"/>
                    <a:gd name="T21" fmla="*/ 65 h 155"/>
                    <a:gd name="T22" fmla="*/ 109 w 140"/>
                    <a:gd name="T23" fmla="*/ 44 h 155"/>
                    <a:gd name="T24" fmla="*/ 100 w 140"/>
                    <a:gd name="T25" fmla="*/ 33 h 155"/>
                    <a:gd name="T26" fmla="*/ 93 w 140"/>
                    <a:gd name="T27" fmla="*/ 27 h 155"/>
                    <a:gd name="T28" fmla="*/ 80 w 140"/>
                    <a:gd name="T29" fmla="*/ 23 h 155"/>
                    <a:gd name="T30" fmla="*/ 60 w 140"/>
                    <a:gd name="T31" fmla="*/ 23 h 155"/>
                    <a:gd name="T32" fmla="*/ 47 w 140"/>
                    <a:gd name="T33" fmla="*/ 27 h 155"/>
                    <a:gd name="T34" fmla="*/ 40 w 140"/>
                    <a:gd name="T35" fmla="*/ 33 h 155"/>
                    <a:gd name="T36" fmla="*/ 32 w 140"/>
                    <a:gd name="T37" fmla="*/ 44 h 155"/>
                    <a:gd name="T38" fmla="*/ 26 w 140"/>
                    <a:gd name="T39" fmla="*/ 65 h 155"/>
                    <a:gd name="T40" fmla="*/ 0 w 140"/>
                    <a:gd name="T41" fmla="*/ 78 h 155"/>
                    <a:gd name="T42" fmla="*/ 1 w 140"/>
                    <a:gd name="T43" fmla="*/ 61 h 155"/>
                    <a:gd name="T44" fmla="*/ 5 w 140"/>
                    <a:gd name="T45" fmla="*/ 45 h 155"/>
                    <a:gd name="T46" fmla="*/ 11 w 140"/>
                    <a:gd name="T47" fmla="*/ 31 h 155"/>
                    <a:gd name="T48" fmla="*/ 18 w 140"/>
                    <a:gd name="T49" fmla="*/ 20 h 155"/>
                    <a:gd name="T50" fmla="*/ 28 w 140"/>
                    <a:gd name="T51" fmla="*/ 12 h 155"/>
                    <a:gd name="T52" fmla="*/ 40 w 140"/>
                    <a:gd name="T53" fmla="*/ 5 h 155"/>
                    <a:gd name="T54" fmla="*/ 55 w 140"/>
                    <a:gd name="T55" fmla="*/ 1 h 155"/>
                    <a:gd name="T56" fmla="*/ 70 w 140"/>
                    <a:gd name="T57" fmla="*/ 0 h 155"/>
                    <a:gd name="T58" fmla="*/ 86 w 140"/>
                    <a:gd name="T59" fmla="*/ 1 h 155"/>
                    <a:gd name="T60" fmla="*/ 99 w 140"/>
                    <a:gd name="T61" fmla="*/ 5 h 155"/>
                    <a:gd name="T62" fmla="*/ 112 w 140"/>
                    <a:gd name="T63" fmla="*/ 12 h 155"/>
                    <a:gd name="T64" fmla="*/ 122 w 140"/>
                    <a:gd name="T65" fmla="*/ 20 h 155"/>
                    <a:gd name="T66" fmla="*/ 130 w 140"/>
                    <a:gd name="T67" fmla="*/ 31 h 155"/>
                    <a:gd name="T68" fmla="*/ 136 w 140"/>
                    <a:gd name="T69" fmla="*/ 44 h 155"/>
                    <a:gd name="T70" fmla="*/ 139 w 140"/>
                    <a:gd name="T71" fmla="*/ 61 h 155"/>
                    <a:gd name="T72" fmla="*/ 140 w 140"/>
                    <a:gd name="T73" fmla="*/ 78 h 155"/>
                    <a:gd name="T74" fmla="*/ 139 w 140"/>
                    <a:gd name="T75" fmla="*/ 95 h 155"/>
                    <a:gd name="T76" fmla="*/ 136 w 140"/>
                    <a:gd name="T77" fmla="*/ 111 h 155"/>
                    <a:gd name="T78" fmla="*/ 130 w 140"/>
                    <a:gd name="T79" fmla="*/ 124 h 155"/>
                    <a:gd name="T80" fmla="*/ 122 w 140"/>
                    <a:gd name="T81" fmla="*/ 135 h 155"/>
                    <a:gd name="T82" fmla="*/ 112 w 140"/>
                    <a:gd name="T83" fmla="*/ 144 h 155"/>
                    <a:gd name="T84" fmla="*/ 99 w 140"/>
                    <a:gd name="T85" fmla="*/ 150 h 155"/>
                    <a:gd name="T86" fmla="*/ 86 w 140"/>
                    <a:gd name="T87" fmla="*/ 154 h 155"/>
                    <a:gd name="T88" fmla="*/ 70 w 140"/>
                    <a:gd name="T89" fmla="*/ 155 h 155"/>
                    <a:gd name="T90" fmla="*/ 55 w 140"/>
                    <a:gd name="T91" fmla="*/ 154 h 155"/>
                    <a:gd name="T92" fmla="*/ 40 w 140"/>
                    <a:gd name="T93" fmla="*/ 150 h 155"/>
                    <a:gd name="T94" fmla="*/ 28 w 140"/>
                    <a:gd name="T95" fmla="*/ 144 h 155"/>
                    <a:gd name="T96" fmla="*/ 19 w 140"/>
                    <a:gd name="T97" fmla="*/ 135 h 155"/>
                    <a:gd name="T98" fmla="*/ 11 w 140"/>
                    <a:gd name="T99" fmla="*/ 124 h 155"/>
                    <a:gd name="T100" fmla="*/ 5 w 140"/>
                    <a:gd name="T101" fmla="*/ 111 h 155"/>
                    <a:gd name="T102" fmla="*/ 1 w 140"/>
                    <a:gd name="T103" fmla="*/ 95 h 155"/>
                    <a:gd name="T104" fmla="*/ 0 w 140"/>
                    <a:gd name="T105" fmla="*/ 78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0" h="155">
                      <a:moveTo>
                        <a:pt x="25" y="78"/>
                      </a:moveTo>
                      <a:lnTo>
                        <a:pt x="26" y="90"/>
                      </a:lnTo>
                      <a:lnTo>
                        <a:pt x="28" y="101"/>
                      </a:lnTo>
                      <a:lnTo>
                        <a:pt x="32" y="112"/>
                      </a:lnTo>
                      <a:lnTo>
                        <a:pt x="37" y="120"/>
                      </a:lnTo>
                      <a:lnTo>
                        <a:pt x="40" y="123"/>
                      </a:lnTo>
                      <a:lnTo>
                        <a:pt x="43" y="126"/>
                      </a:lnTo>
                      <a:lnTo>
                        <a:pt x="47" y="128"/>
                      </a:lnTo>
                      <a:lnTo>
                        <a:pt x="52" y="130"/>
                      </a:lnTo>
                      <a:lnTo>
                        <a:pt x="60" y="133"/>
                      </a:lnTo>
                      <a:lnTo>
                        <a:pt x="70" y="134"/>
                      </a:lnTo>
                      <a:lnTo>
                        <a:pt x="80" y="133"/>
                      </a:lnTo>
                      <a:lnTo>
                        <a:pt x="89" y="130"/>
                      </a:lnTo>
                      <a:lnTo>
                        <a:pt x="93" y="128"/>
                      </a:lnTo>
                      <a:lnTo>
                        <a:pt x="97" y="126"/>
                      </a:lnTo>
                      <a:lnTo>
                        <a:pt x="100" y="123"/>
                      </a:lnTo>
                      <a:lnTo>
                        <a:pt x="103" y="120"/>
                      </a:lnTo>
                      <a:lnTo>
                        <a:pt x="109" y="112"/>
                      </a:lnTo>
                      <a:lnTo>
                        <a:pt x="112" y="101"/>
                      </a:lnTo>
                      <a:lnTo>
                        <a:pt x="114" y="90"/>
                      </a:lnTo>
                      <a:lnTo>
                        <a:pt x="115" y="78"/>
                      </a:lnTo>
                      <a:lnTo>
                        <a:pt x="114" y="65"/>
                      </a:lnTo>
                      <a:lnTo>
                        <a:pt x="112" y="54"/>
                      </a:lnTo>
                      <a:lnTo>
                        <a:pt x="109" y="44"/>
                      </a:lnTo>
                      <a:lnTo>
                        <a:pt x="103" y="36"/>
                      </a:lnTo>
                      <a:lnTo>
                        <a:pt x="100" y="33"/>
                      </a:lnTo>
                      <a:lnTo>
                        <a:pt x="97" y="30"/>
                      </a:lnTo>
                      <a:lnTo>
                        <a:pt x="93" y="27"/>
                      </a:lnTo>
                      <a:lnTo>
                        <a:pt x="89" y="25"/>
                      </a:lnTo>
                      <a:lnTo>
                        <a:pt x="80" y="23"/>
                      </a:lnTo>
                      <a:lnTo>
                        <a:pt x="70" y="22"/>
                      </a:lnTo>
                      <a:lnTo>
                        <a:pt x="60" y="23"/>
                      </a:lnTo>
                      <a:lnTo>
                        <a:pt x="51" y="25"/>
                      </a:lnTo>
                      <a:lnTo>
                        <a:pt x="47" y="27"/>
                      </a:lnTo>
                      <a:lnTo>
                        <a:pt x="43" y="30"/>
                      </a:lnTo>
                      <a:lnTo>
                        <a:pt x="40" y="33"/>
                      </a:lnTo>
                      <a:lnTo>
                        <a:pt x="37" y="36"/>
                      </a:lnTo>
                      <a:lnTo>
                        <a:pt x="32" y="44"/>
                      </a:lnTo>
                      <a:lnTo>
                        <a:pt x="28" y="54"/>
                      </a:lnTo>
                      <a:lnTo>
                        <a:pt x="26" y="65"/>
                      </a:lnTo>
                      <a:lnTo>
                        <a:pt x="25" y="78"/>
                      </a:lnTo>
                      <a:close/>
                      <a:moveTo>
                        <a:pt x="0" y="78"/>
                      </a:moveTo>
                      <a:lnTo>
                        <a:pt x="1" y="69"/>
                      </a:lnTo>
                      <a:lnTo>
                        <a:pt x="1" y="61"/>
                      </a:lnTo>
                      <a:lnTo>
                        <a:pt x="3" y="53"/>
                      </a:lnTo>
                      <a:lnTo>
                        <a:pt x="5" y="45"/>
                      </a:lnTo>
                      <a:lnTo>
                        <a:pt x="7" y="38"/>
                      </a:lnTo>
                      <a:lnTo>
                        <a:pt x="11" y="31"/>
                      </a:lnTo>
                      <a:lnTo>
                        <a:pt x="14" y="26"/>
                      </a:lnTo>
                      <a:lnTo>
                        <a:pt x="18" y="20"/>
                      </a:lnTo>
                      <a:lnTo>
                        <a:pt x="23" y="16"/>
                      </a:lnTo>
                      <a:lnTo>
                        <a:pt x="28" y="12"/>
                      </a:lnTo>
                      <a:lnTo>
                        <a:pt x="34" y="8"/>
                      </a:lnTo>
                      <a:lnTo>
                        <a:pt x="40" y="5"/>
                      </a:lnTo>
                      <a:lnTo>
                        <a:pt x="47" y="3"/>
                      </a:lnTo>
                      <a:lnTo>
                        <a:pt x="55" y="1"/>
                      </a:lnTo>
                      <a:lnTo>
                        <a:pt x="62" y="1"/>
                      </a:lnTo>
                      <a:lnTo>
                        <a:pt x="70" y="0"/>
                      </a:lnTo>
                      <a:lnTo>
                        <a:pt x="78" y="1"/>
                      </a:lnTo>
                      <a:lnTo>
                        <a:pt x="86" y="1"/>
                      </a:lnTo>
                      <a:lnTo>
                        <a:pt x="93" y="3"/>
                      </a:lnTo>
                      <a:lnTo>
                        <a:pt x="99" y="5"/>
                      </a:lnTo>
                      <a:lnTo>
                        <a:pt x="106" y="8"/>
                      </a:lnTo>
                      <a:lnTo>
                        <a:pt x="112" y="12"/>
                      </a:lnTo>
                      <a:lnTo>
                        <a:pt x="117" y="16"/>
                      </a:lnTo>
                      <a:lnTo>
                        <a:pt x="122" y="20"/>
                      </a:lnTo>
                      <a:lnTo>
                        <a:pt x="126" y="26"/>
                      </a:lnTo>
                      <a:lnTo>
                        <a:pt x="130" y="31"/>
                      </a:lnTo>
                      <a:lnTo>
                        <a:pt x="133" y="38"/>
                      </a:lnTo>
                      <a:lnTo>
                        <a:pt x="136" y="44"/>
                      </a:lnTo>
                      <a:lnTo>
                        <a:pt x="138" y="53"/>
                      </a:lnTo>
                      <a:lnTo>
                        <a:pt x="139" y="61"/>
                      </a:lnTo>
                      <a:lnTo>
                        <a:pt x="140" y="69"/>
                      </a:lnTo>
                      <a:lnTo>
                        <a:pt x="140" y="78"/>
                      </a:lnTo>
                      <a:lnTo>
                        <a:pt x="140" y="86"/>
                      </a:lnTo>
                      <a:lnTo>
                        <a:pt x="139" y="95"/>
                      </a:lnTo>
                      <a:lnTo>
                        <a:pt x="138" y="103"/>
                      </a:lnTo>
                      <a:lnTo>
                        <a:pt x="136" y="111"/>
                      </a:lnTo>
                      <a:lnTo>
                        <a:pt x="133" y="118"/>
                      </a:lnTo>
                      <a:lnTo>
                        <a:pt x="130" y="124"/>
                      </a:lnTo>
                      <a:lnTo>
                        <a:pt x="126" y="130"/>
                      </a:lnTo>
                      <a:lnTo>
                        <a:pt x="122" y="135"/>
                      </a:lnTo>
                      <a:lnTo>
                        <a:pt x="117" y="140"/>
                      </a:lnTo>
                      <a:lnTo>
                        <a:pt x="112" y="144"/>
                      </a:lnTo>
                      <a:lnTo>
                        <a:pt x="107" y="147"/>
                      </a:lnTo>
                      <a:lnTo>
                        <a:pt x="99" y="150"/>
                      </a:lnTo>
                      <a:lnTo>
                        <a:pt x="93" y="152"/>
                      </a:lnTo>
                      <a:lnTo>
                        <a:pt x="86" y="154"/>
                      </a:lnTo>
                      <a:lnTo>
                        <a:pt x="78" y="155"/>
                      </a:lnTo>
                      <a:lnTo>
                        <a:pt x="70" y="155"/>
                      </a:lnTo>
                      <a:lnTo>
                        <a:pt x="62" y="155"/>
                      </a:lnTo>
                      <a:lnTo>
                        <a:pt x="55" y="154"/>
                      </a:lnTo>
                      <a:lnTo>
                        <a:pt x="47" y="152"/>
                      </a:lnTo>
                      <a:lnTo>
                        <a:pt x="40" y="150"/>
                      </a:lnTo>
                      <a:lnTo>
                        <a:pt x="34" y="147"/>
                      </a:lnTo>
                      <a:lnTo>
                        <a:pt x="28" y="144"/>
                      </a:lnTo>
                      <a:lnTo>
                        <a:pt x="23" y="140"/>
                      </a:lnTo>
                      <a:lnTo>
                        <a:pt x="19" y="135"/>
                      </a:lnTo>
                      <a:lnTo>
                        <a:pt x="14" y="130"/>
                      </a:lnTo>
                      <a:lnTo>
                        <a:pt x="11" y="124"/>
                      </a:lnTo>
                      <a:lnTo>
                        <a:pt x="7" y="118"/>
                      </a:lnTo>
                      <a:lnTo>
                        <a:pt x="5" y="111"/>
                      </a:lnTo>
                      <a:lnTo>
                        <a:pt x="3" y="103"/>
                      </a:lnTo>
                      <a:lnTo>
                        <a:pt x="1" y="95"/>
                      </a:lnTo>
                      <a:lnTo>
                        <a:pt x="1" y="87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621" name="Grupo 620">
                <a:extLst>
                  <a:ext uri="{FF2B5EF4-FFF2-40B4-BE49-F238E27FC236}">
                    <a16:creationId xmlns:a16="http://schemas.microsoft.com/office/drawing/2014/main" id="{CAADDFBD-C919-D957-2AAD-A2E802405D1D}"/>
                  </a:ext>
                </a:extLst>
              </p:cNvPr>
              <p:cNvGrpSpPr/>
              <p:nvPr/>
            </p:nvGrpSpPr>
            <p:grpSpPr>
              <a:xfrm>
                <a:off x="1927656" y="904628"/>
                <a:ext cx="455466" cy="69205"/>
                <a:chOff x="1839362" y="907298"/>
                <a:chExt cx="455466" cy="69205"/>
              </a:xfrm>
            </p:grpSpPr>
            <p:sp>
              <p:nvSpPr>
                <p:cNvPr id="346" name="Freeform 97">
                  <a:extLst>
                    <a:ext uri="{FF2B5EF4-FFF2-40B4-BE49-F238E27FC236}">
                      <a16:creationId xmlns:a16="http://schemas.microsoft.com/office/drawing/2014/main" id="{E75D18D3-9B36-7A2A-1424-95C93BD21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9362" y="907298"/>
                  <a:ext cx="51502" cy="53112"/>
                </a:xfrm>
                <a:custGeom>
                  <a:avLst/>
                  <a:gdLst>
                    <a:gd name="T0" fmla="*/ 25 w 189"/>
                    <a:gd name="T1" fmla="*/ 30 h 202"/>
                    <a:gd name="T2" fmla="*/ 25 w 189"/>
                    <a:gd name="T3" fmla="*/ 202 h 202"/>
                    <a:gd name="T4" fmla="*/ 0 w 189"/>
                    <a:gd name="T5" fmla="*/ 202 h 202"/>
                    <a:gd name="T6" fmla="*/ 0 w 189"/>
                    <a:gd name="T7" fmla="*/ 0 h 202"/>
                    <a:gd name="T8" fmla="*/ 40 w 189"/>
                    <a:gd name="T9" fmla="*/ 0 h 202"/>
                    <a:gd name="T10" fmla="*/ 89 w 189"/>
                    <a:gd name="T11" fmla="*/ 154 h 202"/>
                    <a:gd name="T12" fmla="*/ 90 w 189"/>
                    <a:gd name="T13" fmla="*/ 160 h 202"/>
                    <a:gd name="T14" fmla="*/ 92 w 189"/>
                    <a:gd name="T15" fmla="*/ 164 h 202"/>
                    <a:gd name="T16" fmla="*/ 93 w 189"/>
                    <a:gd name="T17" fmla="*/ 167 h 202"/>
                    <a:gd name="T18" fmla="*/ 93 w 189"/>
                    <a:gd name="T19" fmla="*/ 170 h 202"/>
                    <a:gd name="T20" fmla="*/ 95 w 189"/>
                    <a:gd name="T21" fmla="*/ 166 h 202"/>
                    <a:gd name="T22" fmla="*/ 96 w 189"/>
                    <a:gd name="T23" fmla="*/ 161 h 202"/>
                    <a:gd name="T24" fmla="*/ 98 w 189"/>
                    <a:gd name="T25" fmla="*/ 158 h 202"/>
                    <a:gd name="T26" fmla="*/ 99 w 189"/>
                    <a:gd name="T27" fmla="*/ 154 h 202"/>
                    <a:gd name="T28" fmla="*/ 149 w 189"/>
                    <a:gd name="T29" fmla="*/ 0 h 202"/>
                    <a:gd name="T30" fmla="*/ 189 w 189"/>
                    <a:gd name="T31" fmla="*/ 0 h 202"/>
                    <a:gd name="T32" fmla="*/ 189 w 189"/>
                    <a:gd name="T33" fmla="*/ 202 h 202"/>
                    <a:gd name="T34" fmla="*/ 163 w 189"/>
                    <a:gd name="T35" fmla="*/ 202 h 202"/>
                    <a:gd name="T36" fmla="*/ 163 w 189"/>
                    <a:gd name="T37" fmla="*/ 30 h 202"/>
                    <a:gd name="T38" fmla="*/ 162 w 189"/>
                    <a:gd name="T39" fmla="*/ 34 h 202"/>
                    <a:gd name="T40" fmla="*/ 161 w 189"/>
                    <a:gd name="T41" fmla="*/ 39 h 202"/>
                    <a:gd name="T42" fmla="*/ 160 w 189"/>
                    <a:gd name="T43" fmla="*/ 43 h 202"/>
                    <a:gd name="T44" fmla="*/ 158 w 189"/>
                    <a:gd name="T45" fmla="*/ 47 h 202"/>
                    <a:gd name="T46" fmla="*/ 106 w 189"/>
                    <a:gd name="T47" fmla="*/ 202 h 202"/>
                    <a:gd name="T48" fmla="*/ 80 w 189"/>
                    <a:gd name="T49" fmla="*/ 202 h 202"/>
                    <a:gd name="T50" fmla="*/ 29 w 189"/>
                    <a:gd name="T51" fmla="*/ 47 h 202"/>
                    <a:gd name="T52" fmla="*/ 28 w 189"/>
                    <a:gd name="T53" fmla="*/ 43 h 202"/>
                    <a:gd name="T54" fmla="*/ 27 w 189"/>
                    <a:gd name="T55" fmla="*/ 39 h 202"/>
                    <a:gd name="T56" fmla="*/ 26 w 189"/>
                    <a:gd name="T57" fmla="*/ 35 h 202"/>
                    <a:gd name="T58" fmla="*/ 25 w 189"/>
                    <a:gd name="T59" fmla="*/ 3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9" h="202">
                      <a:moveTo>
                        <a:pt x="25" y="30"/>
                      </a:moveTo>
                      <a:lnTo>
                        <a:pt x="25" y="202"/>
                      </a:lnTo>
                      <a:lnTo>
                        <a:pt x="0" y="202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89" y="154"/>
                      </a:lnTo>
                      <a:lnTo>
                        <a:pt x="90" y="160"/>
                      </a:lnTo>
                      <a:lnTo>
                        <a:pt x="92" y="164"/>
                      </a:lnTo>
                      <a:lnTo>
                        <a:pt x="93" y="167"/>
                      </a:lnTo>
                      <a:lnTo>
                        <a:pt x="93" y="170"/>
                      </a:lnTo>
                      <a:lnTo>
                        <a:pt x="95" y="166"/>
                      </a:lnTo>
                      <a:lnTo>
                        <a:pt x="96" y="161"/>
                      </a:lnTo>
                      <a:lnTo>
                        <a:pt x="98" y="158"/>
                      </a:lnTo>
                      <a:lnTo>
                        <a:pt x="99" y="154"/>
                      </a:lnTo>
                      <a:lnTo>
                        <a:pt x="149" y="0"/>
                      </a:lnTo>
                      <a:lnTo>
                        <a:pt x="189" y="0"/>
                      </a:lnTo>
                      <a:lnTo>
                        <a:pt x="189" y="202"/>
                      </a:lnTo>
                      <a:lnTo>
                        <a:pt x="163" y="202"/>
                      </a:lnTo>
                      <a:lnTo>
                        <a:pt x="163" y="30"/>
                      </a:lnTo>
                      <a:lnTo>
                        <a:pt x="162" y="34"/>
                      </a:lnTo>
                      <a:lnTo>
                        <a:pt x="161" y="39"/>
                      </a:lnTo>
                      <a:lnTo>
                        <a:pt x="160" y="43"/>
                      </a:lnTo>
                      <a:lnTo>
                        <a:pt x="158" y="47"/>
                      </a:lnTo>
                      <a:lnTo>
                        <a:pt x="106" y="202"/>
                      </a:lnTo>
                      <a:lnTo>
                        <a:pt x="80" y="202"/>
                      </a:lnTo>
                      <a:lnTo>
                        <a:pt x="29" y="47"/>
                      </a:lnTo>
                      <a:lnTo>
                        <a:pt x="28" y="43"/>
                      </a:lnTo>
                      <a:lnTo>
                        <a:pt x="27" y="39"/>
                      </a:lnTo>
                      <a:lnTo>
                        <a:pt x="26" y="35"/>
                      </a:lnTo>
                      <a:lnTo>
                        <a:pt x="25" y="3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7" name="Freeform 98">
                  <a:extLst>
                    <a:ext uri="{FF2B5EF4-FFF2-40B4-BE49-F238E27FC236}">
                      <a16:creationId xmlns:a16="http://schemas.microsoft.com/office/drawing/2014/main" id="{C599969E-9417-8088-2710-1691F133FC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0520" y="920173"/>
                  <a:ext cx="35407" cy="41845"/>
                </a:xfrm>
                <a:custGeom>
                  <a:avLst/>
                  <a:gdLst>
                    <a:gd name="T0" fmla="*/ 106 w 131"/>
                    <a:gd name="T1" fmla="*/ 64 h 156"/>
                    <a:gd name="T2" fmla="*/ 104 w 131"/>
                    <a:gd name="T3" fmla="*/ 47 h 156"/>
                    <a:gd name="T4" fmla="*/ 95 w 131"/>
                    <a:gd name="T5" fmla="*/ 33 h 156"/>
                    <a:gd name="T6" fmla="*/ 83 w 131"/>
                    <a:gd name="T7" fmla="*/ 24 h 156"/>
                    <a:gd name="T8" fmla="*/ 66 w 131"/>
                    <a:gd name="T9" fmla="*/ 21 h 156"/>
                    <a:gd name="T10" fmla="*/ 50 w 131"/>
                    <a:gd name="T11" fmla="*/ 24 h 156"/>
                    <a:gd name="T12" fmla="*/ 37 w 131"/>
                    <a:gd name="T13" fmla="*/ 33 h 156"/>
                    <a:gd name="T14" fmla="*/ 29 w 131"/>
                    <a:gd name="T15" fmla="*/ 46 h 156"/>
                    <a:gd name="T16" fmla="*/ 25 w 131"/>
                    <a:gd name="T17" fmla="*/ 64 h 156"/>
                    <a:gd name="T18" fmla="*/ 130 w 131"/>
                    <a:gd name="T19" fmla="*/ 104 h 156"/>
                    <a:gd name="T20" fmla="*/ 122 w 131"/>
                    <a:gd name="T21" fmla="*/ 125 h 156"/>
                    <a:gd name="T22" fmla="*/ 116 w 131"/>
                    <a:gd name="T23" fmla="*/ 134 h 156"/>
                    <a:gd name="T24" fmla="*/ 109 w 131"/>
                    <a:gd name="T25" fmla="*/ 141 h 156"/>
                    <a:gd name="T26" fmla="*/ 100 w 131"/>
                    <a:gd name="T27" fmla="*/ 147 h 156"/>
                    <a:gd name="T28" fmla="*/ 89 w 131"/>
                    <a:gd name="T29" fmla="*/ 153 h 156"/>
                    <a:gd name="T30" fmla="*/ 66 w 131"/>
                    <a:gd name="T31" fmla="*/ 156 h 156"/>
                    <a:gd name="T32" fmla="*/ 51 w 131"/>
                    <a:gd name="T33" fmla="*/ 155 h 156"/>
                    <a:gd name="T34" fmla="*/ 38 w 131"/>
                    <a:gd name="T35" fmla="*/ 151 h 156"/>
                    <a:gd name="T36" fmla="*/ 27 w 131"/>
                    <a:gd name="T37" fmla="*/ 144 h 156"/>
                    <a:gd name="T38" fmla="*/ 17 w 131"/>
                    <a:gd name="T39" fmla="*/ 135 h 156"/>
                    <a:gd name="T40" fmla="*/ 10 w 131"/>
                    <a:gd name="T41" fmla="*/ 124 h 156"/>
                    <a:gd name="T42" fmla="*/ 4 w 131"/>
                    <a:gd name="T43" fmla="*/ 111 h 156"/>
                    <a:gd name="T44" fmla="*/ 1 w 131"/>
                    <a:gd name="T45" fmla="*/ 97 h 156"/>
                    <a:gd name="T46" fmla="*/ 0 w 131"/>
                    <a:gd name="T47" fmla="*/ 79 h 156"/>
                    <a:gd name="T48" fmla="*/ 1 w 131"/>
                    <a:gd name="T49" fmla="*/ 62 h 156"/>
                    <a:gd name="T50" fmla="*/ 4 w 131"/>
                    <a:gd name="T51" fmla="*/ 46 h 156"/>
                    <a:gd name="T52" fmla="*/ 10 w 131"/>
                    <a:gd name="T53" fmla="*/ 33 h 156"/>
                    <a:gd name="T54" fmla="*/ 17 w 131"/>
                    <a:gd name="T55" fmla="*/ 21 h 156"/>
                    <a:gd name="T56" fmla="*/ 26 w 131"/>
                    <a:gd name="T57" fmla="*/ 12 h 156"/>
                    <a:gd name="T58" fmla="*/ 37 w 131"/>
                    <a:gd name="T59" fmla="*/ 5 h 156"/>
                    <a:gd name="T60" fmla="*/ 51 w 131"/>
                    <a:gd name="T61" fmla="*/ 1 h 156"/>
                    <a:gd name="T62" fmla="*/ 65 w 131"/>
                    <a:gd name="T63" fmla="*/ 0 h 156"/>
                    <a:gd name="T64" fmla="*/ 80 w 131"/>
                    <a:gd name="T65" fmla="*/ 1 h 156"/>
                    <a:gd name="T66" fmla="*/ 93 w 131"/>
                    <a:gd name="T67" fmla="*/ 5 h 156"/>
                    <a:gd name="T68" fmla="*/ 105 w 131"/>
                    <a:gd name="T69" fmla="*/ 11 h 156"/>
                    <a:gd name="T70" fmla="*/ 114 w 131"/>
                    <a:gd name="T71" fmla="*/ 19 h 156"/>
                    <a:gd name="T72" fmla="*/ 122 w 131"/>
                    <a:gd name="T73" fmla="*/ 30 h 156"/>
                    <a:gd name="T74" fmla="*/ 127 w 131"/>
                    <a:gd name="T75" fmla="*/ 43 h 156"/>
                    <a:gd name="T76" fmla="*/ 130 w 131"/>
                    <a:gd name="T77" fmla="*/ 57 h 156"/>
                    <a:gd name="T78" fmla="*/ 131 w 131"/>
                    <a:gd name="T79" fmla="*/ 74 h 156"/>
                    <a:gd name="T80" fmla="*/ 131 w 131"/>
                    <a:gd name="T81" fmla="*/ 80 h 156"/>
                    <a:gd name="T82" fmla="*/ 131 w 131"/>
                    <a:gd name="T83" fmla="*/ 85 h 156"/>
                    <a:gd name="T84" fmla="*/ 26 w 131"/>
                    <a:gd name="T85" fmla="*/ 96 h 156"/>
                    <a:gd name="T86" fmla="*/ 32 w 131"/>
                    <a:gd name="T87" fmla="*/ 114 h 156"/>
                    <a:gd name="T88" fmla="*/ 44 w 131"/>
                    <a:gd name="T89" fmla="*/ 126 h 156"/>
                    <a:gd name="T90" fmla="*/ 59 w 131"/>
                    <a:gd name="T91" fmla="*/ 132 h 156"/>
                    <a:gd name="T92" fmla="*/ 75 w 131"/>
                    <a:gd name="T93" fmla="*/ 133 h 156"/>
                    <a:gd name="T94" fmla="*/ 87 w 131"/>
                    <a:gd name="T95" fmla="*/ 129 h 156"/>
                    <a:gd name="T96" fmla="*/ 98 w 131"/>
                    <a:gd name="T97" fmla="*/ 121 h 156"/>
                    <a:gd name="T98" fmla="*/ 104 w 131"/>
                    <a:gd name="T99" fmla="*/ 11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1" h="156">
                      <a:moveTo>
                        <a:pt x="25" y="64"/>
                      </a:moveTo>
                      <a:lnTo>
                        <a:pt x="106" y="64"/>
                      </a:lnTo>
                      <a:lnTo>
                        <a:pt x="105" y="55"/>
                      </a:lnTo>
                      <a:lnTo>
                        <a:pt x="104" y="47"/>
                      </a:lnTo>
                      <a:lnTo>
                        <a:pt x="100" y="39"/>
                      </a:lnTo>
                      <a:lnTo>
                        <a:pt x="95" y="33"/>
                      </a:lnTo>
                      <a:lnTo>
                        <a:pt x="89" y="28"/>
                      </a:lnTo>
                      <a:lnTo>
                        <a:pt x="83" y="24"/>
                      </a:lnTo>
                      <a:lnTo>
                        <a:pt x="75" y="22"/>
                      </a:lnTo>
                      <a:lnTo>
                        <a:pt x="66" y="21"/>
                      </a:lnTo>
                      <a:lnTo>
                        <a:pt x="58" y="22"/>
                      </a:lnTo>
                      <a:lnTo>
                        <a:pt x="50" y="24"/>
                      </a:lnTo>
                      <a:lnTo>
                        <a:pt x="44" y="27"/>
                      </a:lnTo>
                      <a:lnTo>
                        <a:pt x="37" y="33"/>
                      </a:lnTo>
                      <a:lnTo>
                        <a:pt x="33" y="39"/>
                      </a:lnTo>
                      <a:lnTo>
                        <a:pt x="29" y="46"/>
                      </a:lnTo>
                      <a:lnTo>
                        <a:pt x="27" y="55"/>
                      </a:lnTo>
                      <a:lnTo>
                        <a:pt x="25" y="64"/>
                      </a:lnTo>
                      <a:close/>
                      <a:moveTo>
                        <a:pt x="106" y="104"/>
                      </a:moveTo>
                      <a:lnTo>
                        <a:pt x="130" y="104"/>
                      </a:lnTo>
                      <a:lnTo>
                        <a:pt x="127" y="115"/>
                      </a:lnTo>
                      <a:lnTo>
                        <a:pt x="122" y="125"/>
                      </a:lnTo>
                      <a:lnTo>
                        <a:pt x="120" y="130"/>
                      </a:lnTo>
                      <a:lnTo>
                        <a:pt x="116" y="134"/>
                      </a:lnTo>
                      <a:lnTo>
                        <a:pt x="113" y="138"/>
                      </a:lnTo>
                      <a:lnTo>
                        <a:pt x="109" y="141"/>
                      </a:lnTo>
                      <a:lnTo>
                        <a:pt x="105" y="145"/>
                      </a:lnTo>
                      <a:lnTo>
                        <a:pt x="100" y="147"/>
                      </a:lnTo>
                      <a:lnTo>
                        <a:pt x="94" y="151"/>
                      </a:lnTo>
                      <a:lnTo>
                        <a:pt x="89" y="153"/>
                      </a:lnTo>
                      <a:lnTo>
                        <a:pt x="78" y="155"/>
                      </a:lnTo>
                      <a:lnTo>
                        <a:pt x="66" y="156"/>
                      </a:lnTo>
                      <a:lnTo>
                        <a:pt x="58" y="156"/>
                      </a:lnTo>
                      <a:lnTo>
                        <a:pt x="51" y="155"/>
                      </a:lnTo>
                      <a:lnTo>
                        <a:pt x="45" y="153"/>
                      </a:lnTo>
                      <a:lnTo>
                        <a:pt x="38" y="151"/>
                      </a:lnTo>
                      <a:lnTo>
                        <a:pt x="32" y="147"/>
                      </a:lnTo>
                      <a:lnTo>
                        <a:pt x="27" y="144"/>
                      </a:lnTo>
                      <a:lnTo>
                        <a:pt x="22" y="140"/>
                      </a:lnTo>
                      <a:lnTo>
                        <a:pt x="17" y="135"/>
                      </a:lnTo>
                      <a:lnTo>
                        <a:pt x="13" y="130"/>
                      </a:lnTo>
                      <a:lnTo>
                        <a:pt x="10" y="124"/>
                      </a:lnTo>
                      <a:lnTo>
                        <a:pt x="7" y="118"/>
                      </a:lnTo>
                      <a:lnTo>
                        <a:pt x="4" y="111"/>
                      </a:lnTo>
                      <a:lnTo>
                        <a:pt x="2" y="104"/>
                      </a:lnTo>
                      <a:lnTo>
                        <a:pt x="1" y="97"/>
                      </a:lnTo>
                      <a:lnTo>
                        <a:pt x="0" y="88"/>
                      </a:lnTo>
                      <a:lnTo>
                        <a:pt x="0" y="79"/>
                      </a:lnTo>
                      <a:lnTo>
                        <a:pt x="0" y="70"/>
                      </a:lnTo>
                      <a:lnTo>
                        <a:pt x="1" y="62"/>
                      </a:lnTo>
                      <a:lnTo>
                        <a:pt x="2" y="54"/>
                      </a:lnTo>
                      <a:lnTo>
                        <a:pt x="4" y="46"/>
                      </a:lnTo>
                      <a:lnTo>
                        <a:pt x="7" y="39"/>
                      </a:lnTo>
                      <a:lnTo>
                        <a:pt x="10" y="33"/>
                      </a:lnTo>
                      <a:lnTo>
                        <a:pt x="13" y="26"/>
                      </a:lnTo>
                      <a:lnTo>
                        <a:pt x="17" y="21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32" y="8"/>
                      </a:lnTo>
                      <a:lnTo>
                        <a:pt x="37" y="5"/>
                      </a:lnTo>
                      <a:lnTo>
                        <a:pt x="45" y="3"/>
                      </a:lnTo>
                      <a:lnTo>
                        <a:pt x="51" y="1"/>
                      </a:lnTo>
                      <a:lnTo>
                        <a:pt x="58" y="0"/>
                      </a:lnTo>
                      <a:lnTo>
                        <a:pt x="65" y="0"/>
                      </a:lnTo>
                      <a:lnTo>
                        <a:pt x="73" y="0"/>
                      </a:lnTo>
                      <a:lnTo>
                        <a:pt x="80" y="1"/>
                      </a:lnTo>
                      <a:lnTo>
                        <a:pt x="87" y="3"/>
                      </a:lnTo>
                      <a:lnTo>
                        <a:pt x="93" y="5"/>
                      </a:lnTo>
                      <a:lnTo>
                        <a:pt x="100" y="7"/>
                      </a:lnTo>
                      <a:lnTo>
                        <a:pt x="105" y="11"/>
                      </a:lnTo>
                      <a:lnTo>
                        <a:pt x="110" y="15"/>
                      </a:lnTo>
                      <a:lnTo>
                        <a:pt x="114" y="19"/>
                      </a:lnTo>
                      <a:lnTo>
                        <a:pt x="118" y="24"/>
                      </a:lnTo>
                      <a:lnTo>
                        <a:pt x="122" y="30"/>
                      </a:lnTo>
                      <a:lnTo>
                        <a:pt x="125" y="37"/>
                      </a:lnTo>
                      <a:lnTo>
                        <a:pt x="127" y="43"/>
                      </a:lnTo>
                      <a:lnTo>
                        <a:pt x="129" y="50"/>
                      </a:lnTo>
                      <a:lnTo>
                        <a:pt x="130" y="57"/>
                      </a:lnTo>
                      <a:lnTo>
                        <a:pt x="131" y="65"/>
                      </a:lnTo>
                      <a:lnTo>
                        <a:pt x="131" y="74"/>
                      </a:lnTo>
                      <a:lnTo>
                        <a:pt x="131" y="78"/>
                      </a:lnTo>
                      <a:lnTo>
                        <a:pt x="131" y="80"/>
                      </a:lnTo>
                      <a:lnTo>
                        <a:pt x="131" y="83"/>
                      </a:lnTo>
                      <a:lnTo>
                        <a:pt x="131" y="85"/>
                      </a:lnTo>
                      <a:lnTo>
                        <a:pt x="25" y="85"/>
                      </a:lnTo>
                      <a:lnTo>
                        <a:pt x="26" y="96"/>
                      </a:lnTo>
                      <a:lnTo>
                        <a:pt x="28" y="106"/>
                      </a:lnTo>
                      <a:lnTo>
                        <a:pt x="32" y="114"/>
                      </a:lnTo>
                      <a:lnTo>
                        <a:pt x="37" y="121"/>
                      </a:lnTo>
                      <a:lnTo>
                        <a:pt x="44" y="126"/>
                      </a:lnTo>
                      <a:lnTo>
                        <a:pt x="51" y="130"/>
                      </a:lnTo>
                      <a:lnTo>
                        <a:pt x="59" y="132"/>
                      </a:lnTo>
                      <a:lnTo>
                        <a:pt x="68" y="133"/>
                      </a:lnTo>
                      <a:lnTo>
                        <a:pt x="75" y="133"/>
                      </a:lnTo>
                      <a:lnTo>
                        <a:pt x="81" y="131"/>
                      </a:lnTo>
                      <a:lnTo>
                        <a:pt x="87" y="129"/>
                      </a:lnTo>
                      <a:lnTo>
                        <a:pt x="92" y="126"/>
                      </a:lnTo>
                      <a:lnTo>
                        <a:pt x="98" y="121"/>
                      </a:lnTo>
                      <a:lnTo>
                        <a:pt x="101" y="116"/>
                      </a:lnTo>
                      <a:lnTo>
                        <a:pt x="104" y="111"/>
                      </a:lnTo>
                      <a:lnTo>
                        <a:pt x="106" y="104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8" name="Freeform 99">
                  <a:extLst>
                    <a:ext uri="{FF2B5EF4-FFF2-40B4-BE49-F238E27FC236}">
                      <a16:creationId xmlns:a16="http://schemas.microsoft.com/office/drawing/2014/main" id="{0C733C08-6A7C-4036-A2A8-EE6DB6D92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7536" y="910516"/>
                  <a:ext cx="19313" cy="51502"/>
                </a:xfrm>
                <a:custGeom>
                  <a:avLst/>
                  <a:gdLst>
                    <a:gd name="T0" fmla="*/ 47 w 73"/>
                    <a:gd name="T1" fmla="*/ 151 h 190"/>
                    <a:gd name="T2" fmla="*/ 47 w 73"/>
                    <a:gd name="T3" fmla="*/ 156 h 190"/>
                    <a:gd name="T4" fmla="*/ 47 w 73"/>
                    <a:gd name="T5" fmla="*/ 159 h 190"/>
                    <a:gd name="T6" fmla="*/ 48 w 73"/>
                    <a:gd name="T7" fmla="*/ 162 h 190"/>
                    <a:gd name="T8" fmla="*/ 49 w 73"/>
                    <a:gd name="T9" fmla="*/ 164 h 190"/>
                    <a:gd name="T10" fmla="*/ 51 w 73"/>
                    <a:gd name="T11" fmla="*/ 166 h 190"/>
                    <a:gd name="T12" fmla="*/ 53 w 73"/>
                    <a:gd name="T13" fmla="*/ 167 h 190"/>
                    <a:gd name="T14" fmla="*/ 56 w 73"/>
                    <a:gd name="T15" fmla="*/ 167 h 190"/>
                    <a:gd name="T16" fmla="*/ 59 w 73"/>
                    <a:gd name="T17" fmla="*/ 167 h 190"/>
                    <a:gd name="T18" fmla="*/ 62 w 73"/>
                    <a:gd name="T19" fmla="*/ 167 h 190"/>
                    <a:gd name="T20" fmla="*/ 65 w 73"/>
                    <a:gd name="T21" fmla="*/ 167 h 190"/>
                    <a:gd name="T22" fmla="*/ 69 w 73"/>
                    <a:gd name="T23" fmla="*/ 167 h 190"/>
                    <a:gd name="T24" fmla="*/ 73 w 73"/>
                    <a:gd name="T25" fmla="*/ 167 h 190"/>
                    <a:gd name="T26" fmla="*/ 73 w 73"/>
                    <a:gd name="T27" fmla="*/ 188 h 190"/>
                    <a:gd name="T28" fmla="*/ 68 w 73"/>
                    <a:gd name="T29" fmla="*/ 189 h 190"/>
                    <a:gd name="T30" fmla="*/ 62 w 73"/>
                    <a:gd name="T31" fmla="*/ 190 h 190"/>
                    <a:gd name="T32" fmla="*/ 57 w 73"/>
                    <a:gd name="T33" fmla="*/ 190 h 190"/>
                    <a:gd name="T34" fmla="*/ 53 w 73"/>
                    <a:gd name="T35" fmla="*/ 190 h 190"/>
                    <a:gd name="T36" fmla="*/ 45 w 73"/>
                    <a:gd name="T37" fmla="*/ 190 h 190"/>
                    <a:gd name="T38" fmla="*/ 39 w 73"/>
                    <a:gd name="T39" fmla="*/ 189 h 190"/>
                    <a:gd name="T40" fmla="*/ 33 w 73"/>
                    <a:gd name="T41" fmla="*/ 187 h 190"/>
                    <a:gd name="T42" fmla="*/ 29 w 73"/>
                    <a:gd name="T43" fmla="*/ 183 h 190"/>
                    <a:gd name="T44" fmla="*/ 26 w 73"/>
                    <a:gd name="T45" fmla="*/ 179 h 190"/>
                    <a:gd name="T46" fmla="*/ 24 w 73"/>
                    <a:gd name="T47" fmla="*/ 174 h 190"/>
                    <a:gd name="T48" fmla="*/ 23 w 73"/>
                    <a:gd name="T49" fmla="*/ 167 h 190"/>
                    <a:gd name="T50" fmla="*/ 22 w 73"/>
                    <a:gd name="T51" fmla="*/ 160 h 190"/>
                    <a:gd name="T52" fmla="*/ 22 w 73"/>
                    <a:gd name="T53" fmla="*/ 61 h 190"/>
                    <a:gd name="T54" fmla="*/ 0 w 73"/>
                    <a:gd name="T55" fmla="*/ 61 h 190"/>
                    <a:gd name="T56" fmla="*/ 0 w 73"/>
                    <a:gd name="T57" fmla="*/ 42 h 190"/>
                    <a:gd name="T58" fmla="*/ 22 w 73"/>
                    <a:gd name="T59" fmla="*/ 42 h 190"/>
                    <a:gd name="T60" fmla="*/ 22 w 73"/>
                    <a:gd name="T61" fmla="*/ 0 h 190"/>
                    <a:gd name="T62" fmla="*/ 47 w 73"/>
                    <a:gd name="T63" fmla="*/ 0 h 190"/>
                    <a:gd name="T64" fmla="*/ 47 w 73"/>
                    <a:gd name="T65" fmla="*/ 42 h 190"/>
                    <a:gd name="T66" fmla="*/ 73 w 73"/>
                    <a:gd name="T67" fmla="*/ 42 h 190"/>
                    <a:gd name="T68" fmla="*/ 73 w 73"/>
                    <a:gd name="T69" fmla="*/ 61 h 190"/>
                    <a:gd name="T70" fmla="*/ 47 w 73"/>
                    <a:gd name="T71" fmla="*/ 61 h 190"/>
                    <a:gd name="T72" fmla="*/ 47 w 73"/>
                    <a:gd name="T73" fmla="*/ 151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3" h="190">
                      <a:moveTo>
                        <a:pt x="47" y="151"/>
                      </a:moveTo>
                      <a:lnTo>
                        <a:pt x="47" y="156"/>
                      </a:lnTo>
                      <a:lnTo>
                        <a:pt x="47" y="159"/>
                      </a:lnTo>
                      <a:lnTo>
                        <a:pt x="48" y="162"/>
                      </a:lnTo>
                      <a:lnTo>
                        <a:pt x="49" y="164"/>
                      </a:lnTo>
                      <a:lnTo>
                        <a:pt x="51" y="166"/>
                      </a:lnTo>
                      <a:lnTo>
                        <a:pt x="53" y="167"/>
                      </a:lnTo>
                      <a:lnTo>
                        <a:pt x="56" y="167"/>
                      </a:lnTo>
                      <a:lnTo>
                        <a:pt x="59" y="167"/>
                      </a:lnTo>
                      <a:lnTo>
                        <a:pt x="62" y="167"/>
                      </a:lnTo>
                      <a:lnTo>
                        <a:pt x="65" y="167"/>
                      </a:lnTo>
                      <a:lnTo>
                        <a:pt x="69" y="167"/>
                      </a:lnTo>
                      <a:lnTo>
                        <a:pt x="73" y="167"/>
                      </a:lnTo>
                      <a:lnTo>
                        <a:pt x="73" y="188"/>
                      </a:lnTo>
                      <a:lnTo>
                        <a:pt x="68" y="189"/>
                      </a:lnTo>
                      <a:lnTo>
                        <a:pt x="62" y="190"/>
                      </a:lnTo>
                      <a:lnTo>
                        <a:pt x="57" y="190"/>
                      </a:lnTo>
                      <a:lnTo>
                        <a:pt x="53" y="190"/>
                      </a:lnTo>
                      <a:lnTo>
                        <a:pt x="45" y="190"/>
                      </a:lnTo>
                      <a:lnTo>
                        <a:pt x="39" y="189"/>
                      </a:lnTo>
                      <a:lnTo>
                        <a:pt x="33" y="187"/>
                      </a:lnTo>
                      <a:lnTo>
                        <a:pt x="29" y="183"/>
                      </a:lnTo>
                      <a:lnTo>
                        <a:pt x="26" y="179"/>
                      </a:lnTo>
                      <a:lnTo>
                        <a:pt x="24" y="174"/>
                      </a:lnTo>
                      <a:lnTo>
                        <a:pt x="23" y="167"/>
                      </a:lnTo>
                      <a:lnTo>
                        <a:pt x="22" y="160"/>
                      </a:lnTo>
                      <a:lnTo>
                        <a:pt x="22" y="61"/>
                      </a:lnTo>
                      <a:lnTo>
                        <a:pt x="0" y="61"/>
                      </a:lnTo>
                      <a:lnTo>
                        <a:pt x="0" y="42"/>
                      </a:lnTo>
                      <a:lnTo>
                        <a:pt x="22" y="42"/>
                      </a:lnTo>
                      <a:lnTo>
                        <a:pt x="22" y="0"/>
                      </a:lnTo>
                      <a:lnTo>
                        <a:pt x="47" y="0"/>
                      </a:lnTo>
                      <a:lnTo>
                        <a:pt x="47" y="42"/>
                      </a:lnTo>
                      <a:lnTo>
                        <a:pt x="73" y="42"/>
                      </a:lnTo>
                      <a:lnTo>
                        <a:pt x="73" y="61"/>
                      </a:lnTo>
                      <a:lnTo>
                        <a:pt x="47" y="61"/>
                      </a:lnTo>
                      <a:lnTo>
                        <a:pt x="47" y="15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49" name="Freeform 100">
                  <a:extLst>
                    <a:ext uri="{FF2B5EF4-FFF2-40B4-BE49-F238E27FC236}">
                      <a16:creationId xmlns:a16="http://schemas.microsoft.com/office/drawing/2014/main" id="{ABBE1921-B49E-7115-634A-50BE2F062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4897" y="920173"/>
                  <a:ext cx="17703" cy="40236"/>
                </a:xfrm>
                <a:custGeom>
                  <a:avLst/>
                  <a:gdLst>
                    <a:gd name="T0" fmla="*/ 0 w 70"/>
                    <a:gd name="T1" fmla="*/ 150 h 150"/>
                    <a:gd name="T2" fmla="*/ 0 w 70"/>
                    <a:gd name="T3" fmla="*/ 3 h 150"/>
                    <a:gd name="T4" fmla="*/ 23 w 70"/>
                    <a:gd name="T5" fmla="*/ 3 h 150"/>
                    <a:gd name="T6" fmla="*/ 23 w 70"/>
                    <a:gd name="T7" fmla="*/ 28 h 150"/>
                    <a:gd name="T8" fmla="*/ 27 w 70"/>
                    <a:gd name="T9" fmla="*/ 22 h 150"/>
                    <a:gd name="T10" fmla="*/ 31 w 70"/>
                    <a:gd name="T11" fmla="*/ 16 h 150"/>
                    <a:gd name="T12" fmla="*/ 35 w 70"/>
                    <a:gd name="T13" fmla="*/ 11 h 150"/>
                    <a:gd name="T14" fmla="*/ 40 w 70"/>
                    <a:gd name="T15" fmla="*/ 7 h 150"/>
                    <a:gd name="T16" fmla="*/ 45 w 70"/>
                    <a:gd name="T17" fmla="*/ 4 h 150"/>
                    <a:gd name="T18" fmla="*/ 51 w 70"/>
                    <a:gd name="T19" fmla="*/ 1 h 150"/>
                    <a:gd name="T20" fmla="*/ 57 w 70"/>
                    <a:gd name="T21" fmla="*/ 0 h 150"/>
                    <a:gd name="T22" fmla="*/ 64 w 70"/>
                    <a:gd name="T23" fmla="*/ 0 h 150"/>
                    <a:gd name="T24" fmla="*/ 66 w 70"/>
                    <a:gd name="T25" fmla="*/ 0 h 150"/>
                    <a:gd name="T26" fmla="*/ 68 w 70"/>
                    <a:gd name="T27" fmla="*/ 0 h 150"/>
                    <a:gd name="T28" fmla="*/ 69 w 70"/>
                    <a:gd name="T29" fmla="*/ 0 h 150"/>
                    <a:gd name="T30" fmla="*/ 70 w 70"/>
                    <a:gd name="T31" fmla="*/ 0 h 150"/>
                    <a:gd name="T32" fmla="*/ 70 w 70"/>
                    <a:gd name="T33" fmla="*/ 25 h 150"/>
                    <a:gd name="T34" fmla="*/ 69 w 70"/>
                    <a:gd name="T35" fmla="*/ 25 h 150"/>
                    <a:gd name="T36" fmla="*/ 68 w 70"/>
                    <a:gd name="T37" fmla="*/ 25 h 150"/>
                    <a:gd name="T38" fmla="*/ 66 w 70"/>
                    <a:gd name="T39" fmla="*/ 25 h 150"/>
                    <a:gd name="T40" fmla="*/ 64 w 70"/>
                    <a:gd name="T41" fmla="*/ 25 h 150"/>
                    <a:gd name="T42" fmla="*/ 55 w 70"/>
                    <a:gd name="T43" fmla="*/ 26 h 150"/>
                    <a:gd name="T44" fmla="*/ 47 w 70"/>
                    <a:gd name="T45" fmla="*/ 28 h 150"/>
                    <a:gd name="T46" fmla="*/ 41 w 70"/>
                    <a:gd name="T47" fmla="*/ 32 h 150"/>
                    <a:gd name="T48" fmla="*/ 35 w 70"/>
                    <a:gd name="T49" fmla="*/ 37 h 150"/>
                    <a:gd name="T50" fmla="*/ 30 w 70"/>
                    <a:gd name="T51" fmla="*/ 43 h 150"/>
                    <a:gd name="T52" fmla="*/ 27 w 70"/>
                    <a:gd name="T53" fmla="*/ 50 h 150"/>
                    <a:gd name="T54" fmla="*/ 24 w 70"/>
                    <a:gd name="T55" fmla="*/ 58 h 150"/>
                    <a:gd name="T56" fmla="*/ 24 w 70"/>
                    <a:gd name="T57" fmla="*/ 67 h 150"/>
                    <a:gd name="T58" fmla="*/ 24 w 70"/>
                    <a:gd name="T59" fmla="*/ 150 h 150"/>
                    <a:gd name="T60" fmla="*/ 0 w 70"/>
                    <a:gd name="T61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0" h="150">
                      <a:moveTo>
                        <a:pt x="0" y="150"/>
                      </a:moveTo>
                      <a:lnTo>
                        <a:pt x="0" y="3"/>
                      </a:lnTo>
                      <a:lnTo>
                        <a:pt x="23" y="3"/>
                      </a:lnTo>
                      <a:lnTo>
                        <a:pt x="23" y="28"/>
                      </a:lnTo>
                      <a:lnTo>
                        <a:pt x="27" y="22"/>
                      </a:lnTo>
                      <a:lnTo>
                        <a:pt x="31" y="16"/>
                      </a:lnTo>
                      <a:lnTo>
                        <a:pt x="35" y="11"/>
                      </a:lnTo>
                      <a:lnTo>
                        <a:pt x="40" y="7"/>
                      </a:lnTo>
                      <a:lnTo>
                        <a:pt x="45" y="4"/>
                      </a:lnTo>
                      <a:lnTo>
                        <a:pt x="51" y="1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0" y="25"/>
                      </a:lnTo>
                      <a:lnTo>
                        <a:pt x="69" y="25"/>
                      </a:lnTo>
                      <a:lnTo>
                        <a:pt x="68" y="25"/>
                      </a:lnTo>
                      <a:lnTo>
                        <a:pt x="66" y="25"/>
                      </a:lnTo>
                      <a:lnTo>
                        <a:pt x="64" y="25"/>
                      </a:lnTo>
                      <a:lnTo>
                        <a:pt x="55" y="26"/>
                      </a:lnTo>
                      <a:lnTo>
                        <a:pt x="47" y="28"/>
                      </a:lnTo>
                      <a:lnTo>
                        <a:pt x="41" y="32"/>
                      </a:lnTo>
                      <a:lnTo>
                        <a:pt x="35" y="37"/>
                      </a:lnTo>
                      <a:lnTo>
                        <a:pt x="30" y="43"/>
                      </a:lnTo>
                      <a:lnTo>
                        <a:pt x="27" y="50"/>
                      </a:lnTo>
                      <a:lnTo>
                        <a:pt x="24" y="58"/>
                      </a:lnTo>
                      <a:lnTo>
                        <a:pt x="24" y="67"/>
                      </a:lnTo>
                      <a:lnTo>
                        <a:pt x="24" y="15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0" name="Freeform 101">
                  <a:extLst>
                    <a:ext uri="{FF2B5EF4-FFF2-40B4-BE49-F238E27FC236}">
                      <a16:creationId xmlns:a16="http://schemas.microsoft.com/office/drawing/2014/main" id="{14A8CECC-B0FB-FC9C-E361-92A52DC8E5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7429" y="920173"/>
                  <a:ext cx="37016" cy="41845"/>
                </a:xfrm>
                <a:custGeom>
                  <a:avLst/>
                  <a:gdLst>
                    <a:gd name="T0" fmla="*/ 26 w 140"/>
                    <a:gd name="T1" fmla="*/ 91 h 156"/>
                    <a:gd name="T2" fmla="*/ 32 w 140"/>
                    <a:gd name="T3" fmla="*/ 111 h 156"/>
                    <a:gd name="T4" fmla="*/ 40 w 140"/>
                    <a:gd name="T5" fmla="*/ 123 h 156"/>
                    <a:gd name="T6" fmla="*/ 47 w 140"/>
                    <a:gd name="T7" fmla="*/ 128 h 156"/>
                    <a:gd name="T8" fmla="*/ 60 w 140"/>
                    <a:gd name="T9" fmla="*/ 133 h 156"/>
                    <a:gd name="T10" fmla="*/ 80 w 140"/>
                    <a:gd name="T11" fmla="*/ 133 h 156"/>
                    <a:gd name="T12" fmla="*/ 93 w 140"/>
                    <a:gd name="T13" fmla="*/ 128 h 156"/>
                    <a:gd name="T14" fmla="*/ 100 w 140"/>
                    <a:gd name="T15" fmla="*/ 123 h 156"/>
                    <a:gd name="T16" fmla="*/ 108 w 140"/>
                    <a:gd name="T17" fmla="*/ 111 h 156"/>
                    <a:gd name="T18" fmla="*/ 115 w 140"/>
                    <a:gd name="T19" fmla="*/ 91 h 156"/>
                    <a:gd name="T20" fmla="*/ 115 w 140"/>
                    <a:gd name="T21" fmla="*/ 65 h 156"/>
                    <a:gd name="T22" fmla="*/ 108 w 140"/>
                    <a:gd name="T23" fmla="*/ 44 h 156"/>
                    <a:gd name="T24" fmla="*/ 100 w 140"/>
                    <a:gd name="T25" fmla="*/ 33 h 156"/>
                    <a:gd name="T26" fmla="*/ 93 w 140"/>
                    <a:gd name="T27" fmla="*/ 27 h 156"/>
                    <a:gd name="T28" fmla="*/ 80 w 140"/>
                    <a:gd name="T29" fmla="*/ 22 h 156"/>
                    <a:gd name="T30" fmla="*/ 60 w 140"/>
                    <a:gd name="T31" fmla="*/ 22 h 156"/>
                    <a:gd name="T32" fmla="*/ 47 w 140"/>
                    <a:gd name="T33" fmla="*/ 27 h 156"/>
                    <a:gd name="T34" fmla="*/ 40 w 140"/>
                    <a:gd name="T35" fmla="*/ 33 h 156"/>
                    <a:gd name="T36" fmla="*/ 32 w 140"/>
                    <a:gd name="T37" fmla="*/ 44 h 156"/>
                    <a:gd name="T38" fmla="*/ 26 w 140"/>
                    <a:gd name="T39" fmla="*/ 65 h 156"/>
                    <a:gd name="T40" fmla="*/ 0 w 140"/>
                    <a:gd name="T41" fmla="*/ 77 h 156"/>
                    <a:gd name="T42" fmla="*/ 2 w 140"/>
                    <a:gd name="T43" fmla="*/ 60 h 156"/>
                    <a:gd name="T44" fmla="*/ 5 w 140"/>
                    <a:gd name="T45" fmla="*/ 45 h 156"/>
                    <a:gd name="T46" fmla="*/ 11 w 140"/>
                    <a:gd name="T47" fmla="*/ 31 h 156"/>
                    <a:gd name="T48" fmla="*/ 19 w 140"/>
                    <a:gd name="T49" fmla="*/ 20 h 156"/>
                    <a:gd name="T50" fmla="*/ 28 w 140"/>
                    <a:gd name="T51" fmla="*/ 11 h 156"/>
                    <a:gd name="T52" fmla="*/ 40 w 140"/>
                    <a:gd name="T53" fmla="*/ 5 h 156"/>
                    <a:gd name="T54" fmla="*/ 55 w 140"/>
                    <a:gd name="T55" fmla="*/ 1 h 156"/>
                    <a:gd name="T56" fmla="*/ 70 w 140"/>
                    <a:gd name="T57" fmla="*/ 0 h 156"/>
                    <a:gd name="T58" fmla="*/ 86 w 140"/>
                    <a:gd name="T59" fmla="*/ 1 h 156"/>
                    <a:gd name="T60" fmla="*/ 99 w 140"/>
                    <a:gd name="T61" fmla="*/ 5 h 156"/>
                    <a:gd name="T62" fmla="*/ 112 w 140"/>
                    <a:gd name="T63" fmla="*/ 11 h 156"/>
                    <a:gd name="T64" fmla="*/ 122 w 140"/>
                    <a:gd name="T65" fmla="*/ 20 h 156"/>
                    <a:gd name="T66" fmla="*/ 130 w 140"/>
                    <a:gd name="T67" fmla="*/ 31 h 156"/>
                    <a:gd name="T68" fmla="*/ 136 w 140"/>
                    <a:gd name="T69" fmla="*/ 45 h 156"/>
                    <a:gd name="T70" fmla="*/ 139 w 140"/>
                    <a:gd name="T71" fmla="*/ 60 h 156"/>
                    <a:gd name="T72" fmla="*/ 140 w 140"/>
                    <a:gd name="T73" fmla="*/ 77 h 156"/>
                    <a:gd name="T74" fmla="*/ 139 w 140"/>
                    <a:gd name="T75" fmla="*/ 95 h 156"/>
                    <a:gd name="T76" fmla="*/ 136 w 140"/>
                    <a:gd name="T77" fmla="*/ 111 h 156"/>
                    <a:gd name="T78" fmla="*/ 130 w 140"/>
                    <a:gd name="T79" fmla="*/ 124 h 156"/>
                    <a:gd name="T80" fmla="*/ 122 w 140"/>
                    <a:gd name="T81" fmla="*/ 135 h 156"/>
                    <a:gd name="T82" fmla="*/ 112 w 140"/>
                    <a:gd name="T83" fmla="*/ 144 h 156"/>
                    <a:gd name="T84" fmla="*/ 100 w 140"/>
                    <a:gd name="T85" fmla="*/ 151 h 156"/>
                    <a:gd name="T86" fmla="*/ 86 w 140"/>
                    <a:gd name="T87" fmla="*/ 155 h 156"/>
                    <a:gd name="T88" fmla="*/ 71 w 140"/>
                    <a:gd name="T89" fmla="*/ 156 h 156"/>
                    <a:gd name="T90" fmla="*/ 55 w 140"/>
                    <a:gd name="T91" fmla="*/ 155 h 156"/>
                    <a:gd name="T92" fmla="*/ 40 w 140"/>
                    <a:gd name="T93" fmla="*/ 151 h 156"/>
                    <a:gd name="T94" fmla="*/ 29 w 140"/>
                    <a:gd name="T95" fmla="*/ 144 h 156"/>
                    <a:gd name="T96" fmla="*/ 19 w 140"/>
                    <a:gd name="T97" fmla="*/ 135 h 156"/>
                    <a:gd name="T98" fmla="*/ 11 w 140"/>
                    <a:gd name="T99" fmla="*/ 124 h 156"/>
                    <a:gd name="T100" fmla="*/ 5 w 140"/>
                    <a:gd name="T101" fmla="*/ 111 h 156"/>
                    <a:gd name="T102" fmla="*/ 2 w 140"/>
                    <a:gd name="T103" fmla="*/ 96 h 156"/>
                    <a:gd name="T104" fmla="*/ 0 w 140"/>
                    <a:gd name="T105" fmla="*/ 77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0" h="156">
                      <a:moveTo>
                        <a:pt x="25" y="77"/>
                      </a:moveTo>
                      <a:lnTo>
                        <a:pt x="26" y="91"/>
                      </a:lnTo>
                      <a:lnTo>
                        <a:pt x="28" y="102"/>
                      </a:lnTo>
                      <a:lnTo>
                        <a:pt x="32" y="111"/>
                      </a:lnTo>
                      <a:lnTo>
                        <a:pt x="37" y="119"/>
                      </a:lnTo>
                      <a:lnTo>
                        <a:pt x="40" y="123"/>
                      </a:lnTo>
                      <a:lnTo>
                        <a:pt x="43" y="125"/>
                      </a:lnTo>
                      <a:lnTo>
                        <a:pt x="47" y="128"/>
                      </a:lnTo>
                      <a:lnTo>
                        <a:pt x="51" y="130"/>
                      </a:lnTo>
                      <a:lnTo>
                        <a:pt x="60" y="133"/>
                      </a:lnTo>
                      <a:lnTo>
                        <a:pt x="71" y="133"/>
                      </a:lnTo>
                      <a:lnTo>
                        <a:pt x="80" y="133"/>
                      </a:lnTo>
                      <a:lnTo>
                        <a:pt x="89" y="130"/>
                      </a:lnTo>
                      <a:lnTo>
                        <a:pt x="93" y="128"/>
                      </a:lnTo>
                      <a:lnTo>
                        <a:pt x="97" y="125"/>
                      </a:lnTo>
                      <a:lnTo>
                        <a:pt x="100" y="123"/>
                      </a:lnTo>
                      <a:lnTo>
                        <a:pt x="103" y="119"/>
                      </a:lnTo>
                      <a:lnTo>
                        <a:pt x="108" y="111"/>
                      </a:lnTo>
                      <a:lnTo>
                        <a:pt x="112" y="102"/>
                      </a:lnTo>
                      <a:lnTo>
                        <a:pt x="115" y="91"/>
                      </a:lnTo>
                      <a:lnTo>
                        <a:pt x="115" y="77"/>
                      </a:lnTo>
                      <a:lnTo>
                        <a:pt x="115" y="65"/>
                      </a:lnTo>
                      <a:lnTo>
                        <a:pt x="112" y="54"/>
                      </a:lnTo>
                      <a:lnTo>
                        <a:pt x="108" y="44"/>
                      </a:lnTo>
                      <a:lnTo>
                        <a:pt x="103" y="37"/>
                      </a:lnTo>
                      <a:lnTo>
                        <a:pt x="100" y="33"/>
                      </a:lnTo>
                      <a:lnTo>
                        <a:pt x="97" y="29"/>
                      </a:lnTo>
                      <a:lnTo>
                        <a:pt x="93" y="27"/>
                      </a:lnTo>
                      <a:lnTo>
                        <a:pt x="89" y="25"/>
                      </a:lnTo>
                      <a:lnTo>
                        <a:pt x="80" y="22"/>
                      </a:lnTo>
                      <a:lnTo>
                        <a:pt x="71" y="21"/>
                      </a:lnTo>
                      <a:lnTo>
                        <a:pt x="60" y="22"/>
                      </a:lnTo>
                      <a:lnTo>
                        <a:pt x="51" y="25"/>
                      </a:lnTo>
                      <a:lnTo>
                        <a:pt x="47" y="27"/>
                      </a:lnTo>
                      <a:lnTo>
                        <a:pt x="43" y="29"/>
                      </a:lnTo>
                      <a:lnTo>
                        <a:pt x="40" y="33"/>
                      </a:lnTo>
                      <a:lnTo>
                        <a:pt x="37" y="37"/>
                      </a:lnTo>
                      <a:lnTo>
                        <a:pt x="32" y="44"/>
                      </a:lnTo>
                      <a:lnTo>
                        <a:pt x="28" y="54"/>
                      </a:lnTo>
                      <a:lnTo>
                        <a:pt x="26" y="65"/>
                      </a:lnTo>
                      <a:lnTo>
                        <a:pt x="25" y="77"/>
                      </a:lnTo>
                      <a:close/>
                      <a:moveTo>
                        <a:pt x="0" y="77"/>
                      </a:moveTo>
                      <a:lnTo>
                        <a:pt x="1" y="69"/>
                      </a:lnTo>
                      <a:lnTo>
                        <a:pt x="2" y="60"/>
                      </a:lnTo>
                      <a:lnTo>
                        <a:pt x="3" y="52"/>
                      </a:lnTo>
                      <a:lnTo>
                        <a:pt x="5" y="45"/>
                      </a:lnTo>
                      <a:lnTo>
                        <a:pt x="7" y="38"/>
                      </a:lnTo>
                      <a:lnTo>
                        <a:pt x="11" y="31"/>
                      </a:lnTo>
                      <a:lnTo>
                        <a:pt x="14" y="25"/>
                      </a:lnTo>
                      <a:lnTo>
                        <a:pt x="19" y="20"/>
                      </a:lnTo>
                      <a:lnTo>
                        <a:pt x="23" y="15"/>
                      </a:lnTo>
                      <a:lnTo>
                        <a:pt x="28" y="11"/>
                      </a:lnTo>
                      <a:lnTo>
                        <a:pt x="34" y="8"/>
                      </a:lnTo>
                      <a:lnTo>
                        <a:pt x="40" y="5"/>
                      </a:lnTo>
                      <a:lnTo>
                        <a:pt x="47" y="3"/>
                      </a:lnTo>
                      <a:lnTo>
                        <a:pt x="55" y="1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8" y="0"/>
                      </a:lnTo>
                      <a:lnTo>
                        <a:pt x="86" y="1"/>
                      </a:lnTo>
                      <a:lnTo>
                        <a:pt x="93" y="3"/>
                      </a:lnTo>
                      <a:lnTo>
                        <a:pt x="99" y="5"/>
                      </a:lnTo>
                      <a:lnTo>
                        <a:pt x="106" y="8"/>
                      </a:lnTo>
                      <a:lnTo>
                        <a:pt x="112" y="11"/>
                      </a:lnTo>
                      <a:lnTo>
                        <a:pt x="117" y="15"/>
                      </a:lnTo>
                      <a:lnTo>
                        <a:pt x="122" y="20"/>
                      </a:lnTo>
                      <a:lnTo>
                        <a:pt x="126" y="25"/>
                      </a:lnTo>
                      <a:lnTo>
                        <a:pt x="130" y="31"/>
                      </a:lnTo>
                      <a:lnTo>
                        <a:pt x="133" y="38"/>
                      </a:lnTo>
                      <a:lnTo>
                        <a:pt x="136" y="45"/>
                      </a:lnTo>
                      <a:lnTo>
                        <a:pt x="138" y="52"/>
                      </a:lnTo>
                      <a:lnTo>
                        <a:pt x="139" y="60"/>
                      </a:lnTo>
                      <a:lnTo>
                        <a:pt x="140" y="69"/>
                      </a:lnTo>
                      <a:lnTo>
                        <a:pt x="140" y="77"/>
                      </a:lnTo>
                      <a:lnTo>
                        <a:pt x="140" y="86"/>
                      </a:lnTo>
                      <a:lnTo>
                        <a:pt x="139" y="95"/>
                      </a:lnTo>
                      <a:lnTo>
                        <a:pt x="138" y="103"/>
                      </a:lnTo>
                      <a:lnTo>
                        <a:pt x="136" y="111"/>
                      </a:lnTo>
                      <a:lnTo>
                        <a:pt x="133" y="117"/>
                      </a:lnTo>
                      <a:lnTo>
                        <a:pt x="130" y="124"/>
                      </a:lnTo>
                      <a:lnTo>
                        <a:pt x="126" y="130"/>
                      </a:lnTo>
                      <a:lnTo>
                        <a:pt x="122" y="135"/>
                      </a:lnTo>
                      <a:lnTo>
                        <a:pt x="118" y="140"/>
                      </a:lnTo>
                      <a:lnTo>
                        <a:pt x="112" y="144"/>
                      </a:lnTo>
                      <a:lnTo>
                        <a:pt x="106" y="147"/>
                      </a:lnTo>
                      <a:lnTo>
                        <a:pt x="100" y="151"/>
                      </a:lnTo>
                      <a:lnTo>
                        <a:pt x="93" y="153"/>
                      </a:lnTo>
                      <a:lnTo>
                        <a:pt x="86" y="155"/>
                      </a:lnTo>
                      <a:lnTo>
                        <a:pt x="78" y="156"/>
                      </a:lnTo>
                      <a:lnTo>
                        <a:pt x="71" y="156"/>
                      </a:lnTo>
                      <a:lnTo>
                        <a:pt x="63" y="156"/>
                      </a:lnTo>
                      <a:lnTo>
                        <a:pt x="55" y="155"/>
                      </a:lnTo>
                      <a:lnTo>
                        <a:pt x="47" y="153"/>
                      </a:lnTo>
                      <a:lnTo>
                        <a:pt x="40" y="151"/>
                      </a:lnTo>
                      <a:lnTo>
                        <a:pt x="34" y="147"/>
                      </a:lnTo>
                      <a:lnTo>
                        <a:pt x="29" y="144"/>
                      </a:lnTo>
                      <a:lnTo>
                        <a:pt x="23" y="140"/>
                      </a:lnTo>
                      <a:lnTo>
                        <a:pt x="19" y="135"/>
                      </a:lnTo>
                      <a:lnTo>
                        <a:pt x="14" y="130"/>
                      </a:lnTo>
                      <a:lnTo>
                        <a:pt x="11" y="124"/>
                      </a:lnTo>
                      <a:lnTo>
                        <a:pt x="8" y="117"/>
                      </a:lnTo>
                      <a:lnTo>
                        <a:pt x="5" y="111"/>
                      </a:lnTo>
                      <a:lnTo>
                        <a:pt x="3" y="103"/>
                      </a:lnTo>
                      <a:lnTo>
                        <a:pt x="2" y="96"/>
                      </a:lnTo>
                      <a:lnTo>
                        <a:pt x="1" y="86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1" name="Freeform 102">
                  <a:extLst>
                    <a:ext uri="{FF2B5EF4-FFF2-40B4-BE49-F238E27FC236}">
                      <a16:creationId xmlns:a16="http://schemas.microsoft.com/office/drawing/2014/main" id="{E0185502-7D4E-5574-8623-4FC8DA898E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32493" y="920173"/>
                  <a:ext cx="37016" cy="56330"/>
                </a:xfrm>
                <a:custGeom>
                  <a:avLst/>
                  <a:gdLst>
                    <a:gd name="T0" fmla="*/ 24 w 136"/>
                    <a:gd name="T1" fmla="*/ 92 h 210"/>
                    <a:gd name="T2" fmla="*/ 29 w 136"/>
                    <a:gd name="T3" fmla="*/ 112 h 210"/>
                    <a:gd name="T4" fmla="*/ 37 w 136"/>
                    <a:gd name="T5" fmla="*/ 123 h 210"/>
                    <a:gd name="T6" fmla="*/ 43 w 136"/>
                    <a:gd name="T7" fmla="*/ 128 h 210"/>
                    <a:gd name="T8" fmla="*/ 57 w 136"/>
                    <a:gd name="T9" fmla="*/ 133 h 210"/>
                    <a:gd name="T10" fmla="*/ 72 w 136"/>
                    <a:gd name="T11" fmla="*/ 133 h 210"/>
                    <a:gd name="T12" fmla="*/ 81 w 136"/>
                    <a:gd name="T13" fmla="*/ 131 h 210"/>
                    <a:gd name="T14" fmla="*/ 89 w 136"/>
                    <a:gd name="T15" fmla="*/ 128 h 210"/>
                    <a:gd name="T16" fmla="*/ 95 w 136"/>
                    <a:gd name="T17" fmla="*/ 122 h 210"/>
                    <a:gd name="T18" fmla="*/ 103 w 136"/>
                    <a:gd name="T19" fmla="*/ 110 h 210"/>
                    <a:gd name="T20" fmla="*/ 110 w 136"/>
                    <a:gd name="T21" fmla="*/ 88 h 210"/>
                    <a:gd name="T22" fmla="*/ 110 w 136"/>
                    <a:gd name="T23" fmla="*/ 64 h 210"/>
                    <a:gd name="T24" fmla="*/ 103 w 136"/>
                    <a:gd name="T25" fmla="*/ 44 h 210"/>
                    <a:gd name="T26" fmla="*/ 95 w 136"/>
                    <a:gd name="T27" fmla="*/ 33 h 210"/>
                    <a:gd name="T28" fmla="*/ 88 w 136"/>
                    <a:gd name="T29" fmla="*/ 27 h 210"/>
                    <a:gd name="T30" fmla="*/ 76 w 136"/>
                    <a:gd name="T31" fmla="*/ 23 h 210"/>
                    <a:gd name="T32" fmla="*/ 62 w 136"/>
                    <a:gd name="T33" fmla="*/ 22 h 210"/>
                    <a:gd name="T34" fmla="*/ 53 w 136"/>
                    <a:gd name="T35" fmla="*/ 24 h 210"/>
                    <a:gd name="T36" fmla="*/ 44 w 136"/>
                    <a:gd name="T37" fmla="*/ 27 h 210"/>
                    <a:gd name="T38" fmla="*/ 37 w 136"/>
                    <a:gd name="T39" fmla="*/ 34 h 210"/>
                    <a:gd name="T40" fmla="*/ 29 w 136"/>
                    <a:gd name="T41" fmla="*/ 45 h 210"/>
                    <a:gd name="T42" fmla="*/ 24 w 136"/>
                    <a:gd name="T43" fmla="*/ 66 h 210"/>
                    <a:gd name="T44" fmla="*/ 0 w 136"/>
                    <a:gd name="T45" fmla="*/ 210 h 210"/>
                    <a:gd name="T46" fmla="*/ 24 w 136"/>
                    <a:gd name="T47" fmla="*/ 5 h 210"/>
                    <a:gd name="T48" fmla="*/ 29 w 136"/>
                    <a:gd name="T49" fmla="*/ 19 h 210"/>
                    <a:gd name="T50" fmla="*/ 39 w 136"/>
                    <a:gd name="T51" fmla="*/ 9 h 210"/>
                    <a:gd name="T52" fmla="*/ 51 w 136"/>
                    <a:gd name="T53" fmla="*/ 3 h 210"/>
                    <a:gd name="T54" fmla="*/ 64 w 136"/>
                    <a:gd name="T55" fmla="*/ 0 h 210"/>
                    <a:gd name="T56" fmla="*/ 79 w 136"/>
                    <a:gd name="T57" fmla="*/ 0 h 210"/>
                    <a:gd name="T58" fmla="*/ 92 w 136"/>
                    <a:gd name="T59" fmla="*/ 3 h 210"/>
                    <a:gd name="T60" fmla="*/ 103 w 136"/>
                    <a:gd name="T61" fmla="*/ 8 h 210"/>
                    <a:gd name="T62" fmla="*/ 114 w 136"/>
                    <a:gd name="T63" fmla="*/ 16 h 210"/>
                    <a:gd name="T64" fmla="*/ 123 w 136"/>
                    <a:gd name="T65" fmla="*/ 26 h 210"/>
                    <a:gd name="T66" fmla="*/ 129 w 136"/>
                    <a:gd name="T67" fmla="*/ 39 h 210"/>
                    <a:gd name="T68" fmla="*/ 133 w 136"/>
                    <a:gd name="T69" fmla="*/ 53 h 210"/>
                    <a:gd name="T70" fmla="*/ 136 w 136"/>
                    <a:gd name="T71" fmla="*/ 69 h 210"/>
                    <a:gd name="T72" fmla="*/ 136 w 136"/>
                    <a:gd name="T73" fmla="*/ 86 h 210"/>
                    <a:gd name="T74" fmla="*/ 133 w 136"/>
                    <a:gd name="T75" fmla="*/ 102 h 210"/>
                    <a:gd name="T76" fmla="*/ 129 w 136"/>
                    <a:gd name="T77" fmla="*/ 116 h 210"/>
                    <a:gd name="T78" fmla="*/ 123 w 136"/>
                    <a:gd name="T79" fmla="*/ 129 h 210"/>
                    <a:gd name="T80" fmla="*/ 114 w 136"/>
                    <a:gd name="T81" fmla="*/ 139 h 210"/>
                    <a:gd name="T82" fmla="*/ 103 w 136"/>
                    <a:gd name="T83" fmla="*/ 147 h 210"/>
                    <a:gd name="T84" fmla="*/ 91 w 136"/>
                    <a:gd name="T85" fmla="*/ 153 h 210"/>
                    <a:gd name="T86" fmla="*/ 79 w 136"/>
                    <a:gd name="T87" fmla="*/ 156 h 210"/>
                    <a:gd name="T88" fmla="*/ 64 w 136"/>
                    <a:gd name="T89" fmla="*/ 156 h 210"/>
                    <a:gd name="T90" fmla="*/ 51 w 136"/>
                    <a:gd name="T91" fmla="*/ 153 h 210"/>
                    <a:gd name="T92" fmla="*/ 38 w 136"/>
                    <a:gd name="T93" fmla="*/ 146 h 210"/>
                    <a:gd name="T94" fmla="*/ 28 w 136"/>
                    <a:gd name="T95" fmla="*/ 138 h 210"/>
                    <a:gd name="T96" fmla="*/ 24 w 136"/>
                    <a:gd name="T97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6" h="210">
                      <a:moveTo>
                        <a:pt x="23" y="79"/>
                      </a:moveTo>
                      <a:lnTo>
                        <a:pt x="24" y="92"/>
                      </a:lnTo>
                      <a:lnTo>
                        <a:pt x="26" y="103"/>
                      </a:lnTo>
                      <a:lnTo>
                        <a:pt x="29" y="112"/>
                      </a:lnTo>
                      <a:lnTo>
                        <a:pt x="34" y="120"/>
                      </a:lnTo>
                      <a:lnTo>
                        <a:pt x="37" y="123"/>
                      </a:lnTo>
                      <a:lnTo>
                        <a:pt x="40" y="126"/>
                      </a:lnTo>
                      <a:lnTo>
                        <a:pt x="43" y="128"/>
                      </a:lnTo>
                      <a:lnTo>
                        <a:pt x="47" y="130"/>
                      </a:lnTo>
                      <a:lnTo>
                        <a:pt x="57" y="133"/>
                      </a:lnTo>
                      <a:lnTo>
                        <a:pt x="67" y="133"/>
                      </a:lnTo>
                      <a:lnTo>
                        <a:pt x="72" y="133"/>
                      </a:lnTo>
                      <a:lnTo>
                        <a:pt x="77" y="133"/>
                      </a:lnTo>
                      <a:lnTo>
                        <a:pt x="81" y="131"/>
                      </a:lnTo>
                      <a:lnTo>
                        <a:pt x="85" y="130"/>
                      </a:lnTo>
                      <a:lnTo>
                        <a:pt x="89" y="128"/>
                      </a:lnTo>
                      <a:lnTo>
                        <a:pt x="92" y="125"/>
                      </a:lnTo>
                      <a:lnTo>
                        <a:pt x="95" y="122"/>
                      </a:lnTo>
                      <a:lnTo>
                        <a:pt x="98" y="119"/>
                      </a:lnTo>
                      <a:lnTo>
                        <a:pt x="103" y="110"/>
                      </a:lnTo>
                      <a:lnTo>
                        <a:pt x="108" y="101"/>
                      </a:lnTo>
                      <a:lnTo>
                        <a:pt x="110" y="88"/>
                      </a:lnTo>
                      <a:lnTo>
                        <a:pt x="110" y="75"/>
                      </a:lnTo>
                      <a:lnTo>
                        <a:pt x="110" y="64"/>
                      </a:lnTo>
                      <a:lnTo>
                        <a:pt x="108" y="54"/>
                      </a:lnTo>
                      <a:lnTo>
                        <a:pt x="103" y="44"/>
                      </a:lnTo>
                      <a:lnTo>
                        <a:pt x="98" y="37"/>
                      </a:lnTo>
                      <a:lnTo>
                        <a:pt x="95" y="33"/>
                      </a:lnTo>
                      <a:lnTo>
                        <a:pt x="92" y="30"/>
                      </a:lnTo>
                      <a:lnTo>
                        <a:pt x="88" y="27"/>
                      </a:lnTo>
                      <a:lnTo>
                        <a:pt x="84" y="25"/>
                      </a:lnTo>
                      <a:lnTo>
                        <a:pt x="76" y="23"/>
                      </a:lnTo>
                      <a:lnTo>
                        <a:pt x="67" y="22"/>
                      </a:lnTo>
                      <a:lnTo>
                        <a:pt x="62" y="22"/>
                      </a:lnTo>
                      <a:lnTo>
                        <a:pt x="57" y="23"/>
                      </a:lnTo>
                      <a:lnTo>
                        <a:pt x="53" y="24"/>
                      </a:lnTo>
                      <a:lnTo>
                        <a:pt x="48" y="25"/>
                      </a:lnTo>
                      <a:lnTo>
                        <a:pt x="44" y="27"/>
                      </a:lnTo>
                      <a:lnTo>
                        <a:pt x="40" y="30"/>
                      </a:lnTo>
                      <a:lnTo>
                        <a:pt x="37" y="34"/>
                      </a:lnTo>
                      <a:lnTo>
                        <a:pt x="34" y="37"/>
                      </a:lnTo>
                      <a:lnTo>
                        <a:pt x="29" y="45"/>
                      </a:lnTo>
                      <a:lnTo>
                        <a:pt x="26" y="55"/>
                      </a:lnTo>
                      <a:lnTo>
                        <a:pt x="24" y="66"/>
                      </a:lnTo>
                      <a:lnTo>
                        <a:pt x="23" y="79"/>
                      </a:lnTo>
                      <a:close/>
                      <a:moveTo>
                        <a:pt x="0" y="210"/>
                      </a:moveTo>
                      <a:lnTo>
                        <a:pt x="0" y="5"/>
                      </a:lnTo>
                      <a:lnTo>
                        <a:pt x="24" y="5"/>
                      </a:lnTo>
                      <a:lnTo>
                        <a:pt x="24" y="25"/>
                      </a:lnTo>
                      <a:lnTo>
                        <a:pt x="29" y="19"/>
                      </a:lnTo>
                      <a:lnTo>
                        <a:pt x="34" y="14"/>
                      </a:lnTo>
                      <a:lnTo>
                        <a:pt x="39" y="9"/>
                      </a:lnTo>
                      <a:lnTo>
                        <a:pt x="44" y="6"/>
                      </a:lnTo>
                      <a:lnTo>
                        <a:pt x="51" y="3"/>
                      </a:lnTo>
                      <a:lnTo>
                        <a:pt x="57" y="1"/>
                      </a:lnTo>
                      <a:lnTo>
                        <a:pt x="64" y="0"/>
                      </a:lnTo>
                      <a:lnTo>
                        <a:pt x="72" y="0"/>
                      </a:lnTo>
                      <a:lnTo>
                        <a:pt x="79" y="0"/>
                      </a:lnTo>
                      <a:lnTo>
                        <a:pt x="85" y="1"/>
                      </a:lnTo>
                      <a:lnTo>
                        <a:pt x="92" y="3"/>
                      </a:lnTo>
                      <a:lnTo>
                        <a:pt x="98" y="5"/>
                      </a:lnTo>
                      <a:lnTo>
                        <a:pt x="103" y="8"/>
                      </a:lnTo>
                      <a:lnTo>
                        <a:pt x="109" y="12"/>
                      </a:lnTo>
                      <a:lnTo>
                        <a:pt x="114" y="16"/>
                      </a:lnTo>
                      <a:lnTo>
                        <a:pt x="119" y="21"/>
                      </a:lnTo>
                      <a:lnTo>
                        <a:pt x="123" y="26"/>
                      </a:lnTo>
                      <a:lnTo>
                        <a:pt x="126" y="33"/>
                      </a:lnTo>
                      <a:lnTo>
                        <a:pt x="129" y="39"/>
                      </a:lnTo>
                      <a:lnTo>
                        <a:pt x="132" y="46"/>
                      </a:lnTo>
                      <a:lnTo>
                        <a:pt x="133" y="53"/>
                      </a:lnTo>
                      <a:lnTo>
                        <a:pt x="135" y="61"/>
                      </a:lnTo>
                      <a:lnTo>
                        <a:pt x="136" y="69"/>
                      </a:lnTo>
                      <a:lnTo>
                        <a:pt x="136" y="77"/>
                      </a:lnTo>
                      <a:lnTo>
                        <a:pt x="136" y="86"/>
                      </a:lnTo>
                      <a:lnTo>
                        <a:pt x="135" y="95"/>
                      </a:lnTo>
                      <a:lnTo>
                        <a:pt x="133" y="102"/>
                      </a:lnTo>
                      <a:lnTo>
                        <a:pt x="131" y="110"/>
                      </a:lnTo>
                      <a:lnTo>
                        <a:pt x="129" y="116"/>
                      </a:lnTo>
                      <a:lnTo>
                        <a:pt x="126" y="123"/>
                      </a:lnTo>
                      <a:lnTo>
                        <a:pt x="123" y="129"/>
                      </a:lnTo>
                      <a:lnTo>
                        <a:pt x="118" y="134"/>
                      </a:lnTo>
                      <a:lnTo>
                        <a:pt x="114" y="139"/>
                      </a:lnTo>
                      <a:lnTo>
                        <a:pt x="109" y="143"/>
                      </a:lnTo>
                      <a:lnTo>
                        <a:pt x="103" y="147"/>
                      </a:lnTo>
                      <a:lnTo>
                        <a:pt x="97" y="151"/>
                      </a:lnTo>
                      <a:lnTo>
                        <a:pt x="91" y="153"/>
                      </a:lnTo>
                      <a:lnTo>
                        <a:pt x="85" y="155"/>
                      </a:lnTo>
                      <a:lnTo>
                        <a:pt x="79" y="156"/>
                      </a:lnTo>
                      <a:lnTo>
                        <a:pt x="72" y="156"/>
                      </a:lnTo>
                      <a:lnTo>
                        <a:pt x="64" y="156"/>
                      </a:lnTo>
                      <a:lnTo>
                        <a:pt x="57" y="155"/>
                      </a:lnTo>
                      <a:lnTo>
                        <a:pt x="51" y="153"/>
                      </a:lnTo>
                      <a:lnTo>
                        <a:pt x="44" y="151"/>
                      </a:lnTo>
                      <a:lnTo>
                        <a:pt x="38" y="146"/>
                      </a:lnTo>
                      <a:lnTo>
                        <a:pt x="33" y="143"/>
                      </a:lnTo>
                      <a:lnTo>
                        <a:pt x="28" y="138"/>
                      </a:lnTo>
                      <a:lnTo>
                        <a:pt x="24" y="133"/>
                      </a:lnTo>
                      <a:lnTo>
                        <a:pt x="24" y="210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2" name="Freeform 103">
                  <a:extLst>
                    <a:ext uri="{FF2B5EF4-FFF2-40B4-BE49-F238E27FC236}">
                      <a16:creationId xmlns:a16="http://schemas.microsoft.com/office/drawing/2014/main" id="{73AB88F5-1B4C-F258-E387-2442BA9D98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75947" y="920173"/>
                  <a:ext cx="37016" cy="41845"/>
                </a:xfrm>
                <a:custGeom>
                  <a:avLst/>
                  <a:gdLst>
                    <a:gd name="T0" fmla="*/ 26 w 141"/>
                    <a:gd name="T1" fmla="*/ 91 h 156"/>
                    <a:gd name="T2" fmla="*/ 32 w 141"/>
                    <a:gd name="T3" fmla="*/ 111 h 156"/>
                    <a:gd name="T4" fmla="*/ 40 w 141"/>
                    <a:gd name="T5" fmla="*/ 123 h 156"/>
                    <a:gd name="T6" fmla="*/ 47 w 141"/>
                    <a:gd name="T7" fmla="*/ 128 h 156"/>
                    <a:gd name="T8" fmla="*/ 60 w 141"/>
                    <a:gd name="T9" fmla="*/ 133 h 156"/>
                    <a:gd name="T10" fmla="*/ 81 w 141"/>
                    <a:gd name="T11" fmla="*/ 133 h 156"/>
                    <a:gd name="T12" fmla="*/ 94 w 141"/>
                    <a:gd name="T13" fmla="*/ 128 h 156"/>
                    <a:gd name="T14" fmla="*/ 100 w 141"/>
                    <a:gd name="T15" fmla="*/ 123 h 156"/>
                    <a:gd name="T16" fmla="*/ 108 w 141"/>
                    <a:gd name="T17" fmla="*/ 111 h 156"/>
                    <a:gd name="T18" fmla="*/ 114 w 141"/>
                    <a:gd name="T19" fmla="*/ 91 h 156"/>
                    <a:gd name="T20" fmla="*/ 114 w 141"/>
                    <a:gd name="T21" fmla="*/ 65 h 156"/>
                    <a:gd name="T22" fmla="*/ 108 w 141"/>
                    <a:gd name="T23" fmla="*/ 44 h 156"/>
                    <a:gd name="T24" fmla="*/ 100 w 141"/>
                    <a:gd name="T25" fmla="*/ 33 h 156"/>
                    <a:gd name="T26" fmla="*/ 94 w 141"/>
                    <a:gd name="T27" fmla="*/ 27 h 156"/>
                    <a:gd name="T28" fmla="*/ 81 w 141"/>
                    <a:gd name="T29" fmla="*/ 22 h 156"/>
                    <a:gd name="T30" fmla="*/ 60 w 141"/>
                    <a:gd name="T31" fmla="*/ 22 h 156"/>
                    <a:gd name="T32" fmla="*/ 47 w 141"/>
                    <a:gd name="T33" fmla="*/ 27 h 156"/>
                    <a:gd name="T34" fmla="*/ 40 w 141"/>
                    <a:gd name="T35" fmla="*/ 33 h 156"/>
                    <a:gd name="T36" fmla="*/ 32 w 141"/>
                    <a:gd name="T37" fmla="*/ 44 h 156"/>
                    <a:gd name="T38" fmla="*/ 26 w 141"/>
                    <a:gd name="T39" fmla="*/ 65 h 156"/>
                    <a:gd name="T40" fmla="*/ 0 w 141"/>
                    <a:gd name="T41" fmla="*/ 77 h 156"/>
                    <a:gd name="T42" fmla="*/ 1 w 141"/>
                    <a:gd name="T43" fmla="*/ 60 h 156"/>
                    <a:gd name="T44" fmla="*/ 4 w 141"/>
                    <a:gd name="T45" fmla="*/ 45 h 156"/>
                    <a:gd name="T46" fmla="*/ 11 w 141"/>
                    <a:gd name="T47" fmla="*/ 31 h 156"/>
                    <a:gd name="T48" fmla="*/ 19 w 141"/>
                    <a:gd name="T49" fmla="*/ 20 h 156"/>
                    <a:gd name="T50" fmla="*/ 29 w 141"/>
                    <a:gd name="T51" fmla="*/ 11 h 156"/>
                    <a:gd name="T52" fmla="*/ 41 w 141"/>
                    <a:gd name="T53" fmla="*/ 5 h 156"/>
                    <a:gd name="T54" fmla="*/ 54 w 141"/>
                    <a:gd name="T55" fmla="*/ 1 h 156"/>
                    <a:gd name="T56" fmla="*/ 71 w 141"/>
                    <a:gd name="T57" fmla="*/ 0 h 156"/>
                    <a:gd name="T58" fmla="*/ 86 w 141"/>
                    <a:gd name="T59" fmla="*/ 1 h 156"/>
                    <a:gd name="T60" fmla="*/ 100 w 141"/>
                    <a:gd name="T61" fmla="*/ 5 h 156"/>
                    <a:gd name="T62" fmla="*/ 112 w 141"/>
                    <a:gd name="T63" fmla="*/ 11 h 156"/>
                    <a:gd name="T64" fmla="*/ 123 w 141"/>
                    <a:gd name="T65" fmla="*/ 20 h 156"/>
                    <a:gd name="T66" fmla="*/ 131 w 141"/>
                    <a:gd name="T67" fmla="*/ 31 h 156"/>
                    <a:gd name="T68" fmla="*/ 136 w 141"/>
                    <a:gd name="T69" fmla="*/ 45 h 156"/>
                    <a:gd name="T70" fmla="*/ 140 w 141"/>
                    <a:gd name="T71" fmla="*/ 60 h 156"/>
                    <a:gd name="T72" fmla="*/ 141 w 141"/>
                    <a:gd name="T73" fmla="*/ 77 h 156"/>
                    <a:gd name="T74" fmla="*/ 140 w 141"/>
                    <a:gd name="T75" fmla="*/ 95 h 156"/>
                    <a:gd name="T76" fmla="*/ 136 w 141"/>
                    <a:gd name="T77" fmla="*/ 111 h 156"/>
                    <a:gd name="T78" fmla="*/ 131 w 141"/>
                    <a:gd name="T79" fmla="*/ 124 h 156"/>
                    <a:gd name="T80" fmla="*/ 123 w 141"/>
                    <a:gd name="T81" fmla="*/ 135 h 156"/>
                    <a:gd name="T82" fmla="*/ 112 w 141"/>
                    <a:gd name="T83" fmla="*/ 144 h 156"/>
                    <a:gd name="T84" fmla="*/ 100 w 141"/>
                    <a:gd name="T85" fmla="*/ 151 h 156"/>
                    <a:gd name="T86" fmla="*/ 86 w 141"/>
                    <a:gd name="T87" fmla="*/ 155 h 156"/>
                    <a:gd name="T88" fmla="*/ 71 w 141"/>
                    <a:gd name="T89" fmla="*/ 156 h 156"/>
                    <a:gd name="T90" fmla="*/ 54 w 141"/>
                    <a:gd name="T91" fmla="*/ 155 h 156"/>
                    <a:gd name="T92" fmla="*/ 41 w 141"/>
                    <a:gd name="T93" fmla="*/ 151 h 156"/>
                    <a:gd name="T94" fmla="*/ 29 w 141"/>
                    <a:gd name="T95" fmla="*/ 144 h 156"/>
                    <a:gd name="T96" fmla="*/ 19 w 141"/>
                    <a:gd name="T97" fmla="*/ 135 h 156"/>
                    <a:gd name="T98" fmla="*/ 11 w 141"/>
                    <a:gd name="T99" fmla="*/ 124 h 156"/>
                    <a:gd name="T100" fmla="*/ 4 w 141"/>
                    <a:gd name="T101" fmla="*/ 111 h 156"/>
                    <a:gd name="T102" fmla="*/ 1 w 141"/>
                    <a:gd name="T103" fmla="*/ 96 h 156"/>
                    <a:gd name="T104" fmla="*/ 0 w 141"/>
                    <a:gd name="T105" fmla="*/ 77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1" h="156">
                      <a:moveTo>
                        <a:pt x="26" y="77"/>
                      </a:moveTo>
                      <a:lnTo>
                        <a:pt x="26" y="91"/>
                      </a:lnTo>
                      <a:lnTo>
                        <a:pt x="28" y="102"/>
                      </a:lnTo>
                      <a:lnTo>
                        <a:pt x="32" y="111"/>
                      </a:lnTo>
                      <a:lnTo>
                        <a:pt x="37" y="119"/>
                      </a:lnTo>
                      <a:lnTo>
                        <a:pt x="40" y="123"/>
                      </a:lnTo>
                      <a:lnTo>
                        <a:pt x="43" y="125"/>
                      </a:lnTo>
                      <a:lnTo>
                        <a:pt x="47" y="128"/>
                      </a:lnTo>
                      <a:lnTo>
                        <a:pt x="51" y="130"/>
                      </a:lnTo>
                      <a:lnTo>
                        <a:pt x="60" y="133"/>
                      </a:lnTo>
                      <a:lnTo>
                        <a:pt x="71" y="133"/>
                      </a:lnTo>
                      <a:lnTo>
                        <a:pt x="81" y="133"/>
                      </a:lnTo>
                      <a:lnTo>
                        <a:pt x="90" y="130"/>
                      </a:lnTo>
                      <a:lnTo>
                        <a:pt x="94" y="128"/>
                      </a:lnTo>
                      <a:lnTo>
                        <a:pt x="97" y="125"/>
                      </a:lnTo>
                      <a:lnTo>
                        <a:pt x="100" y="123"/>
                      </a:lnTo>
                      <a:lnTo>
                        <a:pt x="103" y="119"/>
                      </a:lnTo>
                      <a:lnTo>
                        <a:pt x="108" y="111"/>
                      </a:lnTo>
                      <a:lnTo>
                        <a:pt x="112" y="102"/>
                      </a:lnTo>
                      <a:lnTo>
                        <a:pt x="114" y="91"/>
                      </a:lnTo>
                      <a:lnTo>
                        <a:pt x="115" y="77"/>
                      </a:lnTo>
                      <a:lnTo>
                        <a:pt x="114" y="65"/>
                      </a:lnTo>
                      <a:lnTo>
                        <a:pt x="112" y="54"/>
                      </a:lnTo>
                      <a:lnTo>
                        <a:pt x="108" y="44"/>
                      </a:lnTo>
                      <a:lnTo>
                        <a:pt x="103" y="37"/>
                      </a:lnTo>
                      <a:lnTo>
                        <a:pt x="100" y="33"/>
                      </a:lnTo>
                      <a:lnTo>
                        <a:pt x="97" y="29"/>
                      </a:lnTo>
                      <a:lnTo>
                        <a:pt x="94" y="27"/>
                      </a:lnTo>
                      <a:lnTo>
                        <a:pt x="90" y="25"/>
                      </a:lnTo>
                      <a:lnTo>
                        <a:pt x="81" y="22"/>
                      </a:lnTo>
                      <a:lnTo>
                        <a:pt x="71" y="21"/>
                      </a:lnTo>
                      <a:lnTo>
                        <a:pt x="60" y="22"/>
                      </a:lnTo>
                      <a:lnTo>
                        <a:pt x="51" y="25"/>
                      </a:lnTo>
                      <a:lnTo>
                        <a:pt x="47" y="27"/>
                      </a:lnTo>
                      <a:lnTo>
                        <a:pt x="43" y="29"/>
                      </a:lnTo>
                      <a:lnTo>
                        <a:pt x="40" y="33"/>
                      </a:lnTo>
                      <a:lnTo>
                        <a:pt x="37" y="37"/>
                      </a:lnTo>
                      <a:lnTo>
                        <a:pt x="32" y="44"/>
                      </a:lnTo>
                      <a:lnTo>
                        <a:pt x="28" y="54"/>
                      </a:lnTo>
                      <a:lnTo>
                        <a:pt x="26" y="65"/>
                      </a:lnTo>
                      <a:lnTo>
                        <a:pt x="26" y="77"/>
                      </a:lnTo>
                      <a:close/>
                      <a:moveTo>
                        <a:pt x="0" y="77"/>
                      </a:moveTo>
                      <a:lnTo>
                        <a:pt x="0" y="69"/>
                      </a:lnTo>
                      <a:lnTo>
                        <a:pt x="1" y="60"/>
                      </a:lnTo>
                      <a:lnTo>
                        <a:pt x="2" y="52"/>
                      </a:lnTo>
                      <a:lnTo>
                        <a:pt x="4" y="45"/>
                      </a:lnTo>
                      <a:lnTo>
                        <a:pt x="8" y="38"/>
                      </a:lnTo>
                      <a:lnTo>
                        <a:pt x="11" y="31"/>
                      </a:lnTo>
                      <a:lnTo>
                        <a:pt x="15" y="25"/>
                      </a:lnTo>
                      <a:lnTo>
                        <a:pt x="19" y="20"/>
                      </a:lnTo>
                      <a:lnTo>
                        <a:pt x="24" y="15"/>
                      </a:lnTo>
                      <a:lnTo>
                        <a:pt x="29" y="11"/>
                      </a:lnTo>
                      <a:lnTo>
                        <a:pt x="35" y="8"/>
                      </a:lnTo>
                      <a:lnTo>
                        <a:pt x="41" y="5"/>
                      </a:lnTo>
                      <a:lnTo>
                        <a:pt x="47" y="3"/>
                      </a:lnTo>
                      <a:lnTo>
                        <a:pt x="54" y="1"/>
                      </a:lnTo>
                      <a:lnTo>
                        <a:pt x="63" y="0"/>
                      </a:lnTo>
                      <a:lnTo>
                        <a:pt x="71" y="0"/>
                      </a:lnTo>
                      <a:lnTo>
                        <a:pt x="79" y="0"/>
                      </a:lnTo>
                      <a:lnTo>
                        <a:pt x="86" y="1"/>
                      </a:lnTo>
                      <a:lnTo>
                        <a:pt x="93" y="3"/>
                      </a:lnTo>
                      <a:lnTo>
                        <a:pt x="100" y="5"/>
                      </a:lnTo>
                      <a:lnTo>
                        <a:pt x="106" y="8"/>
                      </a:lnTo>
                      <a:lnTo>
                        <a:pt x="112" y="11"/>
                      </a:lnTo>
                      <a:lnTo>
                        <a:pt x="118" y="15"/>
                      </a:lnTo>
                      <a:lnTo>
                        <a:pt x="123" y="20"/>
                      </a:lnTo>
                      <a:lnTo>
                        <a:pt x="127" y="25"/>
                      </a:lnTo>
                      <a:lnTo>
                        <a:pt x="131" y="31"/>
                      </a:lnTo>
                      <a:lnTo>
                        <a:pt x="134" y="38"/>
                      </a:lnTo>
                      <a:lnTo>
                        <a:pt x="136" y="45"/>
                      </a:lnTo>
                      <a:lnTo>
                        <a:pt x="138" y="52"/>
                      </a:lnTo>
                      <a:lnTo>
                        <a:pt x="140" y="60"/>
                      </a:lnTo>
                      <a:lnTo>
                        <a:pt x="140" y="69"/>
                      </a:lnTo>
                      <a:lnTo>
                        <a:pt x="141" y="77"/>
                      </a:lnTo>
                      <a:lnTo>
                        <a:pt x="140" y="86"/>
                      </a:lnTo>
                      <a:lnTo>
                        <a:pt x="140" y="95"/>
                      </a:lnTo>
                      <a:lnTo>
                        <a:pt x="138" y="103"/>
                      </a:lnTo>
                      <a:lnTo>
                        <a:pt x="136" y="111"/>
                      </a:lnTo>
                      <a:lnTo>
                        <a:pt x="134" y="117"/>
                      </a:lnTo>
                      <a:lnTo>
                        <a:pt x="131" y="124"/>
                      </a:lnTo>
                      <a:lnTo>
                        <a:pt x="127" y="130"/>
                      </a:lnTo>
                      <a:lnTo>
                        <a:pt x="123" y="135"/>
                      </a:lnTo>
                      <a:lnTo>
                        <a:pt x="118" y="140"/>
                      </a:lnTo>
                      <a:lnTo>
                        <a:pt x="112" y="144"/>
                      </a:lnTo>
                      <a:lnTo>
                        <a:pt x="106" y="147"/>
                      </a:lnTo>
                      <a:lnTo>
                        <a:pt x="100" y="151"/>
                      </a:lnTo>
                      <a:lnTo>
                        <a:pt x="93" y="153"/>
                      </a:lnTo>
                      <a:lnTo>
                        <a:pt x="86" y="155"/>
                      </a:lnTo>
                      <a:lnTo>
                        <a:pt x="79" y="156"/>
                      </a:lnTo>
                      <a:lnTo>
                        <a:pt x="71" y="156"/>
                      </a:lnTo>
                      <a:lnTo>
                        <a:pt x="63" y="156"/>
                      </a:lnTo>
                      <a:lnTo>
                        <a:pt x="54" y="155"/>
                      </a:lnTo>
                      <a:lnTo>
                        <a:pt x="47" y="153"/>
                      </a:lnTo>
                      <a:lnTo>
                        <a:pt x="41" y="151"/>
                      </a:lnTo>
                      <a:lnTo>
                        <a:pt x="35" y="147"/>
                      </a:lnTo>
                      <a:lnTo>
                        <a:pt x="29" y="144"/>
                      </a:lnTo>
                      <a:lnTo>
                        <a:pt x="24" y="140"/>
                      </a:lnTo>
                      <a:lnTo>
                        <a:pt x="19" y="135"/>
                      </a:lnTo>
                      <a:lnTo>
                        <a:pt x="15" y="130"/>
                      </a:lnTo>
                      <a:lnTo>
                        <a:pt x="11" y="124"/>
                      </a:lnTo>
                      <a:lnTo>
                        <a:pt x="8" y="117"/>
                      </a:lnTo>
                      <a:lnTo>
                        <a:pt x="4" y="111"/>
                      </a:lnTo>
                      <a:lnTo>
                        <a:pt x="2" y="103"/>
                      </a:lnTo>
                      <a:lnTo>
                        <a:pt x="1" y="96"/>
                      </a:lnTo>
                      <a:lnTo>
                        <a:pt x="0" y="86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3" name="Rectangle 104">
                  <a:extLst>
                    <a:ext uri="{FF2B5EF4-FFF2-40B4-BE49-F238E27FC236}">
                      <a16:creationId xmlns:a16="http://schemas.microsoft.com/office/drawing/2014/main" id="{B8B8C261-3B6A-BEF5-2B19-3B9CB141F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1011" y="907298"/>
                  <a:ext cx="6438" cy="53112"/>
                </a:xfrm>
                <a:prstGeom prst="rect">
                  <a:avLst/>
                </a:pr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4" name="Freeform 105">
                  <a:extLst>
                    <a:ext uri="{FF2B5EF4-FFF2-40B4-BE49-F238E27FC236}">
                      <a16:creationId xmlns:a16="http://schemas.microsoft.com/office/drawing/2014/main" id="{199E944C-A776-EDCE-22EC-996DD97F43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37105" y="907298"/>
                  <a:ext cx="8047" cy="53112"/>
                </a:xfrm>
                <a:custGeom>
                  <a:avLst/>
                  <a:gdLst>
                    <a:gd name="T0" fmla="*/ 0 w 25"/>
                    <a:gd name="T1" fmla="*/ 28 h 202"/>
                    <a:gd name="T2" fmla="*/ 0 w 25"/>
                    <a:gd name="T3" fmla="*/ 0 h 202"/>
                    <a:gd name="T4" fmla="*/ 25 w 25"/>
                    <a:gd name="T5" fmla="*/ 0 h 202"/>
                    <a:gd name="T6" fmla="*/ 25 w 25"/>
                    <a:gd name="T7" fmla="*/ 28 h 202"/>
                    <a:gd name="T8" fmla="*/ 0 w 25"/>
                    <a:gd name="T9" fmla="*/ 28 h 202"/>
                    <a:gd name="T10" fmla="*/ 0 w 25"/>
                    <a:gd name="T11" fmla="*/ 202 h 202"/>
                    <a:gd name="T12" fmla="*/ 0 w 25"/>
                    <a:gd name="T13" fmla="*/ 55 h 202"/>
                    <a:gd name="T14" fmla="*/ 25 w 25"/>
                    <a:gd name="T15" fmla="*/ 55 h 202"/>
                    <a:gd name="T16" fmla="*/ 25 w 25"/>
                    <a:gd name="T17" fmla="*/ 202 h 202"/>
                    <a:gd name="T18" fmla="*/ 0 w 25"/>
                    <a:gd name="T19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202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5" y="28"/>
                      </a:lnTo>
                      <a:lnTo>
                        <a:pt x="0" y="28"/>
                      </a:lnTo>
                      <a:close/>
                      <a:moveTo>
                        <a:pt x="0" y="202"/>
                      </a:moveTo>
                      <a:lnTo>
                        <a:pt x="0" y="55"/>
                      </a:lnTo>
                      <a:lnTo>
                        <a:pt x="25" y="55"/>
                      </a:lnTo>
                      <a:lnTo>
                        <a:pt x="25" y="202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5" name="Freeform 106">
                  <a:extLst>
                    <a:ext uri="{FF2B5EF4-FFF2-40B4-BE49-F238E27FC236}">
                      <a16:creationId xmlns:a16="http://schemas.microsoft.com/office/drawing/2014/main" id="{A0264700-CB46-B571-09F1-C13908E02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980" y="910516"/>
                  <a:ext cx="19313" cy="51502"/>
                </a:xfrm>
                <a:custGeom>
                  <a:avLst/>
                  <a:gdLst>
                    <a:gd name="T0" fmla="*/ 47 w 74"/>
                    <a:gd name="T1" fmla="*/ 151 h 190"/>
                    <a:gd name="T2" fmla="*/ 47 w 74"/>
                    <a:gd name="T3" fmla="*/ 156 h 190"/>
                    <a:gd name="T4" fmla="*/ 48 w 74"/>
                    <a:gd name="T5" fmla="*/ 159 h 190"/>
                    <a:gd name="T6" fmla="*/ 48 w 74"/>
                    <a:gd name="T7" fmla="*/ 162 h 190"/>
                    <a:gd name="T8" fmla="*/ 50 w 74"/>
                    <a:gd name="T9" fmla="*/ 164 h 190"/>
                    <a:gd name="T10" fmla="*/ 51 w 74"/>
                    <a:gd name="T11" fmla="*/ 166 h 190"/>
                    <a:gd name="T12" fmla="*/ 54 w 74"/>
                    <a:gd name="T13" fmla="*/ 167 h 190"/>
                    <a:gd name="T14" fmla="*/ 56 w 74"/>
                    <a:gd name="T15" fmla="*/ 167 h 190"/>
                    <a:gd name="T16" fmla="*/ 60 w 74"/>
                    <a:gd name="T17" fmla="*/ 167 h 190"/>
                    <a:gd name="T18" fmla="*/ 62 w 74"/>
                    <a:gd name="T19" fmla="*/ 167 h 190"/>
                    <a:gd name="T20" fmla="*/ 66 w 74"/>
                    <a:gd name="T21" fmla="*/ 167 h 190"/>
                    <a:gd name="T22" fmla="*/ 69 w 74"/>
                    <a:gd name="T23" fmla="*/ 167 h 190"/>
                    <a:gd name="T24" fmla="*/ 74 w 74"/>
                    <a:gd name="T25" fmla="*/ 167 h 190"/>
                    <a:gd name="T26" fmla="*/ 74 w 74"/>
                    <a:gd name="T27" fmla="*/ 188 h 190"/>
                    <a:gd name="T28" fmla="*/ 68 w 74"/>
                    <a:gd name="T29" fmla="*/ 189 h 190"/>
                    <a:gd name="T30" fmla="*/ 62 w 74"/>
                    <a:gd name="T31" fmla="*/ 190 h 190"/>
                    <a:gd name="T32" fmla="*/ 57 w 74"/>
                    <a:gd name="T33" fmla="*/ 190 h 190"/>
                    <a:gd name="T34" fmla="*/ 53 w 74"/>
                    <a:gd name="T35" fmla="*/ 190 h 190"/>
                    <a:gd name="T36" fmla="*/ 46 w 74"/>
                    <a:gd name="T37" fmla="*/ 190 h 190"/>
                    <a:gd name="T38" fmla="*/ 39 w 74"/>
                    <a:gd name="T39" fmla="*/ 189 h 190"/>
                    <a:gd name="T40" fmla="*/ 34 w 74"/>
                    <a:gd name="T41" fmla="*/ 187 h 190"/>
                    <a:gd name="T42" fmla="*/ 29 w 74"/>
                    <a:gd name="T43" fmla="*/ 183 h 190"/>
                    <a:gd name="T44" fmla="*/ 26 w 74"/>
                    <a:gd name="T45" fmla="*/ 179 h 190"/>
                    <a:gd name="T46" fmla="*/ 24 w 74"/>
                    <a:gd name="T47" fmla="*/ 174 h 190"/>
                    <a:gd name="T48" fmla="*/ 23 w 74"/>
                    <a:gd name="T49" fmla="*/ 167 h 190"/>
                    <a:gd name="T50" fmla="*/ 23 w 74"/>
                    <a:gd name="T51" fmla="*/ 160 h 190"/>
                    <a:gd name="T52" fmla="*/ 23 w 74"/>
                    <a:gd name="T53" fmla="*/ 61 h 190"/>
                    <a:gd name="T54" fmla="*/ 0 w 74"/>
                    <a:gd name="T55" fmla="*/ 61 h 190"/>
                    <a:gd name="T56" fmla="*/ 0 w 74"/>
                    <a:gd name="T57" fmla="*/ 42 h 190"/>
                    <a:gd name="T58" fmla="*/ 23 w 74"/>
                    <a:gd name="T59" fmla="*/ 42 h 190"/>
                    <a:gd name="T60" fmla="*/ 23 w 74"/>
                    <a:gd name="T61" fmla="*/ 0 h 190"/>
                    <a:gd name="T62" fmla="*/ 47 w 74"/>
                    <a:gd name="T63" fmla="*/ 0 h 190"/>
                    <a:gd name="T64" fmla="*/ 47 w 74"/>
                    <a:gd name="T65" fmla="*/ 42 h 190"/>
                    <a:gd name="T66" fmla="*/ 74 w 74"/>
                    <a:gd name="T67" fmla="*/ 42 h 190"/>
                    <a:gd name="T68" fmla="*/ 74 w 74"/>
                    <a:gd name="T69" fmla="*/ 61 h 190"/>
                    <a:gd name="T70" fmla="*/ 47 w 74"/>
                    <a:gd name="T71" fmla="*/ 61 h 190"/>
                    <a:gd name="T72" fmla="*/ 47 w 74"/>
                    <a:gd name="T73" fmla="*/ 151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4" h="190">
                      <a:moveTo>
                        <a:pt x="47" y="151"/>
                      </a:moveTo>
                      <a:lnTo>
                        <a:pt x="47" y="156"/>
                      </a:lnTo>
                      <a:lnTo>
                        <a:pt x="48" y="159"/>
                      </a:lnTo>
                      <a:lnTo>
                        <a:pt x="48" y="162"/>
                      </a:lnTo>
                      <a:lnTo>
                        <a:pt x="50" y="164"/>
                      </a:lnTo>
                      <a:lnTo>
                        <a:pt x="51" y="166"/>
                      </a:lnTo>
                      <a:lnTo>
                        <a:pt x="54" y="167"/>
                      </a:lnTo>
                      <a:lnTo>
                        <a:pt x="56" y="167"/>
                      </a:lnTo>
                      <a:lnTo>
                        <a:pt x="60" y="167"/>
                      </a:lnTo>
                      <a:lnTo>
                        <a:pt x="62" y="167"/>
                      </a:lnTo>
                      <a:lnTo>
                        <a:pt x="66" y="167"/>
                      </a:lnTo>
                      <a:lnTo>
                        <a:pt x="69" y="167"/>
                      </a:lnTo>
                      <a:lnTo>
                        <a:pt x="74" y="167"/>
                      </a:lnTo>
                      <a:lnTo>
                        <a:pt x="74" y="188"/>
                      </a:lnTo>
                      <a:lnTo>
                        <a:pt x="68" y="189"/>
                      </a:lnTo>
                      <a:lnTo>
                        <a:pt x="62" y="190"/>
                      </a:lnTo>
                      <a:lnTo>
                        <a:pt x="57" y="190"/>
                      </a:lnTo>
                      <a:lnTo>
                        <a:pt x="53" y="190"/>
                      </a:lnTo>
                      <a:lnTo>
                        <a:pt x="46" y="190"/>
                      </a:lnTo>
                      <a:lnTo>
                        <a:pt x="39" y="189"/>
                      </a:lnTo>
                      <a:lnTo>
                        <a:pt x="34" y="187"/>
                      </a:lnTo>
                      <a:lnTo>
                        <a:pt x="29" y="183"/>
                      </a:lnTo>
                      <a:lnTo>
                        <a:pt x="26" y="179"/>
                      </a:lnTo>
                      <a:lnTo>
                        <a:pt x="24" y="174"/>
                      </a:lnTo>
                      <a:lnTo>
                        <a:pt x="23" y="167"/>
                      </a:lnTo>
                      <a:lnTo>
                        <a:pt x="23" y="160"/>
                      </a:lnTo>
                      <a:lnTo>
                        <a:pt x="23" y="61"/>
                      </a:lnTo>
                      <a:lnTo>
                        <a:pt x="0" y="61"/>
                      </a:lnTo>
                      <a:lnTo>
                        <a:pt x="0" y="42"/>
                      </a:lnTo>
                      <a:lnTo>
                        <a:pt x="23" y="42"/>
                      </a:lnTo>
                      <a:lnTo>
                        <a:pt x="23" y="0"/>
                      </a:lnTo>
                      <a:lnTo>
                        <a:pt x="47" y="0"/>
                      </a:lnTo>
                      <a:lnTo>
                        <a:pt x="47" y="42"/>
                      </a:lnTo>
                      <a:lnTo>
                        <a:pt x="74" y="42"/>
                      </a:lnTo>
                      <a:lnTo>
                        <a:pt x="74" y="61"/>
                      </a:lnTo>
                      <a:lnTo>
                        <a:pt x="47" y="61"/>
                      </a:lnTo>
                      <a:lnTo>
                        <a:pt x="47" y="15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6" name="Freeform 107">
                  <a:extLst>
                    <a:ext uri="{FF2B5EF4-FFF2-40B4-BE49-F238E27FC236}">
                      <a16:creationId xmlns:a16="http://schemas.microsoft.com/office/drawing/2014/main" id="{0629CAFB-E13B-4EC5-E203-B210684181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72512" y="920173"/>
                  <a:ext cx="38626" cy="41845"/>
                </a:xfrm>
                <a:custGeom>
                  <a:avLst/>
                  <a:gdLst>
                    <a:gd name="T0" fmla="*/ 87 w 138"/>
                    <a:gd name="T1" fmla="*/ 142 h 156"/>
                    <a:gd name="T2" fmla="*/ 68 w 138"/>
                    <a:gd name="T3" fmla="*/ 153 h 156"/>
                    <a:gd name="T4" fmla="*/ 48 w 138"/>
                    <a:gd name="T5" fmla="*/ 156 h 156"/>
                    <a:gd name="T6" fmla="*/ 19 w 138"/>
                    <a:gd name="T7" fmla="*/ 149 h 156"/>
                    <a:gd name="T8" fmla="*/ 3 w 138"/>
                    <a:gd name="T9" fmla="*/ 130 h 156"/>
                    <a:gd name="T10" fmla="*/ 1 w 138"/>
                    <a:gd name="T11" fmla="*/ 102 h 156"/>
                    <a:gd name="T12" fmla="*/ 12 w 138"/>
                    <a:gd name="T13" fmla="*/ 80 h 156"/>
                    <a:gd name="T14" fmla="*/ 39 w 138"/>
                    <a:gd name="T15" fmla="*/ 68 h 156"/>
                    <a:gd name="T16" fmla="*/ 67 w 138"/>
                    <a:gd name="T17" fmla="*/ 64 h 156"/>
                    <a:gd name="T18" fmla="*/ 94 w 138"/>
                    <a:gd name="T19" fmla="*/ 58 h 156"/>
                    <a:gd name="T20" fmla="*/ 98 w 138"/>
                    <a:gd name="T21" fmla="*/ 44 h 156"/>
                    <a:gd name="T22" fmla="*/ 93 w 138"/>
                    <a:gd name="T23" fmla="*/ 30 h 156"/>
                    <a:gd name="T24" fmla="*/ 79 w 138"/>
                    <a:gd name="T25" fmla="*/ 23 h 156"/>
                    <a:gd name="T26" fmla="*/ 56 w 138"/>
                    <a:gd name="T27" fmla="*/ 22 h 156"/>
                    <a:gd name="T28" fmla="*/ 39 w 138"/>
                    <a:gd name="T29" fmla="*/ 28 h 156"/>
                    <a:gd name="T30" fmla="*/ 30 w 138"/>
                    <a:gd name="T31" fmla="*/ 43 h 156"/>
                    <a:gd name="T32" fmla="*/ 7 w 138"/>
                    <a:gd name="T33" fmla="*/ 48 h 156"/>
                    <a:gd name="T34" fmla="*/ 9 w 138"/>
                    <a:gd name="T35" fmla="*/ 33 h 156"/>
                    <a:gd name="T36" fmla="*/ 15 w 138"/>
                    <a:gd name="T37" fmla="*/ 19 h 156"/>
                    <a:gd name="T38" fmla="*/ 26 w 138"/>
                    <a:gd name="T39" fmla="*/ 10 h 156"/>
                    <a:gd name="T40" fmla="*/ 41 w 138"/>
                    <a:gd name="T41" fmla="*/ 3 h 156"/>
                    <a:gd name="T42" fmla="*/ 79 w 138"/>
                    <a:gd name="T43" fmla="*/ 1 h 156"/>
                    <a:gd name="T44" fmla="*/ 101 w 138"/>
                    <a:gd name="T45" fmla="*/ 6 h 156"/>
                    <a:gd name="T46" fmla="*/ 112 w 138"/>
                    <a:gd name="T47" fmla="*/ 14 h 156"/>
                    <a:gd name="T48" fmla="*/ 119 w 138"/>
                    <a:gd name="T49" fmla="*/ 25 h 156"/>
                    <a:gd name="T50" fmla="*/ 122 w 138"/>
                    <a:gd name="T51" fmla="*/ 119 h 156"/>
                    <a:gd name="T52" fmla="*/ 127 w 138"/>
                    <a:gd name="T53" fmla="*/ 133 h 156"/>
                    <a:gd name="T54" fmla="*/ 134 w 138"/>
                    <a:gd name="T55" fmla="*/ 133 h 156"/>
                    <a:gd name="T56" fmla="*/ 138 w 138"/>
                    <a:gd name="T57" fmla="*/ 152 h 156"/>
                    <a:gd name="T58" fmla="*/ 127 w 138"/>
                    <a:gd name="T59" fmla="*/ 154 h 156"/>
                    <a:gd name="T60" fmla="*/ 113 w 138"/>
                    <a:gd name="T61" fmla="*/ 153 h 156"/>
                    <a:gd name="T62" fmla="*/ 103 w 138"/>
                    <a:gd name="T63" fmla="*/ 145 h 156"/>
                    <a:gd name="T64" fmla="*/ 100 w 138"/>
                    <a:gd name="T65" fmla="*/ 132 h 156"/>
                    <a:gd name="T66" fmla="*/ 92 w 138"/>
                    <a:gd name="T67" fmla="*/ 79 h 156"/>
                    <a:gd name="T68" fmla="*/ 63 w 138"/>
                    <a:gd name="T69" fmla="*/ 84 h 156"/>
                    <a:gd name="T70" fmla="*/ 45 w 138"/>
                    <a:gd name="T71" fmla="*/ 88 h 156"/>
                    <a:gd name="T72" fmla="*/ 31 w 138"/>
                    <a:gd name="T73" fmla="*/ 95 h 156"/>
                    <a:gd name="T74" fmla="*/ 25 w 138"/>
                    <a:gd name="T75" fmla="*/ 106 h 156"/>
                    <a:gd name="T76" fmla="*/ 27 w 138"/>
                    <a:gd name="T77" fmla="*/ 121 h 156"/>
                    <a:gd name="T78" fmla="*/ 36 w 138"/>
                    <a:gd name="T79" fmla="*/ 130 h 156"/>
                    <a:gd name="T80" fmla="*/ 52 w 138"/>
                    <a:gd name="T81" fmla="*/ 134 h 156"/>
                    <a:gd name="T82" fmla="*/ 77 w 138"/>
                    <a:gd name="T83" fmla="*/ 128 h 156"/>
                    <a:gd name="T84" fmla="*/ 94 w 138"/>
                    <a:gd name="T85" fmla="*/ 113 h 156"/>
                    <a:gd name="T86" fmla="*/ 97 w 138"/>
                    <a:gd name="T87" fmla="*/ 7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8" h="156">
                      <a:moveTo>
                        <a:pt x="100" y="131"/>
                      </a:moveTo>
                      <a:lnTo>
                        <a:pt x="94" y="137"/>
                      </a:lnTo>
                      <a:lnTo>
                        <a:pt x="87" y="142"/>
                      </a:lnTo>
                      <a:lnTo>
                        <a:pt x="81" y="146"/>
                      </a:lnTo>
                      <a:lnTo>
                        <a:pt x="75" y="150"/>
                      </a:lnTo>
                      <a:lnTo>
                        <a:pt x="68" y="153"/>
                      </a:lnTo>
                      <a:lnTo>
                        <a:pt x="62" y="154"/>
                      </a:lnTo>
                      <a:lnTo>
                        <a:pt x="55" y="156"/>
                      </a:lnTo>
                      <a:lnTo>
                        <a:pt x="48" y="156"/>
                      </a:lnTo>
                      <a:lnTo>
                        <a:pt x="37" y="155"/>
                      </a:lnTo>
                      <a:lnTo>
                        <a:pt x="27" y="153"/>
                      </a:lnTo>
                      <a:lnTo>
                        <a:pt x="19" y="149"/>
                      </a:lnTo>
                      <a:lnTo>
                        <a:pt x="12" y="143"/>
                      </a:lnTo>
                      <a:lnTo>
                        <a:pt x="7" y="137"/>
                      </a:lnTo>
                      <a:lnTo>
                        <a:pt x="3" y="130"/>
                      </a:lnTo>
                      <a:lnTo>
                        <a:pt x="1" y="121"/>
                      </a:lnTo>
                      <a:lnTo>
                        <a:pt x="0" y="112"/>
                      </a:lnTo>
                      <a:lnTo>
                        <a:pt x="1" y="102"/>
                      </a:lnTo>
                      <a:lnTo>
                        <a:pt x="3" y="94"/>
                      </a:lnTo>
                      <a:lnTo>
                        <a:pt x="7" y="86"/>
                      </a:lnTo>
                      <a:lnTo>
                        <a:pt x="12" y="80"/>
                      </a:lnTo>
                      <a:lnTo>
                        <a:pt x="19" y="75"/>
                      </a:lnTo>
                      <a:lnTo>
                        <a:pt x="28" y="71"/>
                      </a:lnTo>
                      <a:lnTo>
                        <a:pt x="39" y="68"/>
                      </a:lnTo>
                      <a:lnTo>
                        <a:pt x="50" y="66"/>
                      </a:lnTo>
                      <a:lnTo>
                        <a:pt x="58" y="65"/>
                      </a:lnTo>
                      <a:lnTo>
                        <a:pt x="67" y="64"/>
                      </a:lnTo>
                      <a:lnTo>
                        <a:pt x="82" y="62"/>
                      </a:lnTo>
                      <a:lnTo>
                        <a:pt x="91" y="60"/>
                      </a:lnTo>
                      <a:lnTo>
                        <a:pt x="94" y="58"/>
                      </a:lnTo>
                      <a:lnTo>
                        <a:pt x="96" y="56"/>
                      </a:lnTo>
                      <a:lnTo>
                        <a:pt x="97" y="52"/>
                      </a:lnTo>
                      <a:lnTo>
                        <a:pt x="98" y="44"/>
                      </a:lnTo>
                      <a:lnTo>
                        <a:pt x="97" y="39"/>
                      </a:lnTo>
                      <a:lnTo>
                        <a:pt x="96" y="35"/>
                      </a:lnTo>
                      <a:lnTo>
                        <a:pt x="93" y="30"/>
                      </a:lnTo>
                      <a:lnTo>
                        <a:pt x="90" y="27"/>
                      </a:lnTo>
                      <a:lnTo>
                        <a:pt x="84" y="24"/>
                      </a:lnTo>
                      <a:lnTo>
                        <a:pt x="79" y="23"/>
                      </a:lnTo>
                      <a:lnTo>
                        <a:pt x="72" y="22"/>
                      </a:lnTo>
                      <a:lnTo>
                        <a:pt x="64" y="21"/>
                      </a:lnTo>
                      <a:lnTo>
                        <a:pt x="56" y="22"/>
                      </a:lnTo>
                      <a:lnTo>
                        <a:pt x="50" y="23"/>
                      </a:lnTo>
                      <a:lnTo>
                        <a:pt x="44" y="25"/>
                      </a:lnTo>
                      <a:lnTo>
                        <a:pt x="39" y="28"/>
                      </a:lnTo>
                      <a:lnTo>
                        <a:pt x="35" y="33"/>
                      </a:lnTo>
                      <a:lnTo>
                        <a:pt x="33" y="37"/>
                      </a:lnTo>
                      <a:lnTo>
                        <a:pt x="30" y="43"/>
                      </a:lnTo>
                      <a:lnTo>
                        <a:pt x="29" y="49"/>
                      </a:lnTo>
                      <a:lnTo>
                        <a:pt x="7" y="49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8" y="38"/>
                      </a:lnTo>
                      <a:lnTo>
                        <a:pt x="9" y="33"/>
                      </a:lnTo>
                      <a:lnTo>
                        <a:pt x="10" y="27"/>
                      </a:lnTo>
                      <a:lnTo>
                        <a:pt x="13" y="23"/>
                      </a:lnTo>
                      <a:lnTo>
                        <a:pt x="15" y="19"/>
                      </a:lnTo>
                      <a:lnTo>
                        <a:pt x="18" y="16"/>
                      </a:lnTo>
                      <a:lnTo>
                        <a:pt x="22" y="13"/>
                      </a:lnTo>
                      <a:lnTo>
                        <a:pt x="26" y="10"/>
                      </a:lnTo>
                      <a:lnTo>
                        <a:pt x="30" y="7"/>
                      </a:lnTo>
                      <a:lnTo>
                        <a:pt x="36" y="5"/>
                      </a:lnTo>
                      <a:lnTo>
                        <a:pt x="41" y="3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9" y="1"/>
                      </a:lnTo>
                      <a:lnTo>
                        <a:pt x="91" y="3"/>
                      </a:lnTo>
                      <a:lnTo>
                        <a:pt x="96" y="4"/>
                      </a:lnTo>
                      <a:lnTo>
                        <a:pt x="101" y="6"/>
                      </a:lnTo>
                      <a:lnTo>
                        <a:pt x="105" y="8"/>
                      </a:lnTo>
                      <a:lnTo>
                        <a:pt x="109" y="11"/>
                      </a:lnTo>
                      <a:lnTo>
                        <a:pt x="112" y="14"/>
                      </a:lnTo>
                      <a:lnTo>
                        <a:pt x="115" y="17"/>
                      </a:lnTo>
                      <a:lnTo>
                        <a:pt x="117" y="21"/>
                      </a:lnTo>
                      <a:lnTo>
                        <a:pt x="119" y="25"/>
                      </a:lnTo>
                      <a:lnTo>
                        <a:pt x="121" y="35"/>
                      </a:lnTo>
                      <a:lnTo>
                        <a:pt x="122" y="46"/>
                      </a:lnTo>
                      <a:lnTo>
                        <a:pt x="122" y="119"/>
                      </a:lnTo>
                      <a:lnTo>
                        <a:pt x="123" y="126"/>
                      </a:lnTo>
                      <a:lnTo>
                        <a:pt x="124" y="130"/>
                      </a:lnTo>
                      <a:lnTo>
                        <a:pt x="127" y="133"/>
                      </a:lnTo>
                      <a:lnTo>
                        <a:pt x="132" y="133"/>
                      </a:lnTo>
                      <a:lnTo>
                        <a:pt x="133" y="133"/>
                      </a:lnTo>
                      <a:lnTo>
                        <a:pt x="134" y="133"/>
                      </a:lnTo>
                      <a:lnTo>
                        <a:pt x="136" y="133"/>
                      </a:lnTo>
                      <a:lnTo>
                        <a:pt x="138" y="132"/>
                      </a:lnTo>
                      <a:lnTo>
                        <a:pt x="138" y="152"/>
                      </a:lnTo>
                      <a:lnTo>
                        <a:pt x="134" y="153"/>
                      </a:lnTo>
                      <a:lnTo>
                        <a:pt x="130" y="154"/>
                      </a:lnTo>
                      <a:lnTo>
                        <a:pt x="127" y="154"/>
                      </a:lnTo>
                      <a:lnTo>
                        <a:pt x="124" y="154"/>
                      </a:lnTo>
                      <a:lnTo>
                        <a:pt x="118" y="154"/>
                      </a:lnTo>
                      <a:lnTo>
                        <a:pt x="113" y="153"/>
                      </a:lnTo>
                      <a:lnTo>
                        <a:pt x="109" y="151"/>
                      </a:lnTo>
                      <a:lnTo>
                        <a:pt x="106" y="149"/>
                      </a:lnTo>
                      <a:lnTo>
                        <a:pt x="103" y="145"/>
                      </a:lnTo>
                      <a:lnTo>
                        <a:pt x="101" y="141"/>
                      </a:lnTo>
                      <a:lnTo>
                        <a:pt x="100" y="137"/>
                      </a:lnTo>
                      <a:lnTo>
                        <a:pt x="100" y="132"/>
                      </a:lnTo>
                      <a:lnTo>
                        <a:pt x="100" y="131"/>
                      </a:lnTo>
                      <a:close/>
                      <a:moveTo>
                        <a:pt x="97" y="76"/>
                      </a:moveTo>
                      <a:lnTo>
                        <a:pt x="92" y="79"/>
                      </a:lnTo>
                      <a:lnTo>
                        <a:pt x="83" y="81"/>
                      </a:lnTo>
                      <a:lnTo>
                        <a:pt x="74" y="83"/>
                      </a:lnTo>
                      <a:lnTo>
                        <a:pt x="63" y="84"/>
                      </a:lnTo>
                      <a:lnTo>
                        <a:pt x="56" y="85"/>
                      </a:lnTo>
                      <a:lnTo>
                        <a:pt x="51" y="86"/>
                      </a:lnTo>
                      <a:lnTo>
                        <a:pt x="45" y="88"/>
                      </a:lnTo>
                      <a:lnTo>
                        <a:pt x="39" y="89"/>
                      </a:lnTo>
                      <a:lnTo>
                        <a:pt x="35" y="92"/>
                      </a:lnTo>
                      <a:lnTo>
                        <a:pt x="31" y="95"/>
                      </a:lnTo>
                      <a:lnTo>
                        <a:pt x="28" y="98"/>
                      </a:lnTo>
                      <a:lnTo>
                        <a:pt x="26" y="102"/>
                      </a:lnTo>
                      <a:lnTo>
                        <a:pt x="25" y="106"/>
                      </a:lnTo>
                      <a:lnTo>
                        <a:pt x="25" y="111"/>
                      </a:lnTo>
                      <a:lnTo>
                        <a:pt x="25" y="117"/>
                      </a:lnTo>
                      <a:lnTo>
                        <a:pt x="27" y="121"/>
                      </a:lnTo>
                      <a:lnTo>
                        <a:pt x="29" y="125"/>
                      </a:lnTo>
                      <a:lnTo>
                        <a:pt x="33" y="128"/>
                      </a:lnTo>
                      <a:lnTo>
                        <a:pt x="36" y="130"/>
                      </a:lnTo>
                      <a:lnTo>
                        <a:pt x="41" y="132"/>
                      </a:lnTo>
                      <a:lnTo>
                        <a:pt x="46" y="133"/>
                      </a:lnTo>
                      <a:lnTo>
                        <a:pt x="52" y="134"/>
                      </a:lnTo>
                      <a:lnTo>
                        <a:pt x="61" y="133"/>
                      </a:lnTo>
                      <a:lnTo>
                        <a:pt x="70" y="131"/>
                      </a:lnTo>
                      <a:lnTo>
                        <a:pt x="77" y="128"/>
                      </a:lnTo>
                      <a:lnTo>
                        <a:pt x="84" y="124"/>
                      </a:lnTo>
                      <a:lnTo>
                        <a:pt x="90" y="119"/>
                      </a:lnTo>
                      <a:lnTo>
                        <a:pt x="94" y="113"/>
                      </a:lnTo>
                      <a:lnTo>
                        <a:pt x="97" y="106"/>
                      </a:lnTo>
                      <a:lnTo>
                        <a:pt x="97" y="99"/>
                      </a:lnTo>
                      <a:lnTo>
                        <a:pt x="97" y="76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7" name="Freeform 108">
                  <a:extLst>
                    <a:ext uri="{FF2B5EF4-FFF2-40B4-BE49-F238E27FC236}">
                      <a16:creationId xmlns:a16="http://schemas.microsoft.com/office/drawing/2014/main" id="{3ECF5115-A956-CC38-244B-91451A05A1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5967" y="920173"/>
                  <a:ext cx="33797" cy="40236"/>
                </a:xfrm>
                <a:custGeom>
                  <a:avLst/>
                  <a:gdLst>
                    <a:gd name="T0" fmla="*/ 98 w 123"/>
                    <a:gd name="T1" fmla="*/ 151 h 151"/>
                    <a:gd name="T2" fmla="*/ 98 w 123"/>
                    <a:gd name="T3" fmla="*/ 60 h 151"/>
                    <a:gd name="T4" fmla="*/ 98 w 123"/>
                    <a:gd name="T5" fmla="*/ 50 h 151"/>
                    <a:gd name="T6" fmla="*/ 96 w 123"/>
                    <a:gd name="T7" fmla="*/ 42 h 151"/>
                    <a:gd name="T8" fmla="*/ 93 w 123"/>
                    <a:gd name="T9" fmla="*/ 35 h 151"/>
                    <a:gd name="T10" fmla="*/ 91 w 123"/>
                    <a:gd name="T11" fmla="*/ 30 h 151"/>
                    <a:gd name="T12" fmla="*/ 87 w 123"/>
                    <a:gd name="T13" fmla="*/ 26 h 151"/>
                    <a:gd name="T14" fmla="*/ 82 w 123"/>
                    <a:gd name="T15" fmla="*/ 24 h 151"/>
                    <a:gd name="T16" fmla="*/ 75 w 123"/>
                    <a:gd name="T17" fmla="*/ 22 h 151"/>
                    <a:gd name="T18" fmla="*/ 68 w 123"/>
                    <a:gd name="T19" fmla="*/ 21 h 151"/>
                    <a:gd name="T20" fmla="*/ 59 w 123"/>
                    <a:gd name="T21" fmla="*/ 22 h 151"/>
                    <a:gd name="T22" fmla="*/ 50 w 123"/>
                    <a:gd name="T23" fmla="*/ 24 h 151"/>
                    <a:gd name="T24" fmla="*/ 43 w 123"/>
                    <a:gd name="T25" fmla="*/ 28 h 151"/>
                    <a:gd name="T26" fmla="*/ 36 w 123"/>
                    <a:gd name="T27" fmla="*/ 34 h 151"/>
                    <a:gd name="T28" fmla="*/ 31 w 123"/>
                    <a:gd name="T29" fmla="*/ 40 h 151"/>
                    <a:gd name="T30" fmla="*/ 27 w 123"/>
                    <a:gd name="T31" fmla="*/ 48 h 151"/>
                    <a:gd name="T32" fmla="*/ 25 w 123"/>
                    <a:gd name="T33" fmla="*/ 57 h 151"/>
                    <a:gd name="T34" fmla="*/ 24 w 123"/>
                    <a:gd name="T35" fmla="*/ 67 h 151"/>
                    <a:gd name="T36" fmla="*/ 24 w 123"/>
                    <a:gd name="T37" fmla="*/ 151 h 151"/>
                    <a:gd name="T38" fmla="*/ 0 w 123"/>
                    <a:gd name="T39" fmla="*/ 151 h 151"/>
                    <a:gd name="T40" fmla="*/ 0 w 123"/>
                    <a:gd name="T41" fmla="*/ 4 h 151"/>
                    <a:gd name="T42" fmla="*/ 23 w 123"/>
                    <a:gd name="T43" fmla="*/ 4 h 151"/>
                    <a:gd name="T44" fmla="*/ 23 w 123"/>
                    <a:gd name="T45" fmla="*/ 25 h 151"/>
                    <a:gd name="T46" fmla="*/ 28 w 123"/>
                    <a:gd name="T47" fmla="*/ 19 h 151"/>
                    <a:gd name="T48" fmla="*/ 32 w 123"/>
                    <a:gd name="T49" fmla="*/ 14 h 151"/>
                    <a:gd name="T50" fmla="*/ 38 w 123"/>
                    <a:gd name="T51" fmla="*/ 9 h 151"/>
                    <a:gd name="T52" fmla="*/ 44 w 123"/>
                    <a:gd name="T53" fmla="*/ 6 h 151"/>
                    <a:gd name="T54" fmla="*/ 50 w 123"/>
                    <a:gd name="T55" fmla="*/ 3 h 151"/>
                    <a:gd name="T56" fmla="*/ 56 w 123"/>
                    <a:gd name="T57" fmla="*/ 2 h 151"/>
                    <a:gd name="T58" fmla="*/ 63 w 123"/>
                    <a:gd name="T59" fmla="*/ 0 h 151"/>
                    <a:gd name="T60" fmla="*/ 71 w 123"/>
                    <a:gd name="T61" fmla="*/ 0 h 151"/>
                    <a:gd name="T62" fmla="*/ 78 w 123"/>
                    <a:gd name="T63" fmla="*/ 0 h 151"/>
                    <a:gd name="T64" fmla="*/ 86 w 123"/>
                    <a:gd name="T65" fmla="*/ 1 h 151"/>
                    <a:gd name="T66" fmla="*/ 92 w 123"/>
                    <a:gd name="T67" fmla="*/ 3 h 151"/>
                    <a:gd name="T68" fmla="*/ 99 w 123"/>
                    <a:gd name="T69" fmla="*/ 5 h 151"/>
                    <a:gd name="T70" fmla="*/ 104 w 123"/>
                    <a:gd name="T71" fmla="*/ 8 h 151"/>
                    <a:gd name="T72" fmla="*/ 109 w 123"/>
                    <a:gd name="T73" fmla="*/ 11 h 151"/>
                    <a:gd name="T74" fmla="*/ 113 w 123"/>
                    <a:gd name="T75" fmla="*/ 15 h 151"/>
                    <a:gd name="T76" fmla="*/ 116 w 123"/>
                    <a:gd name="T77" fmla="*/ 20 h 151"/>
                    <a:gd name="T78" fmla="*/ 119 w 123"/>
                    <a:gd name="T79" fmla="*/ 25 h 151"/>
                    <a:gd name="T80" fmla="*/ 121 w 123"/>
                    <a:gd name="T81" fmla="*/ 33 h 151"/>
                    <a:gd name="T82" fmla="*/ 122 w 123"/>
                    <a:gd name="T83" fmla="*/ 42 h 151"/>
                    <a:gd name="T84" fmla="*/ 123 w 123"/>
                    <a:gd name="T85" fmla="*/ 55 h 151"/>
                    <a:gd name="T86" fmla="*/ 123 w 123"/>
                    <a:gd name="T87" fmla="*/ 62 h 151"/>
                    <a:gd name="T88" fmla="*/ 123 w 123"/>
                    <a:gd name="T89" fmla="*/ 151 h 151"/>
                    <a:gd name="T90" fmla="*/ 98 w 123"/>
                    <a:gd name="T91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3" h="151">
                      <a:moveTo>
                        <a:pt x="98" y="151"/>
                      </a:moveTo>
                      <a:lnTo>
                        <a:pt x="98" y="60"/>
                      </a:lnTo>
                      <a:lnTo>
                        <a:pt x="98" y="50"/>
                      </a:lnTo>
                      <a:lnTo>
                        <a:pt x="96" y="42"/>
                      </a:lnTo>
                      <a:lnTo>
                        <a:pt x="93" y="35"/>
                      </a:lnTo>
                      <a:lnTo>
                        <a:pt x="91" y="30"/>
                      </a:lnTo>
                      <a:lnTo>
                        <a:pt x="87" y="26"/>
                      </a:lnTo>
                      <a:lnTo>
                        <a:pt x="82" y="24"/>
                      </a:lnTo>
                      <a:lnTo>
                        <a:pt x="75" y="22"/>
                      </a:lnTo>
                      <a:lnTo>
                        <a:pt x="68" y="21"/>
                      </a:lnTo>
                      <a:lnTo>
                        <a:pt x="59" y="22"/>
                      </a:lnTo>
                      <a:lnTo>
                        <a:pt x="50" y="24"/>
                      </a:lnTo>
                      <a:lnTo>
                        <a:pt x="43" y="28"/>
                      </a:lnTo>
                      <a:lnTo>
                        <a:pt x="36" y="34"/>
                      </a:lnTo>
                      <a:lnTo>
                        <a:pt x="31" y="40"/>
                      </a:lnTo>
                      <a:lnTo>
                        <a:pt x="27" y="48"/>
                      </a:lnTo>
                      <a:lnTo>
                        <a:pt x="25" y="57"/>
                      </a:lnTo>
                      <a:lnTo>
                        <a:pt x="24" y="67"/>
                      </a:lnTo>
                      <a:lnTo>
                        <a:pt x="24" y="151"/>
                      </a:lnTo>
                      <a:lnTo>
                        <a:pt x="0" y="151"/>
                      </a:lnTo>
                      <a:lnTo>
                        <a:pt x="0" y="4"/>
                      </a:lnTo>
                      <a:lnTo>
                        <a:pt x="23" y="4"/>
                      </a:lnTo>
                      <a:lnTo>
                        <a:pt x="23" y="25"/>
                      </a:lnTo>
                      <a:lnTo>
                        <a:pt x="28" y="19"/>
                      </a:lnTo>
                      <a:lnTo>
                        <a:pt x="32" y="14"/>
                      </a:lnTo>
                      <a:lnTo>
                        <a:pt x="38" y="9"/>
                      </a:lnTo>
                      <a:lnTo>
                        <a:pt x="44" y="6"/>
                      </a:lnTo>
                      <a:lnTo>
                        <a:pt x="50" y="3"/>
                      </a:lnTo>
                      <a:lnTo>
                        <a:pt x="56" y="2"/>
                      </a:lnTo>
                      <a:lnTo>
                        <a:pt x="63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6" y="1"/>
                      </a:lnTo>
                      <a:lnTo>
                        <a:pt x="92" y="3"/>
                      </a:lnTo>
                      <a:lnTo>
                        <a:pt x="99" y="5"/>
                      </a:lnTo>
                      <a:lnTo>
                        <a:pt x="104" y="8"/>
                      </a:lnTo>
                      <a:lnTo>
                        <a:pt x="109" y="11"/>
                      </a:lnTo>
                      <a:lnTo>
                        <a:pt x="113" y="15"/>
                      </a:lnTo>
                      <a:lnTo>
                        <a:pt x="116" y="20"/>
                      </a:lnTo>
                      <a:lnTo>
                        <a:pt x="119" y="25"/>
                      </a:lnTo>
                      <a:lnTo>
                        <a:pt x="121" y="33"/>
                      </a:lnTo>
                      <a:lnTo>
                        <a:pt x="122" y="42"/>
                      </a:lnTo>
                      <a:lnTo>
                        <a:pt x="123" y="55"/>
                      </a:lnTo>
                      <a:lnTo>
                        <a:pt x="123" y="62"/>
                      </a:lnTo>
                      <a:lnTo>
                        <a:pt x="123" y="151"/>
                      </a:lnTo>
                      <a:lnTo>
                        <a:pt x="98" y="15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58" name="Freeform 109">
                  <a:extLst>
                    <a:ext uri="{FF2B5EF4-FFF2-40B4-BE49-F238E27FC236}">
                      <a16:creationId xmlns:a16="http://schemas.microsoft.com/office/drawing/2014/main" id="{98B3E643-5132-79B8-C78B-B67CFDA4D1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57812" y="920173"/>
                  <a:ext cx="37016" cy="41845"/>
                </a:xfrm>
                <a:custGeom>
                  <a:avLst/>
                  <a:gdLst>
                    <a:gd name="T0" fmla="*/ 27 w 141"/>
                    <a:gd name="T1" fmla="*/ 91 h 156"/>
                    <a:gd name="T2" fmla="*/ 33 w 141"/>
                    <a:gd name="T3" fmla="*/ 111 h 156"/>
                    <a:gd name="T4" fmla="*/ 41 w 141"/>
                    <a:gd name="T5" fmla="*/ 123 h 156"/>
                    <a:gd name="T6" fmla="*/ 48 w 141"/>
                    <a:gd name="T7" fmla="*/ 128 h 156"/>
                    <a:gd name="T8" fmla="*/ 61 w 141"/>
                    <a:gd name="T9" fmla="*/ 133 h 156"/>
                    <a:gd name="T10" fmla="*/ 81 w 141"/>
                    <a:gd name="T11" fmla="*/ 133 h 156"/>
                    <a:gd name="T12" fmla="*/ 94 w 141"/>
                    <a:gd name="T13" fmla="*/ 128 h 156"/>
                    <a:gd name="T14" fmla="*/ 101 w 141"/>
                    <a:gd name="T15" fmla="*/ 123 h 156"/>
                    <a:gd name="T16" fmla="*/ 109 w 141"/>
                    <a:gd name="T17" fmla="*/ 111 h 156"/>
                    <a:gd name="T18" fmla="*/ 115 w 141"/>
                    <a:gd name="T19" fmla="*/ 91 h 156"/>
                    <a:gd name="T20" fmla="*/ 115 w 141"/>
                    <a:gd name="T21" fmla="*/ 65 h 156"/>
                    <a:gd name="T22" fmla="*/ 109 w 141"/>
                    <a:gd name="T23" fmla="*/ 44 h 156"/>
                    <a:gd name="T24" fmla="*/ 101 w 141"/>
                    <a:gd name="T25" fmla="*/ 33 h 156"/>
                    <a:gd name="T26" fmla="*/ 94 w 141"/>
                    <a:gd name="T27" fmla="*/ 27 h 156"/>
                    <a:gd name="T28" fmla="*/ 81 w 141"/>
                    <a:gd name="T29" fmla="*/ 22 h 156"/>
                    <a:gd name="T30" fmla="*/ 61 w 141"/>
                    <a:gd name="T31" fmla="*/ 22 h 156"/>
                    <a:gd name="T32" fmla="*/ 48 w 141"/>
                    <a:gd name="T33" fmla="*/ 27 h 156"/>
                    <a:gd name="T34" fmla="*/ 41 w 141"/>
                    <a:gd name="T35" fmla="*/ 33 h 156"/>
                    <a:gd name="T36" fmla="*/ 33 w 141"/>
                    <a:gd name="T37" fmla="*/ 44 h 156"/>
                    <a:gd name="T38" fmla="*/ 27 w 141"/>
                    <a:gd name="T39" fmla="*/ 65 h 156"/>
                    <a:gd name="T40" fmla="*/ 0 w 141"/>
                    <a:gd name="T41" fmla="*/ 77 h 156"/>
                    <a:gd name="T42" fmla="*/ 2 w 141"/>
                    <a:gd name="T43" fmla="*/ 60 h 156"/>
                    <a:gd name="T44" fmla="*/ 6 w 141"/>
                    <a:gd name="T45" fmla="*/ 45 h 156"/>
                    <a:gd name="T46" fmla="*/ 12 w 141"/>
                    <a:gd name="T47" fmla="*/ 31 h 156"/>
                    <a:gd name="T48" fmla="*/ 19 w 141"/>
                    <a:gd name="T49" fmla="*/ 20 h 156"/>
                    <a:gd name="T50" fmla="*/ 29 w 141"/>
                    <a:gd name="T51" fmla="*/ 11 h 156"/>
                    <a:gd name="T52" fmla="*/ 41 w 141"/>
                    <a:gd name="T53" fmla="*/ 5 h 156"/>
                    <a:gd name="T54" fmla="*/ 55 w 141"/>
                    <a:gd name="T55" fmla="*/ 1 h 156"/>
                    <a:gd name="T56" fmla="*/ 71 w 141"/>
                    <a:gd name="T57" fmla="*/ 0 h 156"/>
                    <a:gd name="T58" fmla="*/ 87 w 141"/>
                    <a:gd name="T59" fmla="*/ 1 h 156"/>
                    <a:gd name="T60" fmla="*/ 100 w 141"/>
                    <a:gd name="T61" fmla="*/ 5 h 156"/>
                    <a:gd name="T62" fmla="*/ 112 w 141"/>
                    <a:gd name="T63" fmla="*/ 11 h 156"/>
                    <a:gd name="T64" fmla="*/ 123 w 141"/>
                    <a:gd name="T65" fmla="*/ 20 h 156"/>
                    <a:gd name="T66" fmla="*/ 131 w 141"/>
                    <a:gd name="T67" fmla="*/ 31 h 156"/>
                    <a:gd name="T68" fmla="*/ 137 w 141"/>
                    <a:gd name="T69" fmla="*/ 45 h 156"/>
                    <a:gd name="T70" fmla="*/ 140 w 141"/>
                    <a:gd name="T71" fmla="*/ 60 h 156"/>
                    <a:gd name="T72" fmla="*/ 141 w 141"/>
                    <a:gd name="T73" fmla="*/ 77 h 156"/>
                    <a:gd name="T74" fmla="*/ 140 w 141"/>
                    <a:gd name="T75" fmla="*/ 95 h 156"/>
                    <a:gd name="T76" fmla="*/ 137 w 141"/>
                    <a:gd name="T77" fmla="*/ 111 h 156"/>
                    <a:gd name="T78" fmla="*/ 131 w 141"/>
                    <a:gd name="T79" fmla="*/ 124 h 156"/>
                    <a:gd name="T80" fmla="*/ 123 w 141"/>
                    <a:gd name="T81" fmla="*/ 135 h 156"/>
                    <a:gd name="T82" fmla="*/ 112 w 141"/>
                    <a:gd name="T83" fmla="*/ 144 h 156"/>
                    <a:gd name="T84" fmla="*/ 100 w 141"/>
                    <a:gd name="T85" fmla="*/ 151 h 156"/>
                    <a:gd name="T86" fmla="*/ 87 w 141"/>
                    <a:gd name="T87" fmla="*/ 155 h 156"/>
                    <a:gd name="T88" fmla="*/ 71 w 141"/>
                    <a:gd name="T89" fmla="*/ 156 h 156"/>
                    <a:gd name="T90" fmla="*/ 55 w 141"/>
                    <a:gd name="T91" fmla="*/ 155 h 156"/>
                    <a:gd name="T92" fmla="*/ 41 w 141"/>
                    <a:gd name="T93" fmla="*/ 151 h 156"/>
                    <a:gd name="T94" fmla="*/ 29 w 141"/>
                    <a:gd name="T95" fmla="*/ 144 h 156"/>
                    <a:gd name="T96" fmla="*/ 20 w 141"/>
                    <a:gd name="T97" fmla="*/ 135 h 156"/>
                    <a:gd name="T98" fmla="*/ 12 w 141"/>
                    <a:gd name="T99" fmla="*/ 124 h 156"/>
                    <a:gd name="T100" fmla="*/ 6 w 141"/>
                    <a:gd name="T101" fmla="*/ 111 h 156"/>
                    <a:gd name="T102" fmla="*/ 3 w 141"/>
                    <a:gd name="T103" fmla="*/ 96 h 156"/>
                    <a:gd name="T104" fmla="*/ 0 w 141"/>
                    <a:gd name="T105" fmla="*/ 77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1" h="156">
                      <a:moveTo>
                        <a:pt x="26" y="77"/>
                      </a:moveTo>
                      <a:lnTo>
                        <a:pt x="27" y="91"/>
                      </a:lnTo>
                      <a:lnTo>
                        <a:pt x="29" y="102"/>
                      </a:lnTo>
                      <a:lnTo>
                        <a:pt x="33" y="111"/>
                      </a:lnTo>
                      <a:lnTo>
                        <a:pt x="38" y="119"/>
                      </a:lnTo>
                      <a:lnTo>
                        <a:pt x="41" y="123"/>
                      </a:lnTo>
                      <a:lnTo>
                        <a:pt x="44" y="125"/>
                      </a:lnTo>
                      <a:lnTo>
                        <a:pt x="48" y="128"/>
                      </a:lnTo>
                      <a:lnTo>
                        <a:pt x="52" y="130"/>
                      </a:lnTo>
                      <a:lnTo>
                        <a:pt x="61" y="133"/>
                      </a:lnTo>
                      <a:lnTo>
                        <a:pt x="71" y="133"/>
                      </a:lnTo>
                      <a:lnTo>
                        <a:pt x="81" y="133"/>
                      </a:lnTo>
                      <a:lnTo>
                        <a:pt x="90" y="130"/>
                      </a:lnTo>
                      <a:lnTo>
                        <a:pt x="94" y="128"/>
                      </a:lnTo>
                      <a:lnTo>
                        <a:pt x="98" y="125"/>
                      </a:lnTo>
                      <a:lnTo>
                        <a:pt x="101" y="123"/>
                      </a:lnTo>
                      <a:lnTo>
                        <a:pt x="104" y="119"/>
                      </a:lnTo>
                      <a:lnTo>
                        <a:pt x="109" y="111"/>
                      </a:lnTo>
                      <a:lnTo>
                        <a:pt x="112" y="102"/>
                      </a:lnTo>
                      <a:lnTo>
                        <a:pt x="115" y="91"/>
                      </a:lnTo>
                      <a:lnTo>
                        <a:pt x="116" y="77"/>
                      </a:lnTo>
                      <a:lnTo>
                        <a:pt x="115" y="65"/>
                      </a:lnTo>
                      <a:lnTo>
                        <a:pt x="112" y="54"/>
                      </a:lnTo>
                      <a:lnTo>
                        <a:pt x="109" y="44"/>
                      </a:lnTo>
                      <a:lnTo>
                        <a:pt x="104" y="37"/>
                      </a:lnTo>
                      <a:lnTo>
                        <a:pt x="101" y="33"/>
                      </a:lnTo>
                      <a:lnTo>
                        <a:pt x="98" y="29"/>
                      </a:lnTo>
                      <a:lnTo>
                        <a:pt x="94" y="27"/>
                      </a:lnTo>
                      <a:lnTo>
                        <a:pt x="90" y="25"/>
                      </a:lnTo>
                      <a:lnTo>
                        <a:pt x="81" y="22"/>
                      </a:lnTo>
                      <a:lnTo>
                        <a:pt x="71" y="21"/>
                      </a:lnTo>
                      <a:lnTo>
                        <a:pt x="61" y="22"/>
                      </a:lnTo>
                      <a:lnTo>
                        <a:pt x="51" y="25"/>
                      </a:lnTo>
                      <a:lnTo>
                        <a:pt x="48" y="27"/>
                      </a:lnTo>
                      <a:lnTo>
                        <a:pt x="44" y="29"/>
                      </a:lnTo>
                      <a:lnTo>
                        <a:pt x="41" y="33"/>
                      </a:lnTo>
                      <a:lnTo>
                        <a:pt x="38" y="37"/>
                      </a:lnTo>
                      <a:lnTo>
                        <a:pt x="33" y="44"/>
                      </a:lnTo>
                      <a:lnTo>
                        <a:pt x="29" y="54"/>
                      </a:lnTo>
                      <a:lnTo>
                        <a:pt x="27" y="65"/>
                      </a:lnTo>
                      <a:lnTo>
                        <a:pt x="26" y="77"/>
                      </a:lnTo>
                      <a:close/>
                      <a:moveTo>
                        <a:pt x="0" y="77"/>
                      </a:moveTo>
                      <a:lnTo>
                        <a:pt x="2" y="69"/>
                      </a:lnTo>
                      <a:lnTo>
                        <a:pt x="2" y="60"/>
                      </a:lnTo>
                      <a:lnTo>
                        <a:pt x="4" y="52"/>
                      </a:lnTo>
                      <a:lnTo>
                        <a:pt x="6" y="45"/>
                      </a:lnTo>
                      <a:lnTo>
                        <a:pt x="8" y="38"/>
                      </a:lnTo>
                      <a:lnTo>
                        <a:pt x="12" y="31"/>
                      </a:lnTo>
                      <a:lnTo>
                        <a:pt x="15" y="25"/>
                      </a:lnTo>
                      <a:lnTo>
                        <a:pt x="19" y="20"/>
                      </a:lnTo>
                      <a:lnTo>
                        <a:pt x="24" y="15"/>
                      </a:lnTo>
                      <a:lnTo>
                        <a:pt x="29" y="11"/>
                      </a:lnTo>
                      <a:lnTo>
                        <a:pt x="35" y="8"/>
                      </a:lnTo>
                      <a:lnTo>
                        <a:pt x="41" y="5"/>
                      </a:lnTo>
                      <a:lnTo>
                        <a:pt x="48" y="3"/>
                      </a:lnTo>
                      <a:lnTo>
                        <a:pt x="55" y="1"/>
                      </a:lnTo>
                      <a:lnTo>
                        <a:pt x="63" y="0"/>
                      </a:lnTo>
                      <a:lnTo>
                        <a:pt x="71" y="0"/>
                      </a:lnTo>
                      <a:lnTo>
                        <a:pt x="79" y="0"/>
                      </a:lnTo>
                      <a:lnTo>
                        <a:pt x="87" y="1"/>
                      </a:lnTo>
                      <a:lnTo>
                        <a:pt x="94" y="3"/>
                      </a:lnTo>
                      <a:lnTo>
                        <a:pt x="100" y="5"/>
                      </a:lnTo>
                      <a:lnTo>
                        <a:pt x="106" y="8"/>
                      </a:lnTo>
                      <a:lnTo>
                        <a:pt x="112" y="11"/>
                      </a:lnTo>
                      <a:lnTo>
                        <a:pt x="118" y="15"/>
                      </a:lnTo>
                      <a:lnTo>
                        <a:pt x="123" y="20"/>
                      </a:lnTo>
                      <a:lnTo>
                        <a:pt x="127" y="25"/>
                      </a:lnTo>
                      <a:lnTo>
                        <a:pt x="131" y="31"/>
                      </a:lnTo>
                      <a:lnTo>
                        <a:pt x="134" y="38"/>
                      </a:lnTo>
                      <a:lnTo>
                        <a:pt x="137" y="45"/>
                      </a:lnTo>
                      <a:lnTo>
                        <a:pt x="139" y="52"/>
                      </a:lnTo>
                      <a:lnTo>
                        <a:pt x="140" y="60"/>
                      </a:lnTo>
                      <a:lnTo>
                        <a:pt x="141" y="69"/>
                      </a:lnTo>
                      <a:lnTo>
                        <a:pt x="141" y="77"/>
                      </a:lnTo>
                      <a:lnTo>
                        <a:pt x="141" y="86"/>
                      </a:lnTo>
                      <a:lnTo>
                        <a:pt x="140" y="95"/>
                      </a:lnTo>
                      <a:lnTo>
                        <a:pt x="139" y="103"/>
                      </a:lnTo>
                      <a:lnTo>
                        <a:pt x="137" y="111"/>
                      </a:lnTo>
                      <a:lnTo>
                        <a:pt x="134" y="117"/>
                      </a:lnTo>
                      <a:lnTo>
                        <a:pt x="131" y="124"/>
                      </a:lnTo>
                      <a:lnTo>
                        <a:pt x="127" y="130"/>
                      </a:lnTo>
                      <a:lnTo>
                        <a:pt x="123" y="135"/>
                      </a:lnTo>
                      <a:lnTo>
                        <a:pt x="118" y="140"/>
                      </a:lnTo>
                      <a:lnTo>
                        <a:pt x="112" y="144"/>
                      </a:lnTo>
                      <a:lnTo>
                        <a:pt x="107" y="147"/>
                      </a:lnTo>
                      <a:lnTo>
                        <a:pt x="100" y="151"/>
                      </a:lnTo>
                      <a:lnTo>
                        <a:pt x="94" y="153"/>
                      </a:lnTo>
                      <a:lnTo>
                        <a:pt x="87" y="155"/>
                      </a:lnTo>
                      <a:lnTo>
                        <a:pt x="79" y="156"/>
                      </a:lnTo>
                      <a:lnTo>
                        <a:pt x="71" y="156"/>
                      </a:lnTo>
                      <a:lnTo>
                        <a:pt x="63" y="156"/>
                      </a:lnTo>
                      <a:lnTo>
                        <a:pt x="55" y="155"/>
                      </a:lnTo>
                      <a:lnTo>
                        <a:pt x="48" y="153"/>
                      </a:lnTo>
                      <a:lnTo>
                        <a:pt x="41" y="151"/>
                      </a:lnTo>
                      <a:lnTo>
                        <a:pt x="35" y="147"/>
                      </a:lnTo>
                      <a:lnTo>
                        <a:pt x="29" y="144"/>
                      </a:lnTo>
                      <a:lnTo>
                        <a:pt x="24" y="140"/>
                      </a:lnTo>
                      <a:lnTo>
                        <a:pt x="20" y="135"/>
                      </a:lnTo>
                      <a:lnTo>
                        <a:pt x="15" y="130"/>
                      </a:lnTo>
                      <a:lnTo>
                        <a:pt x="12" y="124"/>
                      </a:lnTo>
                      <a:lnTo>
                        <a:pt x="8" y="117"/>
                      </a:lnTo>
                      <a:lnTo>
                        <a:pt x="6" y="111"/>
                      </a:lnTo>
                      <a:lnTo>
                        <a:pt x="4" y="103"/>
                      </a:lnTo>
                      <a:lnTo>
                        <a:pt x="3" y="96"/>
                      </a:lnTo>
                      <a:lnTo>
                        <a:pt x="2" y="86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640" name="Grupo 639">
                <a:extLst>
                  <a:ext uri="{FF2B5EF4-FFF2-40B4-BE49-F238E27FC236}">
                    <a16:creationId xmlns:a16="http://schemas.microsoft.com/office/drawing/2014/main" id="{B22F82F4-B4C1-0A04-114E-B104A3640185}"/>
                  </a:ext>
                </a:extLst>
              </p:cNvPr>
              <p:cNvGrpSpPr/>
              <p:nvPr/>
            </p:nvGrpSpPr>
            <p:grpSpPr>
              <a:xfrm>
                <a:off x="1334154" y="1102521"/>
                <a:ext cx="463361" cy="184371"/>
                <a:chOff x="1334154" y="1102521"/>
                <a:chExt cx="463361" cy="184371"/>
              </a:xfrm>
            </p:grpSpPr>
            <p:sp>
              <p:nvSpPr>
                <p:cNvPr id="624" name="Rectángulo 623">
                  <a:extLst>
                    <a:ext uri="{FF2B5EF4-FFF2-40B4-BE49-F238E27FC236}">
                      <a16:creationId xmlns:a16="http://schemas.microsoft.com/office/drawing/2014/main" id="{BC217B04-E242-93BD-70B9-C3A185E90D0F}"/>
                    </a:ext>
                  </a:extLst>
                </p:cNvPr>
                <p:cNvSpPr/>
                <p:nvPr/>
              </p:nvSpPr>
              <p:spPr>
                <a:xfrm>
                  <a:off x="1334154" y="1102521"/>
                  <a:ext cx="463361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622" name="Grupo 621">
                  <a:extLst>
                    <a:ext uri="{FF2B5EF4-FFF2-40B4-BE49-F238E27FC236}">
                      <a16:creationId xmlns:a16="http://schemas.microsoft.com/office/drawing/2014/main" id="{1390D530-8146-D5B6-C449-89BCE58D4876}"/>
                    </a:ext>
                  </a:extLst>
                </p:cNvPr>
                <p:cNvGrpSpPr/>
                <p:nvPr/>
              </p:nvGrpSpPr>
              <p:grpSpPr>
                <a:xfrm>
                  <a:off x="1369410" y="1122961"/>
                  <a:ext cx="408792" cy="130363"/>
                  <a:chOff x="1369410" y="1122961"/>
                  <a:chExt cx="408792" cy="130363"/>
                </a:xfrm>
                <a:solidFill>
                  <a:schemeClr val="bg1"/>
                </a:solidFill>
              </p:grpSpPr>
              <p:sp>
                <p:nvSpPr>
                  <p:cNvPr id="359" name="Freeform 110">
                    <a:extLst>
                      <a:ext uri="{FF2B5EF4-FFF2-40B4-BE49-F238E27FC236}">
                        <a16:creationId xmlns:a16="http://schemas.microsoft.com/office/drawing/2014/main" id="{0169A6CF-521D-3E64-7B0F-9AEA7E0D9A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9410" y="1122961"/>
                    <a:ext cx="48283" cy="56330"/>
                  </a:xfrm>
                  <a:custGeom>
                    <a:avLst/>
                    <a:gdLst>
                      <a:gd name="T0" fmla="*/ 176 w 176"/>
                      <a:gd name="T1" fmla="*/ 132 h 213"/>
                      <a:gd name="T2" fmla="*/ 174 w 176"/>
                      <a:gd name="T3" fmla="*/ 150 h 213"/>
                      <a:gd name="T4" fmla="*/ 169 w 176"/>
                      <a:gd name="T5" fmla="*/ 165 h 213"/>
                      <a:gd name="T6" fmla="*/ 162 w 176"/>
                      <a:gd name="T7" fmla="*/ 179 h 213"/>
                      <a:gd name="T8" fmla="*/ 150 w 176"/>
                      <a:gd name="T9" fmla="*/ 191 h 213"/>
                      <a:gd name="T10" fmla="*/ 138 w 176"/>
                      <a:gd name="T11" fmla="*/ 200 h 213"/>
                      <a:gd name="T12" fmla="*/ 124 w 176"/>
                      <a:gd name="T13" fmla="*/ 208 h 213"/>
                      <a:gd name="T14" fmla="*/ 109 w 176"/>
                      <a:gd name="T15" fmla="*/ 212 h 213"/>
                      <a:gd name="T16" fmla="*/ 90 w 176"/>
                      <a:gd name="T17" fmla="*/ 213 h 213"/>
                      <a:gd name="T18" fmla="*/ 71 w 176"/>
                      <a:gd name="T19" fmla="*/ 211 h 213"/>
                      <a:gd name="T20" fmla="*/ 53 w 176"/>
                      <a:gd name="T21" fmla="*/ 205 h 213"/>
                      <a:gd name="T22" fmla="*/ 37 w 176"/>
                      <a:gd name="T23" fmla="*/ 196 h 213"/>
                      <a:gd name="T24" fmla="*/ 24 w 176"/>
                      <a:gd name="T25" fmla="*/ 183 h 213"/>
                      <a:gd name="T26" fmla="*/ 13 w 176"/>
                      <a:gd name="T27" fmla="*/ 168 h 213"/>
                      <a:gd name="T28" fmla="*/ 6 w 176"/>
                      <a:gd name="T29" fmla="*/ 150 h 213"/>
                      <a:gd name="T30" fmla="*/ 2 w 176"/>
                      <a:gd name="T31" fmla="*/ 127 h 213"/>
                      <a:gd name="T32" fmla="*/ 0 w 176"/>
                      <a:gd name="T33" fmla="*/ 104 h 213"/>
                      <a:gd name="T34" fmla="*/ 2 w 176"/>
                      <a:gd name="T35" fmla="*/ 81 h 213"/>
                      <a:gd name="T36" fmla="*/ 6 w 176"/>
                      <a:gd name="T37" fmla="*/ 61 h 213"/>
                      <a:gd name="T38" fmla="*/ 14 w 176"/>
                      <a:gd name="T39" fmla="*/ 44 h 213"/>
                      <a:gd name="T40" fmla="*/ 25 w 176"/>
                      <a:gd name="T41" fmla="*/ 28 h 213"/>
                      <a:gd name="T42" fmla="*/ 38 w 176"/>
                      <a:gd name="T43" fmla="*/ 16 h 213"/>
                      <a:gd name="T44" fmla="*/ 55 w 176"/>
                      <a:gd name="T45" fmla="*/ 7 h 213"/>
                      <a:gd name="T46" fmla="*/ 73 w 176"/>
                      <a:gd name="T47" fmla="*/ 2 h 213"/>
                      <a:gd name="T48" fmla="*/ 93 w 176"/>
                      <a:gd name="T49" fmla="*/ 0 h 213"/>
                      <a:gd name="T50" fmla="*/ 110 w 176"/>
                      <a:gd name="T51" fmla="*/ 1 h 213"/>
                      <a:gd name="T52" fmla="*/ 125 w 176"/>
                      <a:gd name="T53" fmla="*/ 5 h 213"/>
                      <a:gd name="T54" fmla="*/ 138 w 176"/>
                      <a:gd name="T55" fmla="*/ 10 h 213"/>
                      <a:gd name="T56" fmla="*/ 149 w 176"/>
                      <a:gd name="T57" fmla="*/ 18 h 213"/>
                      <a:gd name="T58" fmla="*/ 159 w 176"/>
                      <a:gd name="T59" fmla="*/ 27 h 213"/>
                      <a:gd name="T60" fmla="*/ 167 w 176"/>
                      <a:gd name="T61" fmla="*/ 39 h 213"/>
                      <a:gd name="T62" fmla="*/ 172 w 176"/>
                      <a:gd name="T63" fmla="*/ 52 h 213"/>
                      <a:gd name="T64" fmla="*/ 175 w 176"/>
                      <a:gd name="T65" fmla="*/ 66 h 213"/>
                      <a:gd name="T66" fmla="*/ 145 w 176"/>
                      <a:gd name="T67" fmla="*/ 57 h 213"/>
                      <a:gd name="T68" fmla="*/ 136 w 176"/>
                      <a:gd name="T69" fmla="*/ 42 h 213"/>
                      <a:gd name="T70" fmla="*/ 122 w 176"/>
                      <a:gd name="T71" fmla="*/ 30 h 213"/>
                      <a:gd name="T72" fmla="*/ 103 w 176"/>
                      <a:gd name="T73" fmla="*/ 25 h 213"/>
                      <a:gd name="T74" fmla="*/ 85 w 176"/>
                      <a:gd name="T75" fmla="*/ 25 h 213"/>
                      <a:gd name="T76" fmla="*/ 71 w 176"/>
                      <a:gd name="T77" fmla="*/ 27 h 213"/>
                      <a:gd name="T78" fmla="*/ 60 w 176"/>
                      <a:gd name="T79" fmla="*/ 34 h 213"/>
                      <a:gd name="T80" fmla="*/ 50 w 176"/>
                      <a:gd name="T81" fmla="*/ 41 h 213"/>
                      <a:gd name="T82" fmla="*/ 40 w 176"/>
                      <a:gd name="T83" fmla="*/ 52 h 213"/>
                      <a:gd name="T84" fmla="*/ 34 w 176"/>
                      <a:gd name="T85" fmla="*/ 65 h 213"/>
                      <a:gd name="T86" fmla="*/ 30 w 176"/>
                      <a:gd name="T87" fmla="*/ 80 h 213"/>
                      <a:gd name="T88" fmla="*/ 28 w 176"/>
                      <a:gd name="T89" fmla="*/ 98 h 213"/>
                      <a:gd name="T90" fmla="*/ 28 w 176"/>
                      <a:gd name="T91" fmla="*/ 116 h 213"/>
                      <a:gd name="T92" fmla="*/ 30 w 176"/>
                      <a:gd name="T93" fmla="*/ 132 h 213"/>
                      <a:gd name="T94" fmla="*/ 34 w 176"/>
                      <a:gd name="T95" fmla="*/ 147 h 213"/>
                      <a:gd name="T96" fmla="*/ 41 w 176"/>
                      <a:gd name="T97" fmla="*/ 160 h 213"/>
                      <a:gd name="T98" fmla="*/ 50 w 176"/>
                      <a:gd name="T99" fmla="*/ 171 h 213"/>
                      <a:gd name="T100" fmla="*/ 60 w 176"/>
                      <a:gd name="T101" fmla="*/ 179 h 213"/>
                      <a:gd name="T102" fmla="*/ 72 w 176"/>
                      <a:gd name="T103" fmla="*/ 185 h 213"/>
                      <a:gd name="T104" fmla="*/ 85 w 176"/>
                      <a:gd name="T105" fmla="*/ 188 h 213"/>
                      <a:gd name="T106" fmla="*/ 98 w 176"/>
                      <a:gd name="T107" fmla="*/ 188 h 213"/>
                      <a:gd name="T108" fmla="*/ 110 w 176"/>
                      <a:gd name="T109" fmla="*/ 186 h 213"/>
                      <a:gd name="T110" fmla="*/ 120 w 176"/>
                      <a:gd name="T111" fmla="*/ 182 h 213"/>
                      <a:gd name="T112" fmla="*/ 128 w 176"/>
                      <a:gd name="T113" fmla="*/ 176 h 213"/>
                      <a:gd name="T114" fmla="*/ 136 w 176"/>
                      <a:gd name="T115" fmla="*/ 169 h 213"/>
                      <a:gd name="T116" fmla="*/ 142 w 176"/>
                      <a:gd name="T117" fmla="*/ 160 h 213"/>
                      <a:gd name="T118" fmla="*/ 146 w 176"/>
                      <a:gd name="T119" fmla="*/ 150 h 213"/>
                      <a:gd name="T120" fmla="*/ 149 w 176"/>
                      <a:gd name="T121" fmla="*/ 138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76" h="213">
                        <a:moveTo>
                          <a:pt x="149" y="132"/>
                        </a:moveTo>
                        <a:lnTo>
                          <a:pt x="176" y="132"/>
                        </a:lnTo>
                        <a:lnTo>
                          <a:pt x="175" y="141"/>
                        </a:lnTo>
                        <a:lnTo>
                          <a:pt x="174" y="150"/>
                        </a:lnTo>
                        <a:lnTo>
                          <a:pt x="172" y="158"/>
                        </a:lnTo>
                        <a:lnTo>
                          <a:pt x="169" y="165"/>
                        </a:lnTo>
                        <a:lnTo>
                          <a:pt x="166" y="172"/>
                        </a:lnTo>
                        <a:lnTo>
                          <a:pt x="162" y="179"/>
                        </a:lnTo>
                        <a:lnTo>
                          <a:pt x="156" y="185"/>
                        </a:lnTo>
                        <a:lnTo>
                          <a:pt x="150" y="191"/>
                        </a:lnTo>
                        <a:lnTo>
                          <a:pt x="145" y="196"/>
                        </a:lnTo>
                        <a:lnTo>
                          <a:pt x="138" y="200"/>
                        </a:lnTo>
                        <a:lnTo>
                          <a:pt x="131" y="204"/>
                        </a:lnTo>
                        <a:lnTo>
                          <a:pt x="124" y="208"/>
                        </a:lnTo>
                        <a:lnTo>
                          <a:pt x="117" y="210"/>
                        </a:lnTo>
                        <a:lnTo>
                          <a:pt x="109" y="212"/>
                        </a:lnTo>
                        <a:lnTo>
                          <a:pt x="99" y="213"/>
                        </a:lnTo>
                        <a:lnTo>
                          <a:pt x="90" y="213"/>
                        </a:lnTo>
                        <a:lnTo>
                          <a:pt x="80" y="213"/>
                        </a:lnTo>
                        <a:lnTo>
                          <a:pt x="71" y="211"/>
                        </a:lnTo>
                        <a:lnTo>
                          <a:pt x="62" y="209"/>
                        </a:lnTo>
                        <a:lnTo>
                          <a:pt x="53" y="205"/>
                        </a:lnTo>
                        <a:lnTo>
                          <a:pt x="44" y="201"/>
                        </a:lnTo>
                        <a:lnTo>
                          <a:pt x="37" y="196"/>
                        </a:lnTo>
                        <a:lnTo>
                          <a:pt x="30" y="190"/>
                        </a:lnTo>
                        <a:lnTo>
                          <a:pt x="24" y="183"/>
                        </a:lnTo>
                        <a:lnTo>
                          <a:pt x="18" y="176"/>
                        </a:lnTo>
                        <a:lnTo>
                          <a:pt x="13" y="168"/>
                        </a:lnTo>
                        <a:lnTo>
                          <a:pt x="9" y="159"/>
                        </a:lnTo>
                        <a:lnTo>
                          <a:pt x="6" y="150"/>
                        </a:lnTo>
                        <a:lnTo>
                          <a:pt x="3" y="138"/>
                        </a:lnTo>
                        <a:lnTo>
                          <a:pt x="2" y="127"/>
                        </a:lnTo>
                        <a:lnTo>
                          <a:pt x="0" y="116"/>
                        </a:lnTo>
                        <a:lnTo>
                          <a:pt x="0" y="104"/>
                        </a:lnTo>
                        <a:lnTo>
                          <a:pt x="0" y="92"/>
                        </a:lnTo>
                        <a:lnTo>
                          <a:pt x="2" y="81"/>
                        </a:lnTo>
                        <a:lnTo>
                          <a:pt x="4" y="70"/>
                        </a:lnTo>
                        <a:lnTo>
                          <a:pt x="6" y="61"/>
                        </a:lnTo>
                        <a:lnTo>
                          <a:pt x="10" y="52"/>
                        </a:lnTo>
                        <a:lnTo>
                          <a:pt x="14" y="44"/>
                        </a:lnTo>
                        <a:lnTo>
                          <a:pt x="19" y="36"/>
                        </a:lnTo>
                        <a:lnTo>
                          <a:pt x="25" y="28"/>
                        </a:lnTo>
                        <a:lnTo>
                          <a:pt x="31" y="21"/>
                        </a:lnTo>
                        <a:lnTo>
                          <a:pt x="38" y="16"/>
                        </a:lnTo>
                        <a:lnTo>
                          <a:pt x="46" y="11"/>
                        </a:lnTo>
                        <a:lnTo>
                          <a:pt x="55" y="7"/>
                        </a:lnTo>
                        <a:lnTo>
                          <a:pt x="64" y="4"/>
                        </a:lnTo>
                        <a:lnTo>
                          <a:pt x="73" y="2"/>
                        </a:lnTo>
                        <a:lnTo>
                          <a:pt x="83" y="1"/>
                        </a:lnTo>
                        <a:lnTo>
                          <a:pt x="93" y="0"/>
                        </a:lnTo>
                        <a:lnTo>
                          <a:pt x="101" y="1"/>
                        </a:lnTo>
                        <a:lnTo>
                          <a:pt x="110" y="1"/>
                        </a:lnTo>
                        <a:lnTo>
                          <a:pt x="117" y="3"/>
                        </a:lnTo>
                        <a:lnTo>
                          <a:pt x="125" y="5"/>
                        </a:lnTo>
                        <a:lnTo>
                          <a:pt x="131" y="7"/>
                        </a:lnTo>
                        <a:lnTo>
                          <a:pt x="138" y="10"/>
                        </a:lnTo>
                        <a:lnTo>
                          <a:pt x="143" y="14"/>
                        </a:lnTo>
                        <a:lnTo>
                          <a:pt x="149" y="18"/>
                        </a:lnTo>
                        <a:lnTo>
                          <a:pt x="154" y="22"/>
                        </a:lnTo>
                        <a:lnTo>
                          <a:pt x="159" y="27"/>
                        </a:lnTo>
                        <a:lnTo>
                          <a:pt x="164" y="33"/>
                        </a:lnTo>
                        <a:lnTo>
                          <a:pt x="167" y="39"/>
                        </a:lnTo>
                        <a:lnTo>
                          <a:pt x="170" y="45"/>
                        </a:lnTo>
                        <a:lnTo>
                          <a:pt x="172" y="52"/>
                        </a:lnTo>
                        <a:lnTo>
                          <a:pt x="174" y="59"/>
                        </a:lnTo>
                        <a:lnTo>
                          <a:pt x="175" y="66"/>
                        </a:lnTo>
                        <a:lnTo>
                          <a:pt x="147" y="66"/>
                        </a:lnTo>
                        <a:lnTo>
                          <a:pt x="145" y="57"/>
                        </a:lnTo>
                        <a:lnTo>
                          <a:pt x="141" y="49"/>
                        </a:lnTo>
                        <a:lnTo>
                          <a:pt x="136" y="42"/>
                        </a:lnTo>
                        <a:lnTo>
                          <a:pt x="130" y="36"/>
                        </a:lnTo>
                        <a:lnTo>
                          <a:pt x="122" y="30"/>
                        </a:lnTo>
                        <a:lnTo>
                          <a:pt x="113" y="27"/>
                        </a:lnTo>
                        <a:lnTo>
                          <a:pt x="103" y="25"/>
                        </a:lnTo>
                        <a:lnTo>
                          <a:pt x="92" y="24"/>
                        </a:lnTo>
                        <a:lnTo>
                          <a:pt x="85" y="25"/>
                        </a:lnTo>
                        <a:lnTo>
                          <a:pt x="78" y="26"/>
                        </a:lnTo>
                        <a:lnTo>
                          <a:pt x="71" y="27"/>
                        </a:lnTo>
                        <a:lnTo>
                          <a:pt x="65" y="30"/>
                        </a:lnTo>
                        <a:lnTo>
                          <a:pt x="60" y="34"/>
                        </a:lnTo>
                        <a:lnTo>
                          <a:pt x="54" y="37"/>
                        </a:lnTo>
                        <a:lnTo>
                          <a:pt x="50" y="41"/>
                        </a:lnTo>
                        <a:lnTo>
                          <a:pt x="44" y="46"/>
                        </a:lnTo>
                        <a:lnTo>
                          <a:pt x="40" y="52"/>
                        </a:lnTo>
                        <a:lnTo>
                          <a:pt x="37" y="58"/>
                        </a:lnTo>
                        <a:lnTo>
                          <a:pt x="34" y="65"/>
                        </a:lnTo>
                        <a:lnTo>
                          <a:pt x="32" y="72"/>
                        </a:lnTo>
                        <a:lnTo>
                          <a:pt x="30" y="80"/>
                        </a:lnTo>
                        <a:lnTo>
                          <a:pt x="29" y="88"/>
                        </a:lnTo>
                        <a:lnTo>
                          <a:pt x="28" y="98"/>
                        </a:lnTo>
                        <a:lnTo>
                          <a:pt x="28" y="107"/>
                        </a:lnTo>
                        <a:lnTo>
                          <a:pt x="28" y="116"/>
                        </a:lnTo>
                        <a:lnTo>
                          <a:pt x="29" y="124"/>
                        </a:lnTo>
                        <a:lnTo>
                          <a:pt x="30" y="132"/>
                        </a:lnTo>
                        <a:lnTo>
                          <a:pt x="32" y="140"/>
                        </a:lnTo>
                        <a:lnTo>
                          <a:pt x="34" y="147"/>
                        </a:lnTo>
                        <a:lnTo>
                          <a:pt x="37" y="154"/>
                        </a:lnTo>
                        <a:lnTo>
                          <a:pt x="41" y="160"/>
                        </a:lnTo>
                        <a:lnTo>
                          <a:pt x="45" y="166"/>
                        </a:lnTo>
                        <a:lnTo>
                          <a:pt x="50" y="171"/>
                        </a:lnTo>
                        <a:lnTo>
                          <a:pt x="55" y="176"/>
                        </a:lnTo>
                        <a:lnTo>
                          <a:pt x="60" y="179"/>
                        </a:lnTo>
                        <a:lnTo>
                          <a:pt x="66" y="183"/>
                        </a:lnTo>
                        <a:lnTo>
                          <a:pt x="72" y="185"/>
                        </a:lnTo>
                        <a:lnTo>
                          <a:pt x="78" y="187"/>
                        </a:lnTo>
                        <a:lnTo>
                          <a:pt x="85" y="188"/>
                        </a:lnTo>
                        <a:lnTo>
                          <a:pt x="92" y="188"/>
                        </a:lnTo>
                        <a:lnTo>
                          <a:pt x="98" y="188"/>
                        </a:lnTo>
                        <a:lnTo>
                          <a:pt x="103" y="187"/>
                        </a:lnTo>
                        <a:lnTo>
                          <a:pt x="110" y="186"/>
                        </a:lnTo>
                        <a:lnTo>
                          <a:pt x="115" y="184"/>
                        </a:lnTo>
                        <a:lnTo>
                          <a:pt x="120" y="182"/>
                        </a:lnTo>
                        <a:lnTo>
                          <a:pt x="124" y="180"/>
                        </a:lnTo>
                        <a:lnTo>
                          <a:pt x="128" y="176"/>
                        </a:lnTo>
                        <a:lnTo>
                          <a:pt x="132" y="173"/>
                        </a:lnTo>
                        <a:lnTo>
                          <a:pt x="136" y="169"/>
                        </a:lnTo>
                        <a:lnTo>
                          <a:pt x="139" y="165"/>
                        </a:lnTo>
                        <a:lnTo>
                          <a:pt x="142" y="160"/>
                        </a:lnTo>
                        <a:lnTo>
                          <a:pt x="144" y="155"/>
                        </a:lnTo>
                        <a:lnTo>
                          <a:pt x="146" y="150"/>
                        </a:lnTo>
                        <a:lnTo>
                          <a:pt x="148" y="144"/>
                        </a:lnTo>
                        <a:lnTo>
                          <a:pt x="149" y="138"/>
                        </a:lnTo>
                        <a:lnTo>
                          <a:pt x="149" y="1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60" name="Freeform 111">
                    <a:extLst>
                      <a:ext uri="{FF2B5EF4-FFF2-40B4-BE49-F238E27FC236}">
                        <a16:creationId xmlns:a16="http://schemas.microsoft.com/office/drawing/2014/main" id="{5E7C8730-C5D2-40E4-0984-7C94FE4072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25739" y="1124570"/>
                    <a:ext cx="6438" cy="53112"/>
                  </a:xfrm>
                  <a:custGeom>
                    <a:avLst/>
                    <a:gdLst>
                      <a:gd name="T0" fmla="*/ 0 w 25"/>
                      <a:gd name="T1" fmla="*/ 28 h 201"/>
                      <a:gd name="T2" fmla="*/ 0 w 25"/>
                      <a:gd name="T3" fmla="*/ 0 h 201"/>
                      <a:gd name="T4" fmla="*/ 25 w 25"/>
                      <a:gd name="T5" fmla="*/ 0 h 201"/>
                      <a:gd name="T6" fmla="*/ 25 w 25"/>
                      <a:gd name="T7" fmla="*/ 28 h 201"/>
                      <a:gd name="T8" fmla="*/ 0 w 25"/>
                      <a:gd name="T9" fmla="*/ 28 h 201"/>
                      <a:gd name="T10" fmla="*/ 0 w 25"/>
                      <a:gd name="T11" fmla="*/ 201 h 201"/>
                      <a:gd name="T12" fmla="*/ 0 w 25"/>
                      <a:gd name="T13" fmla="*/ 55 h 201"/>
                      <a:gd name="T14" fmla="*/ 25 w 25"/>
                      <a:gd name="T15" fmla="*/ 55 h 201"/>
                      <a:gd name="T16" fmla="*/ 25 w 25"/>
                      <a:gd name="T17" fmla="*/ 201 h 201"/>
                      <a:gd name="T18" fmla="*/ 0 w 25"/>
                      <a:gd name="T19" fmla="*/ 201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201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25" y="0"/>
                        </a:lnTo>
                        <a:lnTo>
                          <a:pt x="25" y="28"/>
                        </a:lnTo>
                        <a:lnTo>
                          <a:pt x="0" y="28"/>
                        </a:lnTo>
                        <a:close/>
                        <a:moveTo>
                          <a:pt x="0" y="201"/>
                        </a:moveTo>
                        <a:lnTo>
                          <a:pt x="0" y="55"/>
                        </a:lnTo>
                        <a:lnTo>
                          <a:pt x="25" y="55"/>
                        </a:lnTo>
                        <a:lnTo>
                          <a:pt x="25" y="201"/>
                        </a:lnTo>
                        <a:lnTo>
                          <a:pt x="0" y="2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61" name="Freeform 112">
                    <a:extLst>
                      <a:ext uri="{FF2B5EF4-FFF2-40B4-BE49-F238E27FC236}">
                        <a16:creationId xmlns:a16="http://schemas.microsoft.com/office/drawing/2014/main" id="{F5066718-417F-572F-804F-8D39E6E05F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41833" y="1139055"/>
                    <a:ext cx="32189" cy="40236"/>
                  </a:xfrm>
                  <a:custGeom>
                    <a:avLst/>
                    <a:gdLst>
                      <a:gd name="T0" fmla="*/ 25 w 123"/>
                      <a:gd name="T1" fmla="*/ 0 h 150"/>
                      <a:gd name="T2" fmla="*/ 25 w 123"/>
                      <a:gd name="T3" fmla="*/ 90 h 150"/>
                      <a:gd name="T4" fmla="*/ 26 w 123"/>
                      <a:gd name="T5" fmla="*/ 100 h 150"/>
                      <a:gd name="T6" fmla="*/ 27 w 123"/>
                      <a:gd name="T7" fmla="*/ 108 h 150"/>
                      <a:gd name="T8" fmla="*/ 29 w 123"/>
                      <a:gd name="T9" fmla="*/ 114 h 150"/>
                      <a:gd name="T10" fmla="*/ 32 w 123"/>
                      <a:gd name="T11" fmla="*/ 119 h 150"/>
                      <a:gd name="T12" fmla="*/ 36 w 123"/>
                      <a:gd name="T13" fmla="*/ 123 h 150"/>
                      <a:gd name="T14" fmla="*/ 41 w 123"/>
                      <a:gd name="T15" fmla="*/ 126 h 150"/>
                      <a:gd name="T16" fmla="*/ 47 w 123"/>
                      <a:gd name="T17" fmla="*/ 127 h 150"/>
                      <a:gd name="T18" fmla="*/ 54 w 123"/>
                      <a:gd name="T19" fmla="*/ 128 h 150"/>
                      <a:gd name="T20" fmla="*/ 65 w 123"/>
                      <a:gd name="T21" fmla="*/ 127 h 150"/>
                      <a:gd name="T22" fmla="*/ 74 w 123"/>
                      <a:gd name="T23" fmla="*/ 125 h 150"/>
                      <a:gd name="T24" fmla="*/ 81 w 123"/>
                      <a:gd name="T25" fmla="*/ 121 h 150"/>
                      <a:gd name="T26" fmla="*/ 87 w 123"/>
                      <a:gd name="T27" fmla="*/ 115 h 150"/>
                      <a:gd name="T28" fmla="*/ 92 w 123"/>
                      <a:gd name="T29" fmla="*/ 108 h 150"/>
                      <a:gd name="T30" fmla="*/ 95 w 123"/>
                      <a:gd name="T31" fmla="*/ 100 h 150"/>
                      <a:gd name="T32" fmla="*/ 97 w 123"/>
                      <a:gd name="T33" fmla="*/ 90 h 150"/>
                      <a:gd name="T34" fmla="*/ 98 w 123"/>
                      <a:gd name="T35" fmla="*/ 78 h 150"/>
                      <a:gd name="T36" fmla="*/ 98 w 123"/>
                      <a:gd name="T37" fmla="*/ 0 h 150"/>
                      <a:gd name="T38" fmla="*/ 123 w 123"/>
                      <a:gd name="T39" fmla="*/ 0 h 150"/>
                      <a:gd name="T40" fmla="*/ 123 w 123"/>
                      <a:gd name="T41" fmla="*/ 146 h 150"/>
                      <a:gd name="T42" fmla="*/ 99 w 123"/>
                      <a:gd name="T43" fmla="*/ 146 h 150"/>
                      <a:gd name="T44" fmla="*/ 99 w 123"/>
                      <a:gd name="T45" fmla="*/ 124 h 150"/>
                      <a:gd name="T46" fmla="*/ 95 w 123"/>
                      <a:gd name="T47" fmla="*/ 130 h 150"/>
                      <a:gd name="T48" fmla="*/ 90 w 123"/>
                      <a:gd name="T49" fmla="*/ 135 h 150"/>
                      <a:gd name="T50" fmla="*/ 85 w 123"/>
                      <a:gd name="T51" fmla="*/ 139 h 150"/>
                      <a:gd name="T52" fmla="*/ 79 w 123"/>
                      <a:gd name="T53" fmla="*/ 143 h 150"/>
                      <a:gd name="T54" fmla="*/ 73 w 123"/>
                      <a:gd name="T55" fmla="*/ 146 h 150"/>
                      <a:gd name="T56" fmla="*/ 66 w 123"/>
                      <a:gd name="T57" fmla="*/ 148 h 150"/>
                      <a:gd name="T58" fmla="*/ 58 w 123"/>
                      <a:gd name="T59" fmla="*/ 150 h 150"/>
                      <a:gd name="T60" fmla="*/ 50 w 123"/>
                      <a:gd name="T61" fmla="*/ 150 h 150"/>
                      <a:gd name="T62" fmla="*/ 43 w 123"/>
                      <a:gd name="T63" fmla="*/ 150 h 150"/>
                      <a:gd name="T64" fmla="*/ 36 w 123"/>
                      <a:gd name="T65" fmla="*/ 149 h 150"/>
                      <a:gd name="T66" fmla="*/ 30 w 123"/>
                      <a:gd name="T67" fmla="*/ 147 h 150"/>
                      <a:gd name="T68" fmla="*/ 24 w 123"/>
                      <a:gd name="T69" fmla="*/ 144 h 150"/>
                      <a:gd name="T70" fmla="*/ 19 w 123"/>
                      <a:gd name="T71" fmla="*/ 141 h 150"/>
                      <a:gd name="T72" fmla="*/ 14 w 123"/>
                      <a:gd name="T73" fmla="*/ 138 h 150"/>
                      <a:gd name="T74" fmla="*/ 10 w 123"/>
                      <a:gd name="T75" fmla="*/ 134 h 150"/>
                      <a:gd name="T76" fmla="*/ 7 w 123"/>
                      <a:gd name="T77" fmla="*/ 129 h 150"/>
                      <a:gd name="T78" fmla="*/ 3 w 123"/>
                      <a:gd name="T79" fmla="*/ 124 h 150"/>
                      <a:gd name="T80" fmla="*/ 1 w 123"/>
                      <a:gd name="T81" fmla="*/ 117 h 150"/>
                      <a:gd name="T82" fmla="*/ 0 w 123"/>
                      <a:gd name="T83" fmla="*/ 108 h 150"/>
                      <a:gd name="T84" fmla="*/ 0 w 123"/>
                      <a:gd name="T85" fmla="*/ 95 h 150"/>
                      <a:gd name="T86" fmla="*/ 0 w 123"/>
                      <a:gd name="T87" fmla="*/ 88 h 150"/>
                      <a:gd name="T88" fmla="*/ 0 w 123"/>
                      <a:gd name="T89" fmla="*/ 0 h 150"/>
                      <a:gd name="T90" fmla="*/ 25 w 123"/>
                      <a:gd name="T91" fmla="*/ 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3" h="150">
                        <a:moveTo>
                          <a:pt x="25" y="0"/>
                        </a:moveTo>
                        <a:lnTo>
                          <a:pt x="25" y="90"/>
                        </a:lnTo>
                        <a:lnTo>
                          <a:pt x="26" y="100"/>
                        </a:lnTo>
                        <a:lnTo>
                          <a:pt x="27" y="108"/>
                        </a:lnTo>
                        <a:lnTo>
                          <a:pt x="29" y="114"/>
                        </a:lnTo>
                        <a:lnTo>
                          <a:pt x="32" y="119"/>
                        </a:lnTo>
                        <a:lnTo>
                          <a:pt x="36" y="123"/>
                        </a:lnTo>
                        <a:lnTo>
                          <a:pt x="41" y="126"/>
                        </a:lnTo>
                        <a:lnTo>
                          <a:pt x="47" y="127"/>
                        </a:lnTo>
                        <a:lnTo>
                          <a:pt x="54" y="128"/>
                        </a:lnTo>
                        <a:lnTo>
                          <a:pt x="65" y="127"/>
                        </a:lnTo>
                        <a:lnTo>
                          <a:pt x="74" y="125"/>
                        </a:lnTo>
                        <a:lnTo>
                          <a:pt x="81" y="121"/>
                        </a:lnTo>
                        <a:lnTo>
                          <a:pt x="87" y="115"/>
                        </a:lnTo>
                        <a:lnTo>
                          <a:pt x="92" y="108"/>
                        </a:lnTo>
                        <a:lnTo>
                          <a:pt x="95" y="100"/>
                        </a:lnTo>
                        <a:lnTo>
                          <a:pt x="97" y="90"/>
                        </a:lnTo>
                        <a:lnTo>
                          <a:pt x="98" y="78"/>
                        </a:lnTo>
                        <a:lnTo>
                          <a:pt x="98" y="0"/>
                        </a:lnTo>
                        <a:lnTo>
                          <a:pt x="123" y="0"/>
                        </a:lnTo>
                        <a:lnTo>
                          <a:pt x="123" y="146"/>
                        </a:lnTo>
                        <a:lnTo>
                          <a:pt x="99" y="146"/>
                        </a:lnTo>
                        <a:lnTo>
                          <a:pt x="99" y="124"/>
                        </a:lnTo>
                        <a:lnTo>
                          <a:pt x="95" y="130"/>
                        </a:lnTo>
                        <a:lnTo>
                          <a:pt x="90" y="135"/>
                        </a:lnTo>
                        <a:lnTo>
                          <a:pt x="85" y="139"/>
                        </a:lnTo>
                        <a:lnTo>
                          <a:pt x="79" y="143"/>
                        </a:lnTo>
                        <a:lnTo>
                          <a:pt x="73" y="146"/>
                        </a:lnTo>
                        <a:lnTo>
                          <a:pt x="66" y="148"/>
                        </a:lnTo>
                        <a:lnTo>
                          <a:pt x="58" y="150"/>
                        </a:lnTo>
                        <a:lnTo>
                          <a:pt x="50" y="150"/>
                        </a:lnTo>
                        <a:lnTo>
                          <a:pt x="43" y="150"/>
                        </a:lnTo>
                        <a:lnTo>
                          <a:pt x="36" y="149"/>
                        </a:lnTo>
                        <a:lnTo>
                          <a:pt x="30" y="147"/>
                        </a:lnTo>
                        <a:lnTo>
                          <a:pt x="24" y="144"/>
                        </a:lnTo>
                        <a:lnTo>
                          <a:pt x="19" y="141"/>
                        </a:lnTo>
                        <a:lnTo>
                          <a:pt x="14" y="138"/>
                        </a:lnTo>
                        <a:lnTo>
                          <a:pt x="10" y="134"/>
                        </a:lnTo>
                        <a:lnTo>
                          <a:pt x="7" y="129"/>
                        </a:lnTo>
                        <a:lnTo>
                          <a:pt x="3" y="124"/>
                        </a:lnTo>
                        <a:lnTo>
                          <a:pt x="1" y="117"/>
                        </a:lnTo>
                        <a:lnTo>
                          <a:pt x="0" y="108"/>
                        </a:lnTo>
                        <a:lnTo>
                          <a:pt x="0" y="95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62" name="Freeform 113">
                    <a:extLst>
                      <a:ext uri="{FF2B5EF4-FFF2-40B4-BE49-F238E27FC236}">
                        <a16:creationId xmlns:a16="http://schemas.microsoft.com/office/drawing/2014/main" id="{AC8B3E8E-BE76-6D68-2F7A-CC2E3288889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82069" y="1124570"/>
                    <a:ext cx="37016" cy="54720"/>
                  </a:xfrm>
                  <a:custGeom>
                    <a:avLst/>
                    <a:gdLst>
                      <a:gd name="T0" fmla="*/ 112 w 136"/>
                      <a:gd name="T1" fmla="*/ 114 h 206"/>
                      <a:gd name="T2" fmla="*/ 107 w 136"/>
                      <a:gd name="T3" fmla="*/ 94 h 206"/>
                      <a:gd name="T4" fmla="*/ 99 w 136"/>
                      <a:gd name="T5" fmla="*/ 82 h 206"/>
                      <a:gd name="T6" fmla="*/ 93 w 136"/>
                      <a:gd name="T7" fmla="*/ 77 h 206"/>
                      <a:gd name="T8" fmla="*/ 80 w 136"/>
                      <a:gd name="T9" fmla="*/ 72 h 206"/>
                      <a:gd name="T10" fmla="*/ 64 w 136"/>
                      <a:gd name="T11" fmla="*/ 72 h 206"/>
                      <a:gd name="T12" fmla="*/ 55 w 136"/>
                      <a:gd name="T13" fmla="*/ 74 h 206"/>
                      <a:gd name="T14" fmla="*/ 47 w 136"/>
                      <a:gd name="T15" fmla="*/ 77 h 206"/>
                      <a:gd name="T16" fmla="*/ 40 w 136"/>
                      <a:gd name="T17" fmla="*/ 83 h 206"/>
                      <a:gd name="T18" fmla="*/ 33 w 136"/>
                      <a:gd name="T19" fmla="*/ 96 h 206"/>
                      <a:gd name="T20" fmla="*/ 27 w 136"/>
                      <a:gd name="T21" fmla="*/ 117 h 206"/>
                      <a:gd name="T22" fmla="*/ 27 w 136"/>
                      <a:gd name="T23" fmla="*/ 141 h 206"/>
                      <a:gd name="T24" fmla="*/ 33 w 136"/>
                      <a:gd name="T25" fmla="*/ 162 h 206"/>
                      <a:gd name="T26" fmla="*/ 41 w 136"/>
                      <a:gd name="T27" fmla="*/ 173 h 206"/>
                      <a:gd name="T28" fmla="*/ 48 w 136"/>
                      <a:gd name="T29" fmla="*/ 178 h 206"/>
                      <a:gd name="T30" fmla="*/ 60 w 136"/>
                      <a:gd name="T31" fmla="*/ 183 h 206"/>
                      <a:gd name="T32" fmla="*/ 80 w 136"/>
                      <a:gd name="T33" fmla="*/ 183 h 206"/>
                      <a:gd name="T34" fmla="*/ 92 w 136"/>
                      <a:gd name="T35" fmla="*/ 178 h 206"/>
                      <a:gd name="T36" fmla="*/ 99 w 136"/>
                      <a:gd name="T37" fmla="*/ 172 h 206"/>
                      <a:gd name="T38" fmla="*/ 107 w 136"/>
                      <a:gd name="T39" fmla="*/ 161 h 206"/>
                      <a:gd name="T40" fmla="*/ 112 w 136"/>
                      <a:gd name="T41" fmla="*/ 139 h 206"/>
                      <a:gd name="T42" fmla="*/ 136 w 136"/>
                      <a:gd name="T43" fmla="*/ 0 h 206"/>
                      <a:gd name="T44" fmla="*/ 112 w 136"/>
                      <a:gd name="T45" fmla="*/ 201 h 206"/>
                      <a:gd name="T46" fmla="*/ 107 w 136"/>
                      <a:gd name="T47" fmla="*/ 188 h 206"/>
                      <a:gd name="T48" fmla="*/ 97 w 136"/>
                      <a:gd name="T49" fmla="*/ 196 h 206"/>
                      <a:gd name="T50" fmla="*/ 85 w 136"/>
                      <a:gd name="T51" fmla="*/ 203 h 206"/>
                      <a:gd name="T52" fmla="*/ 71 w 136"/>
                      <a:gd name="T53" fmla="*/ 206 h 206"/>
                      <a:gd name="T54" fmla="*/ 57 w 136"/>
                      <a:gd name="T55" fmla="*/ 206 h 206"/>
                      <a:gd name="T56" fmla="*/ 44 w 136"/>
                      <a:gd name="T57" fmla="*/ 203 h 206"/>
                      <a:gd name="T58" fmla="*/ 33 w 136"/>
                      <a:gd name="T59" fmla="*/ 197 h 206"/>
                      <a:gd name="T60" fmla="*/ 22 w 136"/>
                      <a:gd name="T61" fmla="*/ 189 h 206"/>
                      <a:gd name="T62" fmla="*/ 13 w 136"/>
                      <a:gd name="T63" fmla="*/ 179 h 206"/>
                      <a:gd name="T64" fmla="*/ 7 w 136"/>
                      <a:gd name="T65" fmla="*/ 167 h 206"/>
                      <a:gd name="T66" fmla="*/ 3 w 136"/>
                      <a:gd name="T67" fmla="*/ 153 h 206"/>
                      <a:gd name="T68" fmla="*/ 1 w 136"/>
                      <a:gd name="T69" fmla="*/ 136 h 206"/>
                      <a:gd name="T70" fmla="*/ 1 w 136"/>
                      <a:gd name="T71" fmla="*/ 119 h 206"/>
                      <a:gd name="T72" fmla="*/ 3 w 136"/>
                      <a:gd name="T73" fmla="*/ 104 h 206"/>
                      <a:gd name="T74" fmla="*/ 7 w 136"/>
                      <a:gd name="T75" fmla="*/ 89 h 206"/>
                      <a:gd name="T76" fmla="*/ 13 w 136"/>
                      <a:gd name="T77" fmla="*/ 76 h 206"/>
                      <a:gd name="T78" fmla="*/ 22 w 136"/>
                      <a:gd name="T79" fmla="*/ 66 h 206"/>
                      <a:gd name="T80" fmla="*/ 33 w 136"/>
                      <a:gd name="T81" fmla="*/ 58 h 206"/>
                      <a:gd name="T82" fmla="*/ 44 w 136"/>
                      <a:gd name="T83" fmla="*/ 53 h 206"/>
                      <a:gd name="T84" fmla="*/ 57 w 136"/>
                      <a:gd name="T85" fmla="*/ 50 h 206"/>
                      <a:gd name="T86" fmla="*/ 72 w 136"/>
                      <a:gd name="T87" fmla="*/ 50 h 206"/>
                      <a:gd name="T88" fmla="*/ 86 w 136"/>
                      <a:gd name="T89" fmla="*/ 53 h 206"/>
                      <a:gd name="T90" fmla="*/ 98 w 136"/>
                      <a:gd name="T91" fmla="*/ 59 h 206"/>
                      <a:gd name="T92" fmla="*/ 108 w 136"/>
                      <a:gd name="T93" fmla="*/ 67 h 206"/>
                      <a:gd name="T94" fmla="*/ 112 w 136"/>
                      <a:gd name="T95" fmla="*/ 0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36" h="206">
                        <a:moveTo>
                          <a:pt x="113" y="126"/>
                        </a:moveTo>
                        <a:lnTo>
                          <a:pt x="112" y="114"/>
                        </a:lnTo>
                        <a:lnTo>
                          <a:pt x="110" y="103"/>
                        </a:lnTo>
                        <a:lnTo>
                          <a:pt x="107" y="94"/>
                        </a:lnTo>
                        <a:lnTo>
                          <a:pt x="102" y="86"/>
                        </a:lnTo>
                        <a:lnTo>
                          <a:pt x="99" y="82"/>
                        </a:lnTo>
                        <a:lnTo>
                          <a:pt x="96" y="79"/>
                        </a:lnTo>
                        <a:lnTo>
                          <a:pt x="93" y="77"/>
                        </a:lnTo>
                        <a:lnTo>
                          <a:pt x="89" y="75"/>
                        </a:lnTo>
                        <a:lnTo>
                          <a:pt x="80" y="72"/>
                        </a:lnTo>
                        <a:lnTo>
                          <a:pt x="69" y="72"/>
                        </a:lnTo>
                        <a:lnTo>
                          <a:pt x="64" y="72"/>
                        </a:lnTo>
                        <a:lnTo>
                          <a:pt x="59" y="73"/>
                        </a:lnTo>
                        <a:lnTo>
                          <a:pt x="55" y="74"/>
                        </a:lnTo>
                        <a:lnTo>
                          <a:pt x="51" y="75"/>
                        </a:lnTo>
                        <a:lnTo>
                          <a:pt x="47" y="77"/>
                        </a:lnTo>
                        <a:lnTo>
                          <a:pt x="44" y="80"/>
                        </a:lnTo>
                        <a:lnTo>
                          <a:pt x="40" y="83"/>
                        </a:lnTo>
                        <a:lnTo>
                          <a:pt x="37" y="87"/>
                        </a:lnTo>
                        <a:lnTo>
                          <a:pt x="33" y="96"/>
                        </a:lnTo>
                        <a:lnTo>
                          <a:pt x="29" y="105"/>
                        </a:lnTo>
                        <a:lnTo>
                          <a:pt x="27" y="117"/>
                        </a:lnTo>
                        <a:lnTo>
                          <a:pt x="26" y="130"/>
                        </a:lnTo>
                        <a:lnTo>
                          <a:pt x="27" y="141"/>
                        </a:lnTo>
                        <a:lnTo>
                          <a:pt x="29" y="153"/>
                        </a:lnTo>
                        <a:lnTo>
                          <a:pt x="33" y="162"/>
                        </a:lnTo>
                        <a:lnTo>
                          <a:pt x="38" y="169"/>
                        </a:lnTo>
                        <a:lnTo>
                          <a:pt x="41" y="173"/>
                        </a:lnTo>
                        <a:lnTo>
                          <a:pt x="44" y="175"/>
                        </a:lnTo>
                        <a:lnTo>
                          <a:pt x="48" y="178"/>
                        </a:lnTo>
                        <a:lnTo>
                          <a:pt x="51" y="180"/>
                        </a:lnTo>
                        <a:lnTo>
                          <a:pt x="60" y="183"/>
                        </a:lnTo>
                        <a:lnTo>
                          <a:pt x="69" y="183"/>
                        </a:lnTo>
                        <a:lnTo>
                          <a:pt x="80" y="183"/>
                        </a:lnTo>
                        <a:lnTo>
                          <a:pt x="88" y="180"/>
                        </a:lnTo>
                        <a:lnTo>
                          <a:pt x="92" y="178"/>
                        </a:lnTo>
                        <a:lnTo>
                          <a:pt x="96" y="175"/>
                        </a:lnTo>
                        <a:lnTo>
                          <a:pt x="99" y="172"/>
                        </a:lnTo>
                        <a:lnTo>
                          <a:pt x="102" y="169"/>
                        </a:lnTo>
                        <a:lnTo>
                          <a:pt x="107" y="161"/>
                        </a:lnTo>
                        <a:lnTo>
                          <a:pt x="110" y="151"/>
                        </a:lnTo>
                        <a:lnTo>
                          <a:pt x="112" y="139"/>
                        </a:lnTo>
                        <a:lnTo>
                          <a:pt x="113" y="126"/>
                        </a:lnTo>
                        <a:close/>
                        <a:moveTo>
                          <a:pt x="136" y="0"/>
                        </a:moveTo>
                        <a:lnTo>
                          <a:pt x="136" y="201"/>
                        </a:lnTo>
                        <a:lnTo>
                          <a:pt x="112" y="201"/>
                        </a:lnTo>
                        <a:lnTo>
                          <a:pt x="112" y="182"/>
                        </a:lnTo>
                        <a:lnTo>
                          <a:pt x="107" y="188"/>
                        </a:lnTo>
                        <a:lnTo>
                          <a:pt x="102" y="192"/>
                        </a:lnTo>
                        <a:lnTo>
                          <a:pt x="97" y="196"/>
                        </a:lnTo>
                        <a:lnTo>
                          <a:pt x="91" y="199"/>
                        </a:lnTo>
                        <a:lnTo>
                          <a:pt x="85" y="203"/>
                        </a:lnTo>
                        <a:lnTo>
                          <a:pt x="78" y="204"/>
                        </a:lnTo>
                        <a:lnTo>
                          <a:pt x="71" y="206"/>
                        </a:lnTo>
                        <a:lnTo>
                          <a:pt x="64" y="206"/>
                        </a:lnTo>
                        <a:lnTo>
                          <a:pt x="57" y="206"/>
                        </a:lnTo>
                        <a:lnTo>
                          <a:pt x="51" y="205"/>
                        </a:lnTo>
                        <a:lnTo>
                          <a:pt x="44" y="203"/>
                        </a:lnTo>
                        <a:lnTo>
                          <a:pt x="38" y="201"/>
                        </a:lnTo>
                        <a:lnTo>
                          <a:pt x="33" y="197"/>
                        </a:lnTo>
                        <a:lnTo>
                          <a:pt x="28" y="193"/>
                        </a:lnTo>
                        <a:lnTo>
                          <a:pt x="22" y="189"/>
                        </a:lnTo>
                        <a:lnTo>
                          <a:pt x="17" y="184"/>
                        </a:lnTo>
                        <a:lnTo>
                          <a:pt x="13" y="179"/>
                        </a:lnTo>
                        <a:lnTo>
                          <a:pt x="10" y="173"/>
                        </a:lnTo>
                        <a:lnTo>
                          <a:pt x="7" y="167"/>
                        </a:lnTo>
                        <a:lnTo>
                          <a:pt x="5" y="160"/>
                        </a:lnTo>
                        <a:lnTo>
                          <a:pt x="3" y="153"/>
                        </a:lnTo>
                        <a:lnTo>
                          <a:pt x="1" y="145"/>
                        </a:lnTo>
                        <a:lnTo>
                          <a:pt x="1" y="136"/>
                        </a:lnTo>
                        <a:lnTo>
                          <a:pt x="0" y="128"/>
                        </a:lnTo>
                        <a:lnTo>
                          <a:pt x="1" y="119"/>
                        </a:lnTo>
                        <a:lnTo>
                          <a:pt x="1" y="111"/>
                        </a:lnTo>
                        <a:lnTo>
                          <a:pt x="3" y="104"/>
                        </a:lnTo>
                        <a:lnTo>
                          <a:pt x="5" y="96"/>
                        </a:lnTo>
                        <a:lnTo>
                          <a:pt x="7" y="89"/>
                        </a:lnTo>
                        <a:lnTo>
                          <a:pt x="10" y="82"/>
                        </a:lnTo>
                        <a:lnTo>
                          <a:pt x="13" y="76"/>
                        </a:lnTo>
                        <a:lnTo>
                          <a:pt x="17" y="71"/>
                        </a:lnTo>
                        <a:lnTo>
                          <a:pt x="22" y="66"/>
                        </a:lnTo>
                        <a:lnTo>
                          <a:pt x="28" y="62"/>
                        </a:lnTo>
                        <a:lnTo>
                          <a:pt x="33" y="58"/>
                        </a:lnTo>
                        <a:lnTo>
                          <a:pt x="39" y="55"/>
                        </a:lnTo>
                        <a:lnTo>
                          <a:pt x="44" y="53"/>
                        </a:lnTo>
                        <a:lnTo>
                          <a:pt x="51" y="51"/>
                        </a:lnTo>
                        <a:lnTo>
                          <a:pt x="57" y="50"/>
                        </a:lnTo>
                        <a:lnTo>
                          <a:pt x="64" y="50"/>
                        </a:lnTo>
                        <a:lnTo>
                          <a:pt x="72" y="50"/>
                        </a:lnTo>
                        <a:lnTo>
                          <a:pt x="80" y="51"/>
                        </a:lnTo>
                        <a:lnTo>
                          <a:pt x="86" y="53"/>
                        </a:lnTo>
                        <a:lnTo>
                          <a:pt x="92" y="55"/>
                        </a:lnTo>
                        <a:lnTo>
                          <a:pt x="98" y="59"/>
                        </a:lnTo>
                        <a:lnTo>
                          <a:pt x="103" y="62"/>
                        </a:lnTo>
                        <a:lnTo>
                          <a:pt x="108" y="67"/>
                        </a:lnTo>
                        <a:lnTo>
                          <a:pt x="112" y="72"/>
                        </a:lnTo>
                        <a:lnTo>
                          <a:pt x="112" y="0"/>
                        </a:lnTo>
                        <a:lnTo>
                          <a:pt x="13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63" name="Freeform 114">
                    <a:extLst>
                      <a:ext uri="{FF2B5EF4-FFF2-40B4-BE49-F238E27FC236}">
                        <a16:creationId xmlns:a16="http://schemas.microsoft.com/office/drawing/2014/main" id="{BB2638A9-DBCB-A844-C1B2-C93CB53F367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27133" y="1137446"/>
                    <a:ext cx="37016" cy="41845"/>
                  </a:xfrm>
                  <a:custGeom>
                    <a:avLst/>
                    <a:gdLst>
                      <a:gd name="T0" fmla="*/ 89 w 138"/>
                      <a:gd name="T1" fmla="*/ 142 h 156"/>
                      <a:gd name="T2" fmla="*/ 69 w 138"/>
                      <a:gd name="T3" fmla="*/ 153 h 156"/>
                      <a:gd name="T4" fmla="*/ 48 w 138"/>
                      <a:gd name="T5" fmla="*/ 156 h 156"/>
                      <a:gd name="T6" fmla="*/ 20 w 138"/>
                      <a:gd name="T7" fmla="*/ 148 h 156"/>
                      <a:gd name="T8" fmla="*/ 4 w 138"/>
                      <a:gd name="T9" fmla="*/ 130 h 156"/>
                      <a:gd name="T10" fmla="*/ 1 w 138"/>
                      <a:gd name="T11" fmla="*/ 102 h 156"/>
                      <a:gd name="T12" fmla="*/ 13 w 138"/>
                      <a:gd name="T13" fmla="*/ 80 h 156"/>
                      <a:gd name="T14" fmla="*/ 39 w 138"/>
                      <a:gd name="T15" fmla="*/ 68 h 156"/>
                      <a:gd name="T16" fmla="*/ 68 w 138"/>
                      <a:gd name="T17" fmla="*/ 64 h 156"/>
                      <a:gd name="T18" fmla="*/ 95 w 138"/>
                      <a:gd name="T19" fmla="*/ 58 h 156"/>
                      <a:gd name="T20" fmla="*/ 98 w 138"/>
                      <a:gd name="T21" fmla="*/ 44 h 156"/>
                      <a:gd name="T22" fmla="*/ 94 w 138"/>
                      <a:gd name="T23" fmla="*/ 30 h 156"/>
                      <a:gd name="T24" fmla="*/ 79 w 138"/>
                      <a:gd name="T25" fmla="*/ 23 h 156"/>
                      <a:gd name="T26" fmla="*/ 57 w 138"/>
                      <a:gd name="T27" fmla="*/ 22 h 156"/>
                      <a:gd name="T28" fmla="*/ 39 w 138"/>
                      <a:gd name="T29" fmla="*/ 28 h 156"/>
                      <a:gd name="T30" fmla="*/ 31 w 138"/>
                      <a:gd name="T31" fmla="*/ 43 h 156"/>
                      <a:gd name="T32" fmla="*/ 7 w 138"/>
                      <a:gd name="T33" fmla="*/ 48 h 156"/>
                      <a:gd name="T34" fmla="*/ 9 w 138"/>
                      <a:gd name="T35" fmla="*/ 32 h 156"/>
                      <a:gd name="T36" fmla="*/ 16 w 138"/>
                      <a:gd name="T37" fmla="*/ 19 h 156"/>
                      <a:gd name="T38" fmla="*/ 27 w 138"/>
                      <a:gd name="T39" fmla="*/ 10 h 156"/>
                      <a:gd name="T40" fmla="*/ 42 w 138"/>
                      <a:gd name="T41" fmla="*/ 3 h 156"/>
                      <a:gd name="T42" fmla="*/ 79 w 138"/>
                      <a:gd name="T43" fmla="*/ 1 h 156"/>
                      <a:gd name="T44" fmla="*/ 101 w 138"/>
                      <a:gd name="T45" fmla="*/ 6 h 156"/>
                      <a:gd name="T46" fmla="*/ 112 w 138"/>
                      <a:gd name="T47" fmla="*/ 14 h 156"/>
                      <a:gd name="T48" fmla="*/ 119 w 138"/>
                      <a:gd name="T49" fmla="*/ 25 h 156"/>
                      <a:gd name="T50" fmla="*/ 123 w 138"/>
                      <a:gd name="T51" fmla="*/ 118 h 156"/>
                      <a:gd name="T52" fmla="*/ 128 w 138"/>
                      <a:gd name="T53" fmla="*/ 132 h 156"/>
                      <a:gd name="T54" fmla="*/ 135 w 138"/>
                      <a:gd name="T55" fmla="*/ 133 h 156"/>
                      <a:gd name="T56" fmla="*/ 138 w 138"/>
                      <a:gd name="T57" fmla="*/ 152 h 156"/>
                      <a:gd name="T58" fmla="*/ 127 w 138"/>
                      <a:gd name="T59" fmla="*/ 154 h 156"/>
                      <a:gd name="T60" fmla="*/ 114 w 138"/>
                      <a:gd name="T61" fmla="*/ 153 h 156"/>
                      <a:gd name="T62" fmla="*/ 104 w 138"/>
                      <a:gd name="T63" fmla="*/ 145 h 156"/>
                      <a:gd name="T64" fmla="*/ 100 w 138"/>
                      <a:gd name="T65" fmla="*/ 132 h 156"/>
                      <a:gd name="T66" fmla="*/ 92 w 138"/>
                      <a:gd name="T67" fmla="*/ 79 h 156"/>
                      <a:gd name="T68" fmla="*/ 64 w 138"/>
                      <a:gd name="T69" fmla="*/ 84 h 156"/>
                      <a:gd name="T70" fmla="*/ 45 w 138"/>
                      <a:gd name="T71" fmla="*/ 87 h 156"/>
                      <a:gd name="T72" fmla="*/ 32 w 138"/>
                      <a:gd name="T73" fmla="*/ 95 h 156"/>
                      <a:gd name="T74" fmla="*/ 27 w 138"/>
                      <a:gd name="T75" fmla="*/ 106 h 156"/>
                      <a:gd name="T76" fmla="*/ 28 w 138"/>
                      <a:gd name="T77" fmla="*/ 121 h 156"/>
                      <a:gd name="T78" fmla="*/ 37 w 138"/>
                      <a:gd name="T79" fmla="*/ 130 h 156"/>
                      <a:gd name="T80" fmla="*/ 52 w 138"/>
                      <a:gd name="T81" fmla="*/ 134 h 156"/>
                      <a:gd name="T82" fmla="*/ 78 w 138"/>
                      <a:gd name="T83" fmla="*/ 128 h 156"/>
                      <a:gd name="T84" fmla="*/ 95 w 138"/>
                      <a:gd name="T85" fmla="*/ 113 h 156"/>
                      <a:gd name="T86" fmla="*/ 98 w 138"/>
                      <a:gd name="T87" fmla="*/ 76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8" h="156">
                        <a:moveTo>
                          <a:pt x="100" y="131"/>
                        </a:moveTo>
                        <a:lnTo>
                          <a:pt x="94" y="137"/>
                        </a:lnTo>
                        <a:lnTo>
                          <a:pt x="89" y="142"/>
                        </a:lnTo>
                        <a:lnTo>
                          <a:pt x="81" y="146"/>
                        </a:lnTo>
                        <a:lnTo>
                          <a:pt x="75" y="149"/>
                        </a:lnTo>
                        <a:lnTo>
                          <a:pt x="69" y="153"/>
                        </a:lnTo>
                        <a:lnTo>
                          <a:pt x="62" y="154"/>
                        </a:lnTo>
                        <a:lnTo>
                          <a:pt x="55" y="156"/>
                        </a:lnTo>
                        <a:lnTo>
                          <a:pt x="48" y="156"/>
                        </a:lnTo>
                        <a:lnTo>
                          <a:pt x="38" y="155"/>
                        </a:lnTo>
                        <a:lnTo>
                          <a:pt x="29" y="153"/>
                        </a:lnTo>
                        <a:lnTo>
                          <a:pt x="20" y="148"/>
                        </a:lnTo>
                        <a:lnTo>
                          <a:pt x="13" y="143"/>
                        </a:lnTo>
                        <a:lnTo>
                          <a:pt x="7" y="137"/>
                        </a:lnTo>
                        <a:lnTo>
                          <a:pt x="4" y="130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2"/>
                        </a:lnTo>
                        <a:lnTo>
                          <a:pt x="3" y="94"/>
                        </a:lnTo>
                        <a:lnTo>
                          <a:pt x="7" y="86"/>
                        </a:lnTo>
                        <a:lnTo>
                          <a:pt x="13" y="80"/>
                        </a:lnTo>
                        <a:lnTo>
                          <a:pt x="19" y="75"/>
                        </a:lnTo>
                        <a:lnTo>
                          <a:pt x="29" y="71"/>
                        </a:lnTo>
                        <a:lnTo>
                          <a:pt x="39" y="68"/>
                        </a:lnTo>
                        <a:lnTo>
                          <a:pt x="51" y="66"/>
                        </a:lnTo>
                        <a:lnTo>
                          <a:pt x="58" y="65"/>
                        </a:lnTo>
                        <a:lnTo>
                          <a:pt x="68" y="64"/>
                        </a:lnTo>
                        <a:lnTo>
                          <a:pt x="84" y="62"/>
                        </a:lnTo>
                        <a:lnTo>
                          <a:pt x="91" y="60"/>
                        </a:lnTo>
                        <a:lnTo>
                          <a:pt x="95" y="58"/>
                        </a:lnTo>
                        <a:lnTo>
                          <a:pt x="97" y="56"/>
                        </a:lnTo>
                        <a:lnTo>
                          <a:pt x="98" y="52"/>
                        </a:lnTo>
                        <a:lnTo>
                          <a:pt x="98" y="44"/>
                        </a:lnTo>
                        <a:lnTo>
                          <a:pt x="98" y="39"/>
                        </a:lnTo>
                        <a:lnTo>
                          <a:pt x="96" y="35"/>
                        </a:lnTo>
                        <a:lnTo>
                          <a:pt x="94" y="30"/>
                        </a:lnTo>
                        <a:lnTo>
                          <a:pt x="90" y="27"/>
                        </a:lnTo>
                        <a:lnTo>
                          <a:pt x="86" y="24"/>
                        </a:lnTo>
                        <a:lnTo>
                          <a:pt x="79" y="23"/>
                        </a:lnTo>
                        <a:lnTo>
                          <a:pt x="72" y="22"/>
                        </a:lnTo>
                        <a:lnTo>
                          <a:pt x="65" y="21"/>
                        </a:lnTo>
                        <a:lnTo>
                          <a:pt x="57" y="22"/>
                        </a:lnTo>
                        <a:lnTo>
                          <a:pt x="50" y="23"/>
                        </a:lnTo>
                        <a:lnTo>
                          <a:pt x="44" y="25"/>
                        </a:lnTo>
                        <a:lnTo>
                          <a:pt x="39" y="28"/>
                        </a:lnTo>
                        <a:lnTo>
                          <a:pt x="36" y="32"/>
                        </a:lnTo>
                        <a:lnTo>
                          <a:pt x="33" y="37"/>
                        </a:lnTo>
                        <a:lnTo>
                          <a:pt x="31" y="43"/>
                        </a:lnTo>
                        <a:lnTo>
                          <a:pt x="31" y="49"/>
                        </a:lnTo>
                        <a:lnTo>
                          <a:pt x="7" y="49"/>
                        </a:lnTo>
                        <a:lnTo>
                          <a:pt x="7" y="48"/>
                        </a:lnTo>
                        <a:lnTo>
                          <a:pt x="7" y="43"/>
                        </a:lnTo>
                        <a:lnTo>
                          <a:pt x="8" y="38"/>
                        </a:lnTo>
                        <a:lnTo>
                          <a:pt x="9" y="32"/>
                        </a:lnTo>
                        <a:lnTo>
                          <a:pt x="11" y="27"/>
                        </a:lnTo>
                        <a:lnTo>
                          <a:pt x="13" y="23"/>
                        </a:lnTo>
                        <a:lnTo>
                          <a:pt x="16" y="19"/>
                        </a:lnTo>
                        <a:lnTo>
                          <a:pt x="19" y="16"/>
                        </a:lnTo>
                        <a:lnTo>
                          <a:pt x="22" y="13"/>
                        </a:lnTo>
                        <a:lnTo>
                          <a:pt x="27" y="10"/>
                        </a:lnTo>
                        <a:lnTo>
                          <a:pt x="32" y="7"/>
                        </a:lnTo>
                        <a:lnTo>
                          <a:pt x="36" y="5"/>
                        </a:lnTo>
                        <a:lnTo>
                          <a:pt x="42" y="3"/>
                        </a:lnTo>
                        <a:lnTo>
                          <a:pt x="53" y="1"/>
                        </a:lnTo>
                        <a:lnTo>
                          <a:pt x="66" y="0"/>
                        </a:lnTo>
                        <a:lnTo>
                          <a:pt x="79" y="1"/>
                        </a:lnTo>
                        <a:lnTo>
                          <a:pt x="92" y="3"/>
                        </a:lnTo>
                        <a:lnTo>
                          <a:pt x="97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5" y="17"/>
                        </a:lnTo>
                        <a:lnTo>
                          <a:pt x="117" y="21"/>
                        </a:lnTo>
                        <a:lnTo>
                          <a:pt x="119" y="25"/>
                        </a:lnTo>
                        <a:lnTo>
                          <a:pt x="122" y="35"/>
                        </a:lnTo>
                        <a:lnTo>
                          <a:pt x="123" y="46"/>
                        </a:lnTo>
                        <a:lnTo>
                          <a:pt x="123" y="118"/>
                        </a:lnTo>
                        <a:lnTo>
                          <a:pt x="123" y="126"/>
                        </a:lnTo>
                        <a:lnTo>
                          <a:pt x="125" y="130"/>
                        </a:lnTo>
                        <a:lnTo>
                          <a:pt x="128" y="132"/>
                        </a:lnTo>
                        <a:lnTo>
                          <a:pt x="132" y="133"/>
                        </a:lnTo>
                        <a:lnTo>
                          <a:pt x="133" y="133"/>
                        </a:lnTo>
                        <a:lnTo>
                          <a:pt x="135" y="133"/>
                        </a:lnTo>
                        <a:lnTo>
                          <a:pt x="136" y="133"/>
                        </a:lnTo>
                        <a:lnTo>
                          <a:pt x="138" y="132"/>
                        </a:lnTo>
                        <a:lnTo>
                          <a:pt x="138" y="152"/>
                        </a:lnTo>
                        <a:lnTo>
                          <a:pt x="134" y="153"/>
                        </a:lnTo>
                        <a:lnTo>
                          <a:pt x="131" y="154"/>
                        </a:lnTo>
                        <a:lnTo>
                          <a:pt x="127" y="154"/>
                        </a:lnTo>
                        <a:lnTo>
                          <a:pt x="124" y="154"/>
                        </a:lnTo>
                        <a:lnTo>
                          <a:pt x="119" y="154"/>
                        </a:lnTo>
                        <a:lnTo>
                          <a:pt x="114" y="153"/>
                        </a:lnTo>
                        <a:lnTo>
                          <a:pt x="110" y="151"/>
                        </a:lnTo>
                        <a:lnTo>
                          <a:pt x="106" y="148"/>
                        </a:lnTo>
                        <a:lnTo>
                          <a:pt x="104" y="145"/>
                        </a:lnTo>
                        <a:lnTo>
                          <a:pt x="102" y="141"/>
                        </a:lnTo>
                        <a:lnTo>
                          <a:pt x="101" y="137"/>
                        </a:lnTo>
                        <a:lnTo>
                          <a:pt x="100" y="132"/>
                        </a:lnTo>
                        <a:lnTo>
                          <a:pt x="100" y="131"/>
                        </a:lnTo>
                        <a:close/>
                        <a:moveTo>
                          <a:pt x="98" y="76"/>
                        </a:moveTo>
                        <a:lnTo>
                          <a:pt x="92" y="79"/>
                        </a:lnTo>
                        <a:lnTo>
                          <a:pt x="85" y="81"/>
                        </a:lnTo>
                        <a:lnTo>
                          <a:pt x="75" y="83"/>
                        </a:lnTo>
                        <a:lnTo>
                          <a:pt x="64" y="84"/>
                        </a:lnTo>
                        <a:lnTo>
                          <a:pt x="56" y="85"/>
                        </a:lnTo>
                        <a:lnTo>
                          <a:pt x="51" y="86"/>
                        </a:lnTo>
                        <a:lnTo>
                          <a:pt x="45" y="87"/>
                        </a:lnTo>
                        <a:lnTo>
                          <a:pt x="40" y="89"/>
                        </a:lnTo>
                        <a:lnTo>
                          <a:pt x="36" y="91"/>
                        </a:lnTo>
                        <a:lnTo>
                          <a:pt x="32" y="95"/>
                        </a:lnTo>
                        <a:lnTo>
                          <a:pt x="30" y="98"/>
                        </a:lnTo>
                        <a:lnTo>
                          <a:pt x="28" y="102"/>
                        </a:lnTo>
                        <a:lnTo>
                          <a:pt x="27" y="106"/>
                        </a:lnTo>
                        <a:lnTo>
                          <a:pt x="25" y="111"/>
                        </a:lnTo>
                        <a:lnTo>
                          <a:pt x="27" y="116"/>
                        </a:lnTo>
                        <a:lnTo>
                          <a:pt x="28" y="121"/>
                        </a:lnTo>
                        <a:lnTo>
                          <a:pt x="30" y="125"/>
                        </a:lnTo>
                        <a:lnTo>
                          <a:pt x="33" y="128"/>
                        </a:lnTo>
                        <a:lnTo>
                          <a:pt x="37" y="130"/>
                        </a:lnTo>
                        <a:lnTo>
                          <a:pt x="41" y="132"/>
                        </a:lnTo>
                        <a:lnTo>
                          <a:pt x="47" y="133"/>
                        </a:lnTo>
                        <a:lnTo>
                          <a:pt x="52" y="134"/>
                        </a:lnTo>
                        <a:lnTo>
                          <a:pt x="62" y="133"/>
                        </a:lnTo>
                        <a:lnTo>
                          <a:pt x="70" y="131"/>
                        </a:lnTo>
                        <a:lnTo>
                          <a:pt x="78" y="128"/>
                        </a:lnTo>
                        <a:lnTo>
                          <a:pt x="85" y="124"/>
                        </a:lnTo>
                        <a:lnTo>
                          <a:pt x="91" y="119"/>
                        </a:lnTo>
                        <a:lnTo>
                          <a:pt x="95" y="113"/>
                        </a:lnTo>
                        <a:lnTo>
                          <a:pt x="97" y="106"/>
                        </a:lnTo>
                        <a:lnTo>
                          <a:pt x="98" y="99"/>
                        </a:lnTo>
                        <a:lnTo>
                          <a:pt x="98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64" name="Freeform 115">
                    <a:extLst>
                      <a:ext uri="{FF2B5EF4-FFF2-40B4-BE49-F238E27FC236}">
                        <a16:creationId xmlns:a16="http://schemas.microsoft.com/office/drawing/2014/main" id="{072CA3BD-BDBB-7416-22B1-CEF48C1470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7368" y="1124570"/>
                    <a:ext cx="37016" cy="54720"/>
                  </a:xfrm>
                  <a:custGeom>
                    <a:avLst/>
                    <a:gdLst>
                      <a:gd name="T0" fmla="*/ 112 w 135"/>
                      <a:gd name="T1" fmla="*/ 114 h 206"/>
                      <a:gd name="T2" fmla="*/ 107 w 135"/>
                      <a:gd name="T3" fmla="*/ 94 h 206"/>
                      <a:gd name="T4" fmla="*/ 99 w 135"/>
                      <a:gd name="T5" fmla="*/ 82 h 206"/>
                      <a:gd name="T6" fmla="*/ 91 w 135"/>
                      <a:gd name="T7" fmla="*/ 77 h 206"/>
                      <a:gd name="T8" fmla="*/ 79 w 135"/>
                      <a:gd name="T9" fmla="*/ 72 h 206"/>
                      <a:gd name="T10" fmla="*/ 64 w 135"/>
                      <a:gd name="T11" fmla="*/ 72 h 206"/>
                      <a:gd name="T12" fmla="*/ 55 w 135"/>
                      <a:gd name="T13" fmla="*/ 74 h 206"/>
                      <a:gd name="T14" fmla="*/ 47 w 135"/>
                      <a:gd name="T15" fmla="*/ 77 h 206"/>
                      <a:gd name="T16" fmla="*/ 39 w 135"/>
                      <a:gd name="T17" fmla="*/ 83 h 206"/>
                      <a:gd name="T18" fmla="*/ 32 w 135"/>
                      <a:gd name="T19" fmla="*/ 96 h 206"/>
                      <a:gd name="T20" fmla="*/ 26 w 135"/>
                      <a:gd name="T21" fmla="*/ 117 h 206"/>
                      <a:gd name="T22" fmla="*/ 26 w 135"/>
                      <a:gd name="T23" fmla="*/ 141 h 206"/>
                      <a:gd name="T24" fmla="*/ 32 w 135"/>
                      <a:gd name="T25" fmla="*/ 162 h 206"/>
                      <a:gd name="T26" fmla="*/ 40 w 135"/>
                      <a:gd name="T27" fmla="*/ 173 h 206"/>
                      <a:gd name="T28" fmla="*/ 48 w 135"/>
                      <a:gd name="T29" fmla="*/ 178 h 206"/>
                      <a:gd name="T30" fmla="*/ 60 w 135"/>
                      <a:gd name="T31" fmla="*/ 183 h 206"/>
                      <a:gd name="T32" fmla="*/ 79 w 135"/>
                      <a:gd name="T33" fmla="*/ 183 h 206"/>
                      <a:gd name="T34" fmla="*/ 91 w 135"/>
                      <a:gd name="T35" fmla="*/ 178 h 206"/>
                      <a:gd name="T36" fmla="*/ 99 w 135"/>
                      <a:gd name="T37" fmla="*/ 172 h 206"/>
                      <a:gd name="T38" fmla="*/ 107 w 135"/>
                      <a:gd name="T39" fmla="*/ 161 h 206"/>
                      <a:gd name="T40" fmla="*/ 112 w 135"/>
                      <a:gd name="T41" fmla="*/ 139 h 206"/>
                      <a:gd name="T42" fmla="*/ 135 w 135"/>
                      <a:gd name="T43" fmla="*/ 0 h 206"/>
                      <a:gd name="T44" fmla="*/ 112 w 135"/>
                      <a:gd name="T45" fmla="*/ 201 h 206"/>
                      <a:gd name="T46" fmla="*/ 107 w 135"/>
                      <a:gd name="T47" fmla="*/ 188 h 206"/>
                      <a:gd name="T48" fmla="*/ 96 w 135"/>
                      <a:gd name="T49" fmla="*/ 196 h 206"/>
                      <a:gd name="T50" fmla="*/ 84 w 135"/>
                      <a:gd name="T51" fmla="*/ 203 h 206"/>
                      <a:gd name="T52" fmla="*/ 71 w 135"/>
                      <a:gd name="T53" fmla="*/ 206 h 206"/>
                      <a:gd name="T54" fmla="*/ 57 w 135"/>
                      <a:gd name="T55" fmla="*/ 206 h 206"/>
                      <a:gd name="T56" fmla="*/ 44 w 135"/>
                      <a:gd name="T57" fmla="*/ 203 h 206"/>
                      <a:gd name="T58" fmla="*/ 32 w 135"/>
                      <a:gd name="T59" fmla="*/ 197 h 206"/>
                      <a:gd name="T60" fmla="*/ 22 w 135"/>
                      <a:gd name="T61" fmla="*/ 189 h 206"/>
                      <a:gd name="T62" fmla="*/ 13 w 135"/>
                      <a:gd name="T63" fmla="*/ 179 h 206"/>
                      <a:gd name="T64" fmla="*/ 7 w 135"/>
                      <a:gd name="T65" fmla="*/ 167 h 206"/>
                      <a:gd name="T66" fmla="*/ 3 w 135"/>
                      <a:gd name="T67" fmla="*/ 153 h 206"/>
                      <a:gd name="T68" fmla="*/ 1 w 135"/>
                      <a:gd name="T69" fmla="*/ 136 h 206"/>
                      <a:gd name="T70" fmla="*/ 1 w 135"/>
                      <a:gd name="T71" fmla="*/ 119 h 206"/>
                      <a:gd name="T72" fmla="*/ 3 w 135"/>
                      <a:gd name="T73" fmla="*/ 104 h 206"/>
                      <a:gd name="T74" fmla="*/ 7 w 135"/>
                      <a:gd name="T75" fmla="*/ 89 h 206"/>
                      <a:gd name="T76" fmla="*/ 13 w 135"/>
                      <a:gd name="T77" fmla="*/ 76 h 206"/>
                      <a:gd name="T78" fmla="*/ 22 w 135"/>
                      <a:gd name="T79" fmla="*/ 66 h 206"/>
                      <a:gd name="T80" fmla="*/ 32 w 135"/>
                      <a:gd name="T81" fmla="*/ 58 h 206"/>
                      <a:gd name="T82" fmla="*/ 44 w 135"/>
                      <a:gd name="T83" fmla="*/ 53 h 206"/>
                      <a:gd name="T84" fmla="*/ 57 w 135"/>
                      <a:gd name="T85" fmla="*/ 50 h 206"/>
                      <a:gd name="T86" fmla="*/ 72 w 135"/>
                      <a:gd name="T87" fmla="*/ 50 h 206"/>
                      <a:gd name="T88" fmla="*/ 85 w 135"/>
                      <a:gd name="T89" fmla="*/ 53 h 206"/>
                      <a:gd name="T90" fmla="*/ 98 w 135"/>
                      <a:gd name="T91" fmla="*/ 59 h 206"/>
                      <a:gd name="T92" fmla="*/ 108 w 135"/>
                      <a:gd name="T93" fmla="*/ 67 h 206"/>
                      <a:gd name="T94" fmla="*/ 112 w 135"/>
                      <a:gd name="T95" fmla="*/ 0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35" h="206">
                        <a:moveTo>
                          <a:pt x="113" y="126"/>
                        </a:moveTo>
                        <a:lnTo>
                          <a:pt x="112" y="114"/>
                        </a:lnTo>
                        <a:lnTo>
                          <a:pt x="110" y="103"/>
                        </a:lnTo>
                        <a:lnTo>
                          <a:pt x="107" y="94"/>
                        </a:lnTo>
                        <a:lnTo>
                          <a:pt x="102" y="86"/>
                        </a:lnTo>
                        <a:lnTo>
                          <a:pt x="99" y="82"/>
                        </a:lnTo>
                        <a:lnTo>
                          <a:pt x="95" y="79"/>
                        </a:lnTo>
                        <a:lnTo>
                          <a:pt x="91" y="77"/>
                        </a:lnTo>
                        <a:lnTo>
                          <a:pt x="88" y="75"/>
                        </a:lnTo>
                        <a:lnTo>
                          <a:pt x="79" y="72"/>
                        </a:lnTo>
                        <a:lnTo>
                          <a:pt x="69" y="72"/>
                        </a:lnTo>
                        <a:lnTo>
                          <a:pt x="64" y="72"/>
                        </a:lnTo>
                        <a:lnTo>
                          <a:pt x="59" y="73"/>
                        </a:lnTo>
                        <a:lnTo>
                          <a:pt x="55" y="74"/>
                        </a:lnTo>
                        <a:lnTo>
                          <a:pt x="51" y="75"/>
                        </a:lnTo>
                        <a:lnTo>
                          <a:pt x="47" y="77"/>
                        </a:lnTo>
                        <a:lnTo>
                          <a:pt x="44" y="80"/>
                        </a:lnTo>
                        <a:lnTo>
                          <a:pt x="39" y="83"/>
                        </a:lnTo>
                        <a:lnTo>
                          <a:pt x="36" y="87"/>
                        </a:lnTo>
                        <a:lnTo>
                          <a:pt x="32" y="96"/>
                        </a:lnTo>
                        <a:lnTo>
                          <a:pt x="28" y="105"/>
                        </a:lnTo>
                        <a:lnTo>
                          <a:pt x="26" y="117"/>
                        </a:lnTo>
                        <a:lnTo>
                          <a:pt x="25" y="130"/>
                        </a:lnTo>
                        <a:lnTo>
                          <a:pt x="26" y="141"/>
                        </a:lnTo>
                        <a:lnTo>
                          <a:pt x="28" y="153"/>
                        </a:lnTo>
                        <a:lnTo>
                          <a:pt x="32" y="162"/>
                        </a:lnTo>
                        <a:lnTo>
                          <a:pt x="37" y="169"/>
                        </a:lnTo>
                        <a:lnTo>
                          <a:pt x="40" y="173"/>
                        </a:lnTo>
                        <a:lnTo>
                          <a:pt x="44" y="175"/>
                        </a:lnTo>
                        <a:lnTo>
                          <a:pt x="48" y="178"/>
                        </a:lnTo>
                        <a:lnTo>
                          <a:pt x="51" y="180"/>
                        </a:lnTo>
                        <a:lnTo>
                          <a:pt x="60" y="183"/>
                        </a:lnTo>
                        <a:lnTo>
                          <a:pt x="69" y="183"/>
                        </a:lnTo>
                        <a:lnTo>
                          <a:pt x="79" y="183"/>
                        </a:lnTo>
                        <a:lnTo>
                          <a:pt x="87" y="180"/>
                        </a:lnTo>
                        <a:lnTo>
                          <a:pt x="91" y="178"/>
                        </a:lnTo>
                        <a:lnTo>
                          <a:pt x="95" y="175"/>
                        </a:lnTo>
                        <a:lnTo>
                          <a:pt x="99" y="172"/>
                        </a:lnTo>
                        <a:lnTo>
                          <a:pt x="102" y="169"/>
                        </a:lnTo>
                        <a:lnTo>
                          <a:pt x="107" y="161"/>
                        </a:lnTo>
                        <a:lnTo>
                          <a:pt x="110" y="151"/>
                        </a:lnTo>
                        <a:lnTo>
                          <a:pt x="112" y="139"/>
                        </a:lnTo>
                        <a:lnTo>
                          <a:pt x="113" y="126"/>
                        </a:lnTo>
                        <a:close/>
                        <a:moveTo>
                          <a:pt x="135" y="0"/>
                        </a:moveTo>
                        <a:lnTo>
                          <a:pt x="135" y="201"/>
                        </a:lnTo>
                        <a:lnTo>
                          <a:pt x="112" y="201"/>
                        </a:lnTo>
                        <a:lnTo>
                          <a:pt x="112" y="182"/>
                        </a:lnTo>
                        <a:lnTo>
                          <a:pt x="107" y="188"/>
                        </a:lnTo>
                        <a:lnTo>
                          <a:pt x="102" y="192"/>
                        </a:lnTo>
                        <a:lnTo>
                          <a:pt x="96" y="196"/>
                        </a:lnTo>
                        <a:lnTo>
                          <a:pt x="90" y="199"/>
                        </a:lnTo>
                        <a:lnTo>
                          <a:pt x="84" y="203"/>
                        </a:lnTo>
                        <a:lnTo>
                          <a:pt x="78" y="204"/>
                        </a:lnTo>
                        <a:lnTo>
                          <a:pt x="71" y="206"/>
                        </a:lnTo>
                        <a:lnTo>
                          <a:pt x="64" y="206"/>
                        </a:lnTo>
                        <a:lnTo>
                          <a:pt x="57" y="206"/>
                        </a:lnTo>
                        <a:lnTo>
                          <a:pt x="51" y="205"/>
                        </a:lnTo>
                        <a:lnTo>
                          <a:pt x="44" y="203"/>
                        </a:lnTo>
                        <a:lnTo>
                          <a:pt x="37" y="201"/>
                        </a:lnTo>
                        <a:lnTo>
                          <a:pt x="32" y="197"/>
                        </a:lnTo>
                        <a:lnTo>
                          <a:pt x="27" y="193"/>
                        </a:lnTo>
                        <a:lnTo>
                          <a:pt x="22" y="189"/>
                        </a:lnTo>
                        <a:lnTo>
                          <a:pt x="17" y="184"/>
                        </a:lnTo>
                        <a:lnTo>
                          <a:pt x="13" y="179"/>
                        </a:lnTo>
                        <a:lnTo>
                          <a:pt x="10" y="173"/>
                        </a:lnTo>
                        <a:lnTo>
                          <a:pt x="7" y="167"/>
                        </a:lnTo>
                        <a:lnTo>
                          <a:pt x="5" y="160"/>
                        </a:lnTo>
                        <a:lnTo>
                          <a:pt x="3" y="153"/>
                        </a:lnTo>
                        <a:lnTo>
                          <a:pt x="1" y="145"/>
                        </a:lnTo>
                        <a:lnTo>
                          <a:pt x="1" y="136"/>
                        </a:lnTo>
                        <a:lnTo>
                          <a:pt x="0" y="128"/>
                        </a:lnTo>
                        <a:lnTo>
                          <a:pt x="1" y="119"/>
                        </a:lnTo>
                        <a:lnTo>
                          <a:pt x="1" y="111"/>
                        </a:lnTo>
                        <a:lnTo>
                          <a:pt x="3" y="104"/>
                        </a:lnTo>
                        <a:lnTo>
                          <a:pt x="5" y="96"/>
                        </a:lnTo>
                        <a:lnTo>
                          <a:pt x="7" y="89"/>
                        </a:lnTo>
                        <a:lnTo>
                          <a:pt x="10" y="82"/>
                        </a:lnTo>
                        <a:lnTo>
                          <a:pt x="13" y="76"/>
                        </a:lnTo>
                        <a:lnTo>
                          <a:pt x="17" y="71"/>
                        </a:lnTo>
                        <a:lnTo>
                          <a:pt x="22" y="66"/>
                        </a:lnTo>
                        <a:lnTo>
                          <a:pt x="27" y="62"/>
                        </a:lnTo>
                        <a:lnTo>
                          <a:pt x="32" y="58"/>
                        </a:lnTo>
                        <a:lnTo>
                          <a:pt x="38" y="55"/>
                        </a:lnTo>
                        <a:lnTo>
                          <a:pt x="44" y="53"/>
                        </a:lnTo>
                        <a:lnTo>
                          <a:pt x="51" y="51"/>
                        </a:lnTo>
                        <a:lnTo>
                          <a:pt x="57" y="50"/>
                        </a:lnTo>
                        <a:lnTo>
                          <a:pt x="64" y="50"/>
                        </a:lnTo>
                        <a:lnTo>
                          <a:pt x="72" y="50"/>
                        </a:lnTo>
                        <a:lnTo>
                          <a:pt x="78" y="51"/>
                        </a:lnTo>
                        <a:lnTo>
                          <a:pt x="85" y="53"/>
                        </a:lnTo>
                        <a:lnTo>
                          <a:pt x="91" y="55"/>
                        </a:lnTo>
                        <a:lnTo>
                          <a:pt x="98" y="59"/>
                        </a:lnTo>
                        <a:lnTo>
                          <a:pt x="103" y="62"/>
                        </a:lnTo>
                        <a:lnTo>
                          <a:pt x="108" y="67"/>
                        </a:lnTo>
                        <a:lnTo>
                          <a:pt x="112" y="72"/>
                        </a:lnTo>
                        <a:lnTo>
                          <a:pt x="112" y="0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65" name="Freeform 116">
                    <a:extLst>
                      <a:ext uri="{FF2B5EF4-FFF2-40B4-BE49-F238E27FC236}">
                        <a16:creationId xmlns:a16="http://schemas.microsoft.com/office/drawing/2014/main" id="{E63840D6-9555-C546-4C09-1B81CC65EE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2628" y="1196994"/>
                    <a:ext cx="41845" cy="56330"/>
                  </a:xfrm>
                  <a:custGeom>
                    <a:avLst/>
                    <a:gdLst>
                      <a:gd name="T0" fmla="*/ 0 w 157"/>
                      <a:gd name="T1" fmla="*/ 125 h 206"/>
                      <a:gd name="T2" fmla="*/ 0 w 157"/>
                      <a:gd name="T3" fmla="*/ 0 h 206"/>
                      <a:gd name="T4" fmla="*/ 26 w 157"/>
                      <a:gd name="T5" fmla="*/ 0 h 206"/>
                      <a:gd name="T6" fmla="*/ 26 w 157"/>
                      <a:gd name="T7" fmla="*/ 125 h 206"/>
                      <a:gd name="T8" fmla="*/ 27 w 157"/>
                      <a:gd name="T9" fmla="*/ 138 h 206"/>
                      <a:gd name="T10" fmla="*/ 30 w 157"/>
                      <a:gd name="T11" fmla="*/ 149 h 206"/>
                      <a:gd name="T12" fmla="*/ 31 w 157"/>
                      <a:gd name="T13" fmla="*/ 154 h 206"/>
                      <a:gd name="T14" fmla="*/ 33 w 157"/>
                      <a:gd name="T15" fmla="*/ 158 h 206"/>
                      <a:gd name="T16" fmla="*/ 36 w 157"/>
                      <a:gd name="T17" fmla="*/ 163 h 206"/>
                      <a:gd name="T18" fmla="*/ 39 w 157"/>
                      <a:gd name="T19" fmla="*/ 167 h 206"/>
                      <a:gd name="T20" fmla="*/ 43 w 157"/>
                      <a:gd name="T21" fmla="*/ 170 h 206"/>
                      <a:gd name="T22" fmla="*/ 47 w 157"/>
                      <a:gd name="T23" fmla="*/ 173 h 206"/>
                      <a:gd name="T24" fmla="*/ 51 w 157"/>
                      <a:gd name="T25" fmla="*/ 175 h 206"/>
                      <a:gd name="T26" fmla="*/ 55 w 157"/>
                      <a:gd name="T27" fmla="*/ 177 h 206"/>
                      <a:gd name="T28" fmla="*/ 66 w 157"/>
                      <a:gd name="T29" fmla="*/ 179 h 206"/>
                      <a:gd name="T30" fmla="*/ 78 w 157"/>
                      <a:gd name="T31" fmla="*/ 180 h 206"/>
                      <a:gd name="T32" fmla="*/ 90 w 157"/>
                      <a:gd name="T33" fmla="*/ 179 h 206"/>
                      <a:gd name="T34" fmla="*/ 101 w 157"/>
                      <a:gd name="T35" fmla="*/ 177 h 206"/>
                      <a:gd name="T36" fmla="*/ 106 w 157"/>
                      <a:gd name="T37" fmla="*/ 175 h 206"/>
                      <a:gd name="T38" fmla="*/ 110 w 157"/>
                      <a:gd name="T39" fmla="*/ 173 h 206"/>
                      <a:gd name="T40" fmla="*/ 114 w 157"/>
                      <a:gd name="T41" fmla="*/ 170 h 206"/>
                      <a:gd name="T42" fmla="*/ 117 w 157"/>
                      <a:gd name="T43" fmla="*/ 167 h 206"/>
                      <a:gd name="T44" fmla="*/ 120 w 157"/>
                      <a:gd name="T45" fmla="*/ 163 h 206"/>
                      <a:gd name="T46" fmla="*/ 122 w 157"/>
                      <a:gd name="T47" fmla="*/ 158 h 206"/>
                      <a:gd name="T48" fmla="*/ 125 w 157"/>
                      <a:gd name="T49" fmla="*/ 154 h 206"/>
                      <a:gd name="T50" fmla="*/ 126 w 157"/>
                      <a:gd name="T51" fmla="*/ 149 h 206"/>
                      <a:gd name="T52" fmla="*/ 129 w 157"/>
                      <a:gd name="T53" fmla="*/ 138 h 206"/>
                      <a:gd name="T54" fmla="*/ 129 w 157"/>
                      <a:gd name="T55" fmla="*/ 125 h 206"/>
                      <a:gd name="T56" fmla="*/ 129 w 157"/>
                      <a:gd name="T57" fmla="*/ 0 h 206"/>
                      <a:gd name="T58" fmla="*/ 157 w 157"/>
                      <a:gd name="T59" fmla="*/ 0 h 206"/>
                      <a:gd name="T60" fmla="*/ 157 w 157"/>
                      <a:gd name="T61" fmla="*/ 125 h 206"/>
                      <a:gd name="T62" fmla="*/ 157 w 157"/>
                      <a:gd name="T63" fmla="*/ 134 h 206"/>
                      <a:gd name="T64" fmla="*/ 156 w 157"/>
                      <a:gd name="T65" fmla="*/ 143 h 206"/>
                      <a:gd name="T66" fmla="*/ 155 w 157"/>
                      <a:gd name="T67" fmla="*/ 152 h 206"/>
                      <a:gd name="T68" fmla="*/ 151 w 157"/>
                      <a:gd name="T69" fmla="*/ 161 h 206"/>
                      <a:gd name="T70" fmla="*/ 148 w 157"/>
                      <a:gd name="T71" fmla="*/ 168 h 206"/>
                      <a:gd name="T72" fmla="*/ 145 w 157"/>
                      <a:gd name="T73" fmla="*/ 174 h 206"/>
                      <a:gd name="T74" fmla="*/ 141 w 157"/>
                      <a:gd name="T75" fmla="*/ 180 h 206"/>
                      <a:gd name="T76" fmla="*/ 136 w 157"/>
                      <a:gd name="T77" fmla="*/ 186 h 206"/>
                      <a:gd name="T78" fmla="*/ 131 w 157"/>
                      <a:gd name="T79" fmla="*/ 191 h 206"/>
                      <a:gd name="T80" fmla="*/ 124 w 157"/>
                      <a:gd name="T81" fmla="*/ 195 h 206"/>
                      <a:gd name="T82" fmla="*/ 118 w 157"/>
                      <a:gd name="T83" fmla="*/ 198 h 206"/>
                      <a:gd name="T84" fmla="*/ 111 w 157"/>
                      <a:gd name="T85" fmla="*/ 201 h 206"/>
                      <a:gd name="T86" fmla="*/ 103 w 157"/>
                      <a:gd name="T87" fmla="*/ 203 h 206"/>
                      <a:gd name="T88" fmla="*/ 93 w 157"/>
                      <a:gd name="T89" fmla="*/ 205 h 206"/>
                      <a:gd name="T90" fmla="*/ 84 w 157"/>
                      <a:gd name="T91" fmla="*/ 206 h 206"/>
                      <a:gd name="T92" fmla="*/ 75 w 157"/>
                      <a:gd name="T93" fmla="*/ 206 h 206"/>
                      <a:gd name="T94" fmla="*/ 66 w 157"/>
                      <a:gd name="T95" fmla="*/ 206 h 206"/>
                      <a:gd name="T96" fmla="*/ 57 w 157"/>
                      <a:gd name="T97" fmla="*/ 205 h 206"/>
                      <a:gd name="T98" fmla="*/ 49 w 157"/>
                      <a:gd name="T99" fmla="*/ 203 h 206"/>
                      <a:gd name="T100" fmla="*/ 42 w 157"/>
                      <a:gd name="T101" fmla="*/ 201 h 206"/>
                      <a:gd name="T102" fmla="*/ 35 w 157"/>
                      <a:gd name="T103" fmla="*/ 198 h 206"/>
                      <a:gd name="T104" fmla="*/ 28 w 157"/>
                      <a:gd name="T105" fmla="*/ 195 h 206"/>
                      <a:gd name="T106" fmla="*/ 23 w 157"/>
                      <a:gd name="T107" fmla="*/ 191 h 206"/>
                      <a:gd name="T108" fmla="*/ 18 w 157"/>
                      <a:gd name="T109" fmla="*/ 186 h 206"/>
                      <a:gd name="T110" fmla="*/ 14 w 157"/>
                      <a:gd name="T111" fmla="*/ 181 h 206"/>
                      <a:gd name="T112" fmla="*/ 10 w 157"/>
                      <a:gd name="T113" fmla="*/ 175 h 206"/>
                      <a:gd name="T114" fmla="*/ 7 w 157"/>
                      <a:gd name="T115" fmla="*/ 168 h 206"/>
                      <a:gd name="T116" fmla="*/ 4 w 157"/>
                      <a:gd name="T117" fmla="*/ 161 h 206"/>
                      <a:gd name="T118" fmla="*/ 2 w 157"/>
                      <a:gd name="T119" fmla="*/ 152 h 206"/>
                      <a:gd name="T120" fmla="*/ 1 w 157"/>
                      <a:gd name="T121" fmla="*/ 144 h 206"/>
                      <a:gd name="T122" fmla="*/ 0 w 157"/>
                      <a:gd name="T123" fmla="*/ 134 h 206"/>
                      <a:gd name="T124" fmla="*/ 0 w 157"/>
                      <a:gd name="T125" fmla="*/ 125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57" h="206">
                        <a:moveTo>
                          <a:pt x="0" y="125"/>
                        </a:moveTo>
                        <a:lnTo>
                          <a:pt x="0" y="0"/>
                        </a:lnTo>
                        <a:lnTo>
                          <a:pt x="26" y="0"/>
                        </a:lnTo>
                        <a:lnTo>
                          <a:pt x="26" y="125"/>
                        </a:lnTo>
                        <a:lnTo>
                          <a:pt x="27" y="138"/>
                        </a:lnTo>
                        <a:lnTo>
                          <a:pt x="30" y="149"/>
                        </a:lnTo>
                        <a:lnTo>
                          <a:pt x="31" y="154"/>
                        </a:lnTo>
                        <a:lnTo>
                          <a:pt x="33" y="158"/>
                        </a:lnTo>
                        <a:lnTo>
                          <a:pt x="36" y="163"/>
                        </a:lnTo>
                        <a:lnTo>
                          <a:pt x="39" y="167"/>
                        </a:lnTo>
                        <a:lnTo>
                          <a:pt x="43" y="170"/>
                        </a:lnTo>
                        <a:lnTo>
                          <a:pt x="47" y="173"/>
                        </a:lnTo>
                        <a:lnTo>
                          <a:pt x="51" y="175"/>
                        </a:lnTo>
                        <a:lnTo>
                          <a:pt x="55" y="177"/>
                        </a:lnTo>
                        <a:lnTo>
                          <a:pt x="66" y="179"/>
                        </a:lnTo>
                        <a:lnTo>
                          <a:pt x="78" y="180"/>
                        </a:lnTo>
                        <a:lnTo>
                          <a:pt x="90" y="179"/>
                        </a:lnTo>
                        <a:lnTo>
                          <a:pt x="101" y="177"/>
                        </a:lnTo>
                        <a:lnTo>
                          <a:pt x="106" y="175"/>
                        </a:lnTo>
                        <a:lnTo>
                          <a:pt x="110" y="173"/>
                        </a:lnTo>
                        <a:lnTo>
                          <a:pt x="114" y="170"/>
                        </a:lnTo>
                        <a:lnTo>
                          <a:pt x="117" y="167"/>
                        </a:lnTo>
                        <a:lnTo>
                          <a:pt x="120" y="163"/>
                        </a:lnTo>
                        <a:lnTo>
                          <a:pt x="122" y="158"/>
                        </a:lnTo>
                        <a:lnTo>
                          <a:pt x="125" y="154"/>
                        </a:lnTo>
                        <a:lnTo>
                          <a:pt x="126" y="149"/>
                        </a:lnTo>
                        <a:lnTo>
                          <a:pt x="129" y="138"/>
                        </a:lnTo>
                        <a:lnTo>
                          <a:pt x="129" y="125"/>
                        </a:lnTo>
                        <a:lnTo>
                          <a:pt x="129" y="0"/>
                        </a:lnTo>
                        <a:lnTo>
                          <a:pt x="157" y="0"/>
                        </a:lnTo>
                        <a:lnTo>
                          <a:pt x="157" y="125"/>
                        </a:lnTo>
                        <a:lnTo>
                          <a:pt x="157" y="134"/>
                        </a:lnTo>
                        <a:lnTo>
                          <a:pt x="156" y="143"/>
                        </a:lnTo>
                        <a:lnTo>
                          <a:pt x="155" y="152"/>
                        </a:lnTo>
                        <a:lnTo>
                          <a:pt x="151" y="161"/>
                        </a:lnTo>
                        <a:lnTo>
                          <a:pt x="148" y="168"/>
                        </a:lnTo>
                        <a:lnTo>
                          <a:pt x="145" y="174"/>
                        </a:lnTo>
                        <a:lnTo>
                          <a:pt x="141" y="180"/>
                        </a:lnTo>
                        <a:lnTo>
                          <a:pt x="136" y="186"/>
                        </a:lnTo>
                        <a:lnTo>
                          <a:pt x="131" y="191"/>
                        </a:lnTo>
                        <a:lnTo>
                          <a:pt x="124" y="195"/>
                        </a:lnTo>
                        <a:lnTo>
                          <a:pt x="118" y="198"/>
                        </a:lnTo>
                        <a:lnTo>
                          <a:pt x="111" y="201"/>
                        </a:lnTo>
                        <a:lnTo>
                          <a:pt x="103" y="203"/>
                        </a:lnTo>
                        <a:lnTo>
                          <a:pt x="93" y="205"/>
                        </a:lnTo>
                        <a:lnTo>
                          <a:pt x="84" y="206"/>
                        </a:lnTo>
                        <a:lnTo>
                          <a:pt x="75" y="206"/>
                        </a:lnTo>
                        <a:lnTo>
                          <a:pt x="66" y="206"/>
                        </a:lnTo>
                        <a:lnTo>
                          <a:pt x="57" y="205"/>
                        </a:lnTo>
                        <a:lnTo>
                          <a:pt x="49" y="203"/>
                        </a:lnTo>
                        <a:lnTo>
                          <a:pt x="42" y="201"/>
                        </a:lnTo>
                        <a:lnTo>
                          <a:pt x="35" y="198"/>
                        </a:lnTo>
                        <a:lnTo>
                          <a:pt x="28" y="195"/>
                        </a:lnTo>
                        <a:lnTo>
                          <a:pt x="23" y="191"/>
                        </a:lnTo>
                        <a:lnTo>
                          <a:pt x="18" y="186"/>
                        </a:lnTo>
                        <a:lnTo>
                          <a:pt x="14" y="181"/>
                        </a:lnTo>
                        <a:lnTo>
                          <a:pt x="10" y="175"/>
                        </a:lnTo>
                        <a:lnTo>
                          <a:pt x="7" y="168"/>
                        </a:lnTo>
                        <a:lnTo>
                          <a:pt x="4" y="161"/>
                        </a:lnTo>
                        <a:lnTo>
                          <a:pt x="2" y="152"/>
                        </a:lnTo>
                        <a:lnTo>
                          <a:pt x="1" y="144"/>
                        </a:lnTo>
                        <a:lnTo>
                          <a:pt x="0" y="134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66" name="Freeform 117">
                    <a:extLst>
                      <a:ext uri="{FF2B5EF4-FFF2-40B4-BE49-F238E27FC236}">
                        <a16:creationId xmlns:a16="http://schemas.microsoft.com/office/drawing/2014/main" id="{8E68790A-5425-36E4-3716-554F1055A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5739" y="1211479"/>
                    <a:ext cx="32189" cy="40236"/>
                  </a:xfrm>
                  <a:custGeom>
                    <a:avLst/>
                    <a:gdLst>
                      <a:gd name="T0" fmla="*/ 98 w 122"/>
                      <a:gd name="T1" fmla="*/ 150 h 150"/>
                      <a:gd name="T2" fmla="*/ 98 w 122"/>
                      <a:gd name="T3" fmla="*/ 60 h 150"/>
                      <a:gd name="T4" fmla="*/ 97 w 122"/>
                      <a:gd name="T5" fmla="*/ 49 h 150"/>
                      <a:gd name="T6" fmla="*/ 96 w 122"/>
                      <a:gd name="T7" fmla="*/ 41 h 150"/>
                      <a:gd name="T8" fmla="*/ 94 w 122"/>
                      <a:gd name="T9" fmla="*/ 35 h 150"/>
                      <a:gd name="T10" fmla="*/ 91 w 122"/>
                      <a:gd name="T11" fmla="*/ 30 h 150"/>
                      <a:gd name="T12" fmla="*/ 87 w 122"/>
                      <a:gd name="T13" fmla="*/ 26 h 150"/>
                      <a:gd name="T14" fmla="*/ 82 w 122"/>
                      <a:gd name="T15" fmla="*/ 24 h 150"/>
                      <a:gd name="T16" fmla="*/ 76 w 122"/>
                      <a:gd name="T17" fmla="*/ 22 h 150"/>
                      <a:gd name="T18" fmla="*/ 68 w 122"/>
                      <a:gd name="T19" fmla="*/ 22 h 150"/>
                      <a:gd name="T20" fmla="*/ 58 w 122"/>
                      <a:gd name="T21" fmla="*/ 22 h 150"/>
                      <a:gd name="T22" fmla="*/ 50 w 122"/>
                      <a:gd name="T23" fmla="*/ 24 h 150"/>
                      <a:gd name="T24" fmla="*/ 43 w 122"/>
                      <a:gd name="T25" fmla="*/ 28 h 150"/>
                      <a:gd name="T26" fmla="*/ 36 w 122"/>
                      <a:gd name="T27" fmla="*/ 33 h 150"/>
                      <a:gd name="T28" fmla="*/ 31 w 122"/>
                      <a:gd name="T29" fmla="*/ 39 h 150"/>
                      <a:gd name="T30" fmla="*/ 28 w 122"/>
                      <a:gd name="T31" fmla="*/ 47 h 150"/>
                      <a:gd name="T32" fmla="*/ 26 w 122"/>
                      <a:gd name="T33" fmla="*/ 57 h 150"/>
                      <a:gd name="T34" fmla="*/ 25 w 122"/>
                      <a:gd name="T35" fmla="*/ 67 h 150"/>
                      <a:gd name="T36" fmla="*/ 25 w 122"/>
                      <a:gd name="T37" fmla="*/ 150 h 150"/>
                      <a:gd name="T38" fmla="*/ 0 w 122"/>
                      <a:gd name="T39" fmla="*/ 150 h 150"/>
                      <a:gd name="T40" fmla="*/ 0 w 122"/>
                      <a:gd name="T41" fmla="*/ 4 h 150"/>
                      <a:gd name="T42" fmla="*/ 24 w 122"/>
                      <a:gd name="T43" fmla="*/ 4 h 150"/>
                      <a:gd name="T44" fmla="*/ 24 w 122"/>
                      <a:gd name="T45" fmla="*/ 25 h 150"/>
                      <a:gd name="T46" fmla="*/ 28 w 122"/>
                      <a:gd name="T47" fmla="*/ 19 h 150"/>
                      <a:gd name="T48" fmla="*/ 33 w 122"/>
                      <a:gd name="T49" fmla="*/ 14 h 150"/>
                      <a:gd name="T50" fmla="*/ 38 w 122"/>
                      <a:gd name="T51" fmla="*/ 10 h 150"/>
                      <a:gd name="T52" fmla="*/ 44 w 122"/>
                      <a:gd name="T53" fmla="*/ 6 h 150"/>
                      <a:gd name="T54" fmla="*/ 50 w 122"/>
                      <a:gd name="T55" fmla="*/ 4 h 150"/>
                      <a:gd name="T56" fmla="*/ 56 w 122"/>
                      <a:gd name="T57" fmla="*/ 2 h 150"/>
                      <a:gd name="T58" fmla="*/ 63 w 122"/>
                      <a:gd name="T59" fmla="*/ 1 h 150"/>
                      <a:gd name="T60" fmla="*/ 71 w 122"/>
                      <a:gd name="T61" fmla="*/ 0 h 150"/>
                      <a:gd name="T62" fmla="*/ 79 w 122"/>
                      <a:gd name="T63" fmla="*/ 0 h 150"/>
                      <a:gd name="T64" fmla="*/ 86 w 122"/>
                      <a:gd name="T65" fmla="*/ 1 h 150"/>
                      <a:gd name="T66" fmla="*/ 93 w 122"/>
                      <a:gd name="T67" fmla="*/ 3 h 150"/>
                      <a:gd name="T68" fmla="*/ 99 w 122"/>
                      <a:gd name="T69" fmla="*/ 5 h 150"/>
                      <a:gd name="T70" fmla="*/ 104 w 122"/>
                      <a:gd name="T71" fmla="*/ 8 h 150"/>
                      <a:gd name="T72" fmla="*/ 109 w 122"/>
                      <a:gd name="T73" fmla="*/ 11 h 150"/>
                      <a:gd name="T74" fmla="*/ 113 w 122"/>
                      <a:gd name="T75" fmla="*/ 15 h 150"/>
                      <a:gd name="T76" fmla="*/ 116 w 122"/>
                      <a:gd name="T77" fmla="*/ 20 h 150"/>
                      <a:gd name="T78" fmla="*/ 119 w 122"/>
                      <a:gd name="T79" fmla="*/ 25 h 150"/>
                      <a:gd name="T80" fmla="*/ 121 w 122"/>
                      <a:gd name="T81" fmla="*/ 32 h 150"/>
                      <a:gd name="T82" fmla="*/ 122 w 122"/>
                      <a:gd name="T83" fmla="*/ 41 h 150"/>
                      <a:gd name="T84" fmla="*/ 122 w 122"/>
                      <a:gd name="T85" fmla="*/ 55 h 150"/>
                      <a:gd name="T86" fmla="*/ 122 w 122"/>
                      <a:gd name="T87" fmla="*/ 62 h 150"/>
                      <a:gd name="T88" fmla="*/ 122 w 122"/>
                      <a:gd name="T89" fmla="*/ 150 h 150"/>
                      <a:gd name="T90" fmla="*/ 98 w 122"/>
                      <a:gd name="T9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2" h="150">
                        <a:moveTo>
                          <a:pt x="98" y="150"/>
                        </a:moveTo>
                        <a:lnTo>
                          <a:pt x="98" y="60"/>
                        </a:lnTo>
                        <a:lnTo>
                          <a:pt x="97" y="49"/>
                        </a:lnTo>
                        <a:lnTo>
                          <a:pt x="96" y="41"/>
                        </a:lnTo>
                        <a:lnTo>
                          <a:pt x="94" y="35"/>
                        </a:lnTo>
                        <a:lnTo>
                          <a:pt x="91" y="30"/>
                        </a:lnTo>
                        <a:lnTo>
                          <a:pt x="87" y="26"/>
                        </a:lnTo>
                        <a:lnTo>
                          <a:pt x="82" y="24"/>
                        </a:lnTo>
                        <a:lnTo>
                          <a:pt x="76" y="22"/>
                        </a:lnTo>
                        <a:lnTo>
                          <a:pt x="68" y="22"/>
                        </a:lnTo>
                        <a:lnTo>
                          <a:pt x="58" y="22"/>
                        </a:lnTo>
                        <a:lnTo>
                          <a:pt x="50" y="24"/>
                        </a:lnTo>
                        <a:lnTo>
                          <a:pt x="43" y="28"/>
                        </a:lnTo>
                        <a:lnTo>
                          <a:pt x="36" y="33"/>
                        </a:lnTo>
                        <a:lnTo>
                          <a:pt x="31" y="39"/>
                        </a:lnTo>
                        <a:lnTo>
                          <a:pt x="28" y="47"/>
                        </a:lnTo>
                        <a:lnTo>
                          <a:pt x="26" y="57"/>
                        </a:lnTo>
                        <a:lnTo>
                          <a:pt x="25" y="67"/>
                        </a:lnTo>
                        <a:lnTo>
                          <a:pt x="25" y="150"/>
                        </a:lnTo>
                        <a:lnTo>
                          <a:pt x="0" y="150"/>
                        </a:lnTo>
                        <a:lnTo>
                          <a:pt x="0" y="4"/>
                        </a:lnTo>
                        <a:lnTo>
                          <a:pt x="24" y="4"/>
                        </a:lnTo>
                        <a:lnTo>
                          <a:pt x="24" y="25"/>
                        </a:lnTo>
                        <a:lnTo>
                          <a:pt x="28" y="19"/>
                        </a:lnTo>
                        <a:lnTo>
                          <a:pt x="33" y="14"/>
                        </a:lnTo>
                        <a:lnTo>
                          <a:pt x="38" y="10"/>
                        </a:lnTo>
                        <a:lnTo>
                          <a:pt x="44" y="6"/>
                        </a:lnTo>
                        <a:lnTo>
                          <a:pt x="50" y="4"/>
                        </a:lnTo>
                        <a:lnTo>
                          <a:pt x="56" y="2"/>
                        </a:lnTo>
                        <a:lnTo>
                          <a:pt x="63" y="1"/>
                        </a:lnTo>
                        <a:lnTo>
                          <a:pt x="71" y="0"/>
                        </a:lnTo>
                        <a:lnTo>
                          <a:pt x="79" y="0"/>
                        </a:lnTo>
                        <a:lnTo>
                          <a:pt x="86" y="1"/>
                        </a:lnTo>
                        <a:lnTo>
                          <a:pt x="93" y="3"/>
                        </a:lnTo>
                        <a:lnTo>
                          <a:pt x="99" y="5"/>
                        </a:lnTo>
                        <a:lnTo>
                          <a:pt x="104" y="8"/>
                        </a:lnTo>
                        <a:lnTo>
                          <a:pt x="109" y="11"/>
                        </a:lnTo>
                        <a:lnTo>
                          <a:pt x="113" y="15"/>
                        </a:lnTo>
                        <a:lnTo>
                          <a:pt x="116" y="20"/>
                        </a:lnTo>
                        <a:lnTo>
                          <a:pt x="119" y="25"/>
                        </a:lnTo>
                        <a:lnTo>
                          <a:pt x="121" y="32"/>
                        </a:lnTo>
                        <a:lnTo>
                          <a:pt x="122" y="41"/>
                        </a:lnTo>
                        <a:lnTo>
                          <a:pt x="122" y="55"/>
                        </a:lnTo>
                        <a:lnTo>
                          <a:pt x="122" y="62"/>
                        </a:lnTo>
                        <a:lnTo>
                          <a:pt x="122" y="150"/>
                        </a:lnTo>
                        <a:lnTo>
                          <a:pt x="98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67" name="Freeform 118">
                    <a:extLst>
                      <a:ext uri="{FF2B5EF4-FFF2-40B4-BE49-F238E27FC236}">
                        <a16:creationId xmlns:a16="http://schemas.microsoft.com/office/drawing/2014/main" id="{D1DAAC75-15A7-B2B0-ADC7-D0314480A87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67584" y="1196994"/>
                    <a:ext cx="6438" cy="54720"/>
                  </a:xfrm>
                  <a:custGeom>
                    <a:avLst/>
                    <a:gdLst>
                      <a:gd name="T0" fmla="*/ 0 w 25"/>
                      <a:gd name="T1" fmla="*/ 27 h 201"/>
                      <a:gd name="T2" fmla="*/ 0 w 25"/>
                      <a:gd name="T3" fmla="*/ 0 h 201"/>
                      <a:gd name="T4" fmla="*/ 25 w 25"/>
                      <a:gd name="T5" fmla="*/ 0 h 201"/>
                      <a:gd name="T6" fmla="*/ 25 w 25"/>
                      <a:gd name="T7" fmla="*/ 27 h 201"/>
                      <a:gd name="T8" fmla="*/ 0 w 25"/>
                      <a:gd name="T9" fmla="*/ 27 h 201"/>
                      <a:gd name="T10" fmla="*/ 0 w 25"/>
                      <a:gd name="T11" fmla="*/ 201 h 201"/>
                      <a:gd name="T12" fmla="*/ 0 w 25"/>
                      <a:gd name="T13" fmla="*/ 55 h 201"/>
                      <a:gd name="T14" fmla="*/ 25 w 25"/>
                      <a:gd name="T15" fmla="*/ 55 h 201"/>
                      <a:gd name="T16" fmla="*/ 25 w 25"/>
                      <a:gd name="T17" fmla="*/ 201 h 201"/>
                      <a:gd name="T18" fmla="*/ 0 w 25"/>
                      <a:gd name="T19" fmla="*/ 201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201">
                        <a:moveTo>
                          <a:pt x="0" y="27"/>
                        </a:moveTo>
                        <a:lnTo>
                          <a:pt x="0" y="0"/>
                        </a:lnTo>
                        <a:lnTo>
                          <a:pt x="25" y="0"/>
                        </a:lnTo>
                        <a:lnTo>
                          <a:pt x="25" y="27"/>
                        </a:lnTo>
                        <a:lnTo>
                          <a:pt x="0" y="27"/>
                        </a:lnTo>
                        <a:close/>
                        <a:moveTo>
                          <a:pt x="0" y="201"/>
                        </a:moveTo>
                        <a:lnTo>
                          <a:pt x="0" y="55"/>
                        </a:lnTo>
                        <a:lnTo>
                          <a:pt x="25" y="55"/>
                        </a:lnTo>
                        <a:lnTo>
                          <a:pt x="25" y="201"/>
                        </a:lnTo>
                        <a:lnTo>
                          <a:pt x="0" y="2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68" name="Freeform 119">
                    <a:extLst>
                      <a:ext uri="{FF2B5EF4-FFF2-40B4-BE49-F238E27FC236}">
                        <a16:creationId xmlns:a16="http://schemas.microsoft.com/office/drawing/2014/main" id="{57424661-7CB8-6D84-B3EB-C7142CF19D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78850" y="1211479"/>
                    <a:ext cx="37016" cy="40236"/>
                  </a:xfrm>
                  <a:custGeom>
                    <a:avLst/>
                    <a:gdLst>
                      <a:gd name="T0" fmla="*/ 54 w 133"/>
                      <a:gd name="T1" fmla="*/ 146 h 146"/>
                      <a:gd name="T2" fmla="*/ 0 w 133"/>
                      <a:gd name="T3" fmla="*/ 0 h 146"/>
                      <a:gd name="T4" fmla="*/ 25 w 133"/>
                      <a:gd name="T5" fmla="*/ 0 h 146"/>
                      <a:gd name="T6" fmla="*/ 67 w 133"/>
                      <a:gd name="T7" fmla="*/ 117 h 146"/>
                      <a:gd name="T8" fmla="*/ 107 w 133"/>
                      <a:gd name="T9" fmla="*/ 0 h 146"/>
                      <a:gd name="T10" fmla="*/ 133 w 133"/>
                      <a:gd name="T11" fmla="*/ 0 h 146"/>
                      <a:gd name="T12" fmla="*/ 79 w 133"/>
                      <a:gd name="T13" fmla="*/ 146 h 146"/>
                      <a:gd name="T14" fmla="*/ 54 w 133"/>
                      <a:gd name="T15" fmla="*/ 146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3" h="146">
                        <a:moveTo>
                          <a:pt x="54" y="146"/>
                        </a:moveTo>
                        <a:lnTo>
                          <a:pt x="0" y="0"/>
                        </a:lnTo>
                        <a:lnTo>
                          <a:pt x="25" y="0"/>
                        </a:lnTo>
                        <a:lnTo>
                          <a:pt x="67" y="117"/>
                        </a:lnTo>
                        <a:lnTo>
                          <a:pt x="107" y="0"/>
                        </a:lnTo>
                        <a:lnTo>
                          <a:pt x="133" y="0"/>
                        </a:lnTo>
                        <a:lnTo>
                          <a:pt x="79" y="146"/>
                        </a:lnTo>
                        <a:lnTo>
                          <a:pt x="54" y="1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69" name="Freeform 120">
                    <a:extLst>
                      <a:ext uri="{FF2B5EF4-FFF2-40B4-BE49-F238E27FC236}">
                        <a16:creationId xmlns:a16="http://schemas.microsoft.com/office/drawing/2014/main" id="{D74DB7B2-B9FB-EAF1-AA4B-84C0CDB97E6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19086" y="1209870"/>
                    <a:ext cx="35407" cy="41845"/>
                  </a:xfrm>
                  <a:custGeom>
                    <a:avLst/>
                    <a:gdLst>
                      <a:gd name="T0" fmla="*/ 106 w 133"/>
                      <a:gd name="T1" fmla="*/ 65 h 155"/>
                      <a:gd name="T2" fmla="*/ 104 w 133"/>
                      <a:gd name="T3" fmla="*/ 46 h 155"/>
                      <a:gd name="T4" fmla="*/ 96 w 133"/>
                      <a:gd name="T5" fmla="*/ 32 h 155"/>
                      <a:gd name="T6" fmla="*/ 84 w 133"/>
                      <a:gd name="T7" fmla="*/ 24 h 155"/>
                      <a:gd name="T8" fmla="*/ 68 w 133"/>
                      <a:gd name="T9" fmla="*/ 22 h 155"/>
                      <a:gd name="T10" fmla="*/ 51 w 133"/>
                      <a:gd name="T11" fmla="*/ 24 h 155"/>
                      <a:gd name="T12" fmla="*/ 38 w 133"/>
                      <a:gd name="T13" fmla="*/ 32 h 155"/>
                      <a:gd name="T14" fmla="*/ 30 w 133"/>
                      <a:gd name="T15" fmla="*/ 46 h 155"/>
                      <a:gd name="T16" fmla="*/ 26 w 133"/>
                      <a:gd name="T17" fmla="*/ 65 h 155"/>
                      <a:gd name="T18" fmla="*/ 131 w 133"/>
                      <a:gd name="T19" fmla="*/ 103 h 155"/>
                      <a:gd name="T20" fmla="*/ 124 w 133"/>
                      <a:gd name="T21" fmla="*/ 125 h 155"/>
                      <a:gd name="T22" fmla="*/ 118 w 133"/>
                      <a:gd name="T23" fmla="*/ 134 h 155"/>
                      <a:gd name="T24" fmla="*/ 109 w 133"/>
                      <a:gd name="T25" fmla="*/ 142 h 155"/>
                      <a:gd name="T26" fmla="*/ 100 w 133"/>
                      <a:gd name="T27" fmla="*/ 148 h 155"/>
                      <a:gd name="T28" fmla="*/ 90 w 133"/>
                      <a:gd name="T29" fmla="*/ 152 h 155"/>
                      <a:gd name="T30" fmla="*/ 67 w 133"/>
                      <a:gd name="T31" fmla="*/ 155 h 155"/>
                      <a:gd name="T32" fmla="*/ 52 w 133"/>
                      <a:gd name="T33" fmla="*/ 154 h 155"/>
                      <a:gd name="T34" fmla="*/ 39 w 133"/>
                      <a:gd name="T35" fmla="*/ 150 h 155"/>
                      <a:gd name="T36" fmla="*/ 28 w 133"/>
                      <a:gd name="T37" fmla="*/ 144 h 155"/>
                      <a:gd name="T38" fmla="*/ 19 w 133"/>
                      <a:gd name="T39" fmla="*/ 135 h 155"/>
                      <a:gd name="T40" fmla="*/ 11 w 133"/>
                      <a:gd name="T41" fmla="*/ 124 h 155"/>
                      <a:gd name="T42" fmla="*/ 5 w 133"/>
                      <a:gd name="T43" fmla="*/ 111 h 155"/>
                      <a:gd name="T44" fmla="*/ 2 w 133"/>
                      <a:gd name="T45" fmla="*/ 96 h 155"/>
                      <a:gd name="T46" fmla="*/ 0 w 133"/>
                      <a:gd name="T47" fmla="*/ 79 h 155"/>
                      <a:gd name="T48" fmla="*/ 2 w 133"/>
                      <a:gd name="T49" fmla="*/ 62 h 155"/>
                      <a:gd name="T50" fmla="*/ 5 w 133"/>
                      <a:gd name="T51" fmla="*/ 45 h 155"/>
                      <a:gd name="T52" fmla="*/ 11 w 133"/>
                      <a:gd name="T53" fmla="*/ 32 h 155"/>
                      <a:gd name="T54" fmla="*/ 18 w 133"/>
                      <a:gd name="T55" fmla="*/ 21 h 155"/>
                      <a:gd name="T56" fmla="*/ 28 w 133"/>
                      <a:gd name="T57" fmla="*/ 12 h 155"/>
                      <a:gd name="T58" fmla="*/ 39 w 133"/>
                      <a:gd name="T59" fmla="*/ 5 h 155"/>
                      <a:gd name="T60" fmla="*/ 51 w 133"/>
                      <a:gd name="T61" fmla="*/ 1 h 155"/>
                      <a:gd name="T62" fmla="*/ 67 w 133"/>
                      <a:gd name="T63" fmla="*/ 0 h 155"/>
                      <a:gd name="T64" fmla="*/ 81 w 133"/>
                      <a:gd name="T65" fmla="*/ 1 h 155"/>
                      <a:gd name="T66" fmla="*/ 94 w 133"/>
                      <a:gd name="T67" fmla="*/ 5 h 155"/>
                      <a:gd name="T68" fmla="*/ 105 w 133"/>
                      <a:gd name="T69" fmla="*/ 11 h 155"/>
                      <a:gd name="T70" fmla="*/ 116 w 133"/>
                      <a:gd name="T71" fmla="*/ 19 h 155"/>
                      <a:gd name="T72" fmla="*/ 123 w 133"/>
                      <a:gd name="T73" fmla="*/ 30 h 155"/>
                      <a:gd name="T74" fmla="*/ 129 w 133"/>
                      <a:gd name="T75" fmla="*/ 42 h 155"/>
                      <a:gd name="T76" fmla="*/ 132 w 133"/>
                      <a:gd name="T77" fmla="*/ 58 h 155"/>
                      <a:gd name="T78" fmla="*/ 133 w 133"/>
                      <a:gd name="T79" fmla="*/ 74 h 155"/>
                      <a:gd name="T80" fmla="*/ 133 w 133"/>
                      <a:gd name="T81" fmla="*/ 81 h 155"/>
                      <a:gd name="T82" fmla="*/ 132 w 133"/>
                      <a:gd name="T83" fmla="*/ 85 h 155"/>
                      <a:gd name="T84" fmla="*/ 27 w 133"/>
                      <a:gd name="T85" fmla="*/ 95 h 155"/>
                      <a:gd name="T86" fmla="*/ 33 w 133"/>
                      <a:gd name="T87" fmla="*/ 114 h 155"/>
                      <a:gd name="T88" fmla="*/ 44 w 133"/>
                      <a:gd name="T89" fmla="*/ 126 h 155"/>
                      <a:gd name="T90" fmla="*/ 60 w 133"/>
                      <a:gd name="T91" fmla="*/ 133 h 155"/>
                      <a:gd name="T92" fmla="*/ 76 w 133"/>
                      <a:gd name="T93" fmla="*/ 133 h 155"/>
                      <a:gd name="T94" fmla="*/ 88 w 133"/>
                      <a:gd name="T95" fmla="*/ 129 h 155"/>
                      <a:gd name="T96" fmla="*/ 98 w 133"/>
                      <a:gd name="T97" fmla="*/ 122 h 155"/>
                      <a:gd name="T98" fmla="*/ 104 w 133"/>
                      <a:gd name="T99" fmla="*/ 111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3" h="155">
                        <a:moveTo>
                          <a:pt x="26" y="65"/>
                        </a:moveTo>
                        <a:lnTo>
                          <a:pt x="106" y="65"/>
                        </a:lnTo>
                        <a:lnTo>
                          <a:pt x="106" y="55"/>
                        </a:lnTo>
                        <a:lnTo>
                          <a:pt x="104" y="46"/>
                        </a:lnTo>
                        <a:lnTo>
                          <a:pt x="101" y="39"/>
                        </a:lnTo>
                        <a:lnTo>
                          <a:pt x="96" y="32"/>
                        </a:lnTo>
                        <a:lnTo>
                          <a:pt x="91" y="28"/>
                        </a:lnTo>
                        <a:lnTo>
                          <a:pt x="84" y="24"/>
                        </a:lnTo>
                        <a:lnTo>
                          <a:pt x="76" y="22"/>
                        </a:lnTo>
                        <a:lnTo>
                          <a:pt x="68" y="22"/>
                        </a:lnTo>
                        <a:lnTo>
                          <a:pt x="59" y="22"/>
                        </a:lnTo>
                        <a:lnTo>
                          <a:pt x="51" y="24"/>
                        </a:lnTo>
                        <a:lnTo>
                          <a:pt x="44" y="28"/>
                        </a:lnTo>
                        <a:lnTo>
                          <a:pt x="38" y="32"/>
                        </a:lnTo>
                        <a:lnTo>
                          <a:pt x="34" y="38"/>
                        </a:lnTo>
                        <a:lnTo>
                          <a:pt x="30" y="46"/>
                        </a:lnTo>
                        <a:lnTo>
                          <a:pt x="28" y="55"/>
                        </a:lnTo>
                        <a:lnTo>
                          <a:pt x="26" y="65"/>
                        </a:lnTo>
                        <a:close/>
                        <a:moveTo>
                          <a:pt x="106" y="103"/>
                        </a:moveTo>
                        <a:lnTo>
                          <a:pt x="131" y="103"/>
                        </a:lnTo>
                        <a:lnTo>
                          <a:pt x="128" y="115"/>
                        </a:lnTo>
                        <a:lnTo>
                          <a:pt x="124" y="125"/>
                        </a:lnTo>
                        <a:lnTo>
                          <a:pt x="121" y="130"/>
                        </a:lnTo>
                        <a:lnTo>
                          <a:pt x="118" y="134"/>
                        </a:lnTo>
                        <a:lnTo>
                          <a:pt x="113" y="138"/>
                        </a:lnTo>
                        <a:lnTo>
                          <a:pt x="109" y="142"/>
                        </a:lnTo>
                        <a:lnTo>
                          <a:pt x="105" y="145"/>
                        </a:lnTo>
                        <a:lnTo>
                          <a:pt x="100" y="148"/>
                        </a:lnTo>
                        <a:lnTo>
                          <a:pt x="95" y="150"/>
                        </a:lnTo>
                        <a:lnTo>
                          <a:pt x="90" y="152"/>
                        </a:lnTo>
                        <a:lnTo>
                          <a:pt x="79" y="155"/>
                        </a:lnTo>
                        <a:lnTo>
                          <a:pt x="67" y="155"/>
                        </a:lnTo>
                        <a:lnTo>
                          <a:pt x="60" y="155"/>
                        </a:lnTo>
                        <a:lnTo>
                          <a:pt x="52" y="154"/>
                        </a:lnTo>
                        <a:lnTo>
                          <a:pt x="45" y="153"/>
                        </a:lnTo>
                        <a:lnTo>
                          <a:pt x="39" y="150"/>
                        </a:lnTo>
                        <a:lnTo>
                          <a:pt x="33" y="148"/>
                        </a:lnTo>
                        <a:lnTo>
                          <a:pt x="28" y="144"/>
                        </a:lnTo>
                        <a:lnTo>
                          <a:pt x="23" y="140"/>
                        </a:lnTo>
                        <a:lnTo>
                          <a:pt x="19" y="135"/>
                        </a:lnTo>
                        <a:lnTo>
                          <a:pt x="14" y="130"/>
                        </a:lnTo>
                        <a:lnTo>
                          <a:pt x="11" y="124"/>
                        </a:lnTo>
                        <a:lnTo>
                          <a:pt x="8" y="118"/>
                        </a:lnTo>
                        <a:lnTo>
                          <a:pt x="5" y="111"/>
                        </a:lnTo>
                        <a:lnTo>
                          <a:pt x="4" y="103"/>
                        </a:lnTo>
                        <a:lnTo>
                          <a:pt x="2" y="96"/>
                        </a:lnTo>
                        <a:lnTo>
                          <a:pt x="0" y="88"/>
                        </a:lnTo>
                        <a:lnTo>
                          <a:pt x="0" y="79"/>
                        </a:lnTo>
                        <a:lnTo>
                          <a:pt x="0" y="70"/>
                        </a:lnTo>
                        <a:lnTo>
                          <a:pt x="2" y="62"/>
                        </a:lnTo>
                        <a:lnTo>
                          <a:pt x="4" y="54"/>
                        </a:lnTo>
                        <a:lnTo>
                          <a:pt x="5" y="45"/>
                        </a:lnTo>
                        <a:lnTo>
                          <a:pt x="8" y="39"/>
                        </a:lnTo>
                        <a:lnTo>
                          <a:pt x="11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3" y="16"/>
                        </a:lnTo>
                        <a:lnTo>
                          <a:pt x="28" y="12"/>
                        </a:lnTo>
                        <a:lnTo>
                          <a:pt x="33" y="8"/>
                        </a:lnTo>
                        <a:lnTo>
                          <a:pt x="39" y="5"/>
                        </a:lnTo>
                        <a:lnTo>
                          <a:pt x="45" y="3"/>
                        </a:lnTo>
                        <a:lnTo>
                          <a:pt x="51" y="1"/>
                        </a:lnTo>
                        <a:lnTo>
                          <a:pt x="59" y="0"/>
                        </a:lnTo>
                        <a:lnTo>
                          <a:pt x="67" y="0"/>
                        </a:lnTo>
                        <a:lnTo>
                          <a:pt x="74" y="0"/>
                        </a:lnTo>
                        <a:lnTo>
                          <a:pt x="81" y="1"/>
                        </a:lnTo>
                        <a:lnTo>
                          <a:pt x="88" y="3"/>
                        </a:lnTo>
                        <a:lnTo>
                          <a:pt x="94" y="5"/>
                        </a:lnTo>
                        <a:lnTo>
                          <a:pt x="100" y="8"/>
                        </a:lnTo>
                        <a:lnTo>
                          <a:pt x="105" y="11"/>
                        </a:lnTo>
                        <a:lnTo>
                          <a:pt x="110" y="15"/>
                        </a:lnTo>
                        <a:lnTo>
                          <a:pt x="116" y="19"/>
                        </a:lnTo>
                        <a:lnTo>
                          <a:pt x="120" y="24"/>
                        </a:lnTo>
                        <a:lnTo>
                          <a:pt x="123" y="30"/>
                        </a:lnTo>
                        <a:lnTo>
                          <a:pt x="126" y="36"/>
                        </a:lnTo>
                        <a:lnTo>
                          <a:pt x="129" y="42"/>
                        </a:lnTo>
                        <a:lnTo>
                          <a:pt x="130" y="49"/>
                        </a:lnTo>
                        <a:lnTo>
                          <a:pt x="132" y="58"/>
                        </a:lnTo>
                        <a:lnTo>
                          <a:pt x="133" y="66"/>
                        </a:lnTo>
                        <a:lnTo>
                          <a:pt x="133" y="74"/>
                        </a:lnTo>
                        <a:lnTo>
                          <a:pt x="133" y="78"/>
                        </a:lnTo>
                        <a:lnTo>
                          <a:pt x="133" y="81"/>
                        </a:lnTo>
                        <a:lnTo>
                          <a:pt x="133" y="83"/>
                        </a:lnTo>
                        <a:lnTo>
                          <a:pt x="132" y="85"/>
                        </a:lnTo>
                        <a:lnTo>
                          <a:pt x="27" y="85"/>
                        </a:lnTo>
                        <a:lnTo>
                          <a:pt x="27" y="95"/>
                        </a:lnTo>
                        <a:lnTo>
                          <a:pt x="30" y="105"/>
                        </a:lnTo>
                        <a:lnTo>
                          <a:pt x="33" y="114"/>
                        </a:lnTo>
                        <a:lnTo>
                          <a:pt x="38" y="121"/>
                        </a:lnTo>
                        <a:lnTo>
                          <a:pt x="44" y="126"/>
                        </a:lnTo>
                        <a:lnTo>
                          <a:pt x="51" y="130"/>
                        </a:lnTo>
                        <a:lnTo>
                          <a:pt x="60" y="133"/>
                        </a:lnTo>
                        <a:lnTo>
                          <a:pt x="69" y="133"/>
                        </a:lnTo>
                        <a:lnTo>
                          <a:pt x="76" y="133"/>
                        </a:lnTo>
                        <a:lnTo>
                          <a:pt x="83" y="131"/>
                        </a:lnTo>
                        <a:lnTo>
                          <a:pt x="88" y="129"/>
                        </a:lnTo>
                        <a:lnTo>
                          <a:pt x="93" y="126"/>
                        </a:lnTo>
                        <a:lnTo>
                          <a:pt x="98" y="122"/>
                        </a:lnTo>
                        <a:lnTo>
                          <a:pt x="101" y="117"/>
                        </a:lnTo>
                        <a:lnTo>
                          <a:pt x="104" y="111"/>
                        </a:lnTo>
                        <a:lnTo>
                          <a:pt x="106" y="10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70" name="Freeform 121">
                    <a:extLst>
                      <a:ext uri="{FF2B5EF4-FFF2-40B4-BE49-F238E27FC236}">
                        <a16:creationId xmlns:a16="http://schemas.microsoft.com/office/drawing/2014/main" id="{92381BDA-A3D7-2A64-6502-048A08313C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62541" y="1211479"/>
                    <a:ext cx="17703" cy="40236"/>
                  </a:xfrm>
                  <a:custGeom>
                    <a:avLst/>
                    <a:gdLst>
                      <a:gd name="T0" fmla="*/ 0 w 71"/>
                      <a:gd name="T1" fmla="*/ 149 h 149"/>
                      <a:gd name="T2" fmla="*/ 0 w 71"/>
                      <a:gd name="T3" fmla="*/ 3 h 149"/>
                      <a:gd name="T4" fmla="*/ 24 w 71"/>
                      <a:gd name="T5" fmla="*/ 3 h 149"/>
                      <a:gd name="T6" fmla="*/ 24 w 71"/>
                      <a:gd name="T7" fmla="*/ 29 h 149"/>
                      <a:gd name="T8" fmla="*/ 27 w 71"/>
                      <a:gd name="T9" fmla="*/ 22 h 149"/>
                      <a:gd name="T10" fmla="*/ 31 w 71"/>
                      <a:gd name="T11" fmla="*/ 16 h 149"/>
                      <a:gd name="T12" fmla="*/ 35 w 71"/>
                      <a:gd name="T13" fmla="*/ 11 h 149"/>
                      <a:gd name="T14" fmla="*/ 40 w 71"/>
                      <a:gd name="T15" fmla="*/ 7 h 149"/>
                      <a:gd name="T16" fmla="*/ 45 w 71"/>
                      <a:gd name="T17" fmla="*/ 4 h 149"/>
                      <a:gd name="T18" fmla="*/ 51 w 71"/>
                      <a:gd name="T19" fmla="*/ 1 h 149"/>
                      <a:gd name="T20" fmla="*/ 57 w 71"/>
                      <a:gd name="T21" fmla="*/ 0 h 149"/>
                      <a:gd name="T22" fmla="*/ 64 w 71"/>
                      <a:gd name="T23" fmla="*/ 0 h 149"/>
                      <a:gd name="T24" fmla="*/ 67 w 71"/>
                      <a:gd name="T25" fmla="*/ 0 h 149"/>
                      <a:gd name="T26" fmla="*/ 69 w 71"/>
                      <a:gd name="T27" fmla="*/ 0 h 149"/>
                      <a:gd name="T28" fmla="*/ 70 w 71"/>
                      <a:gd name="T29" fmla="*/ 0 h 149"/>
                      <a:gd name="T30" fmla="*/ 71 w 71"/>
                      <a:gd name="T31" fmla="*/ 0 h 149"/>
                      <a:gd name="T32" fmla="*/ 71 w 71"/>
                      <a:gd name="T33" fmla="*/ 26 h 149"/>
                      <a:gd name="T34" fmla="*/ 70 w 71"/>
                      <a:gd name="T35" fmla="*/ 25 h 149"/>
                      <a:gd name="T36" fmla="*/ 69 w 71"/>
                      <a:gd name="T37" fmla="*/ 25 h 149"/>
                      <a:gd name="T38" fmla="*/ 68 w 71"/>
                      <a:gd name="T39" fmla="*/ 25 h 149"/>
                      <a:gd name="T40" fmla="*/ 64 w 71"/>
                      <a:gd name="T41" fmla="*/ 25 h 149"/>
                      <a:gd name="T42" fmla="*/ 55 w 71"/>
                      <a:gd name="T43" fmla="*/ 26 h 149"/>
                      <a:gd name="T44" fmla="*/ 47 w 71"/>
                      <a:gd name="T45" fmla="*/ 28 h 149"/>
                      <a:gd name="T46" fmla="*/ 41 w 71"/>
                      <a:gd name="T47" fmla="*/ 31 h 149"/>
                      <a:gd name="T48" fmla="*/ 35 w 71"/>
                      <a:gd name="T49" fmla="*/ 36 h 149"/>
                      <a:gd name="T50" fmla="*/ 30 w 71"/>
                      <a:gd name="T51" fmla="*/ 42 h 149"/>
                      <a:gd name="T52" fmla="*/ 27 w 71"/>
                      <a:gd name="T53" fmla="*/ 49 h 149"/>
                      <a:gd name="T54" fmla="*/ 25 w 71"/>
                      <a:gd name="T55" fmla="*/ 58 h 149"/>
                      <a:gd name="T56" fmla="*/ 25 w 71"/>
                      <a:gd name="T57" fmla="*/ 68 h 149"/>
                      <a:gd name="T58" fmla="*/ 25 w 71"/>
                      <a:gd name="T59" fmla="*/ 149 h 149"/>
                      <a:gd name="T60" fmla="*/ 0 w 71"/>
                      <a:gd name="T61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1" h="149">
                        <a:moveTo>
                          <a:pt x="0" y="149"/>
                        </a:moveTo>
                        <a:lnTo>
                          <a:pt x="0" y="3"/>
                        </a:lnTo>
                        <a:lnTo>
                          <a:pt x="24" y="3"/>
                        </a:lnTo>
                        <a:lnTo>
                          <a:pt x="24" y="29"/>
                        </a:lnTo>
                        <a:lnTo>
                          <a:pt x="27" y="22"/>
                        </a:lnTo>
                        <a:lnTo>
                          <a:pt x="31" y="16"/>
                        </a:lnTo>
                        <a:lnTo>
                          <a:pt x="35" y="11"/>
                        </a:lnTo>
                        <a:lnTo>
                          <a:pt x="40" y="7"/>
                        </a:lnTo>
                        <a:lnTo>
                          <a:pt x="45" y="4"/>
                        </a:lnTo>
                        <a:lnTo>
                          <a:pt x="51" y="1"/>
                        </a:lnTo>
                        <a:lnTo>
                          <a:pt x="57" y="0"/>
                        </a:lnTo>
                        <a:lnTo>
                          <a:pt x="64" y="0"/>
                        </a:lnTo>
                        <a:lnTo>
                          <a:pt x="67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1" y="26"/>
                        </a:lnTo>
                        <a:lnTo>
                          <a:pt x="70" y="25"/>
                        </a:lnTo>
                        <a:lnTo>
                          <a:pt x="69" y="25"/>
                        </a:lnTo>
                        <a:lnTo>
                          <a:pt x="68" y="25"/>
                        </a:lnTo>
                        <a:lnTo>
                          <a:pt x="64" y="25"/>
                        </a:lnTo>
                        <a:lnTo>
                          <a:pt x="55" y="26"/>
                        </a:lnTo>
                        <a:lnTo>
                          <a:pt x="47" y="28"/>
                        </a:lnTo>
                        <a:lnTo>
                          <a:pt x="41" y="31"/>
                        </a:lnTo>
                        <a:lnTo>
                          <a:pt x="35" y="36"/>
                        </a:lnTo>
                        <a:lnTo>
                          <a:pt x="30" y="42"/>
                        </a:lnTo>
                        <a:lnTo>
                          <a:pt x="27" y="49"/>
                        </a:lnTo>
                        <a:lnTo>
                          <a:pt x="25" y="58"/>
                        </a:lnTo>
                        <a:lnTo>
                          <a:pt x="25" y="68"/>
                        </a:lnTo>
                        <a:lnTo>
                          <a:pt x="25" y="149"/>
                        </a:lnTo>
                        <a:lnTo>
                          <a:pt x="0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71" name="Freeform 122">
                    <a:extLst>
                      <a:ext uri="{FF2B5EF4-FFF2-40B4-BE49-F238E27FC236}">
                        <a16:creationId xmlns:a16="http://schemas.microsoft.com/office/drawing/2014/main" id="{1CD4420D-BDF0-03FF-ACDC-860C886827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3463" y="1209870"/>
                    <a:ext cx="32189" cy="41845"/>
                  </a:xfrm>
                  <a:custGeom>
                    <a:avLst/>
                    <a:gdLst>
                      <a:gd name="T0" fmla="*/ 23 w 120"/>
                      <a:gd name="T1" fmla="*/ 103 h 155"/>
                      <a:gd name="T2" fmla="*/ 26 w 120"/>
                      <a:gd name="T3" fmla="*/ 117 h 155"/>
                      <a:gd name="T4" fmla="*/ 33 w 120"/>
                      <a:gd name="T5" fmla="*/ 126 h 155"/>
                      <a:gd name="T6" fmla="*/ 46 w 120"/>
                      <a:gd name="T7" fmla="*/ 132 h 155"/>
                      <a:gd name="T8" fmla="*/ 61 w 120"/>
                      <a:gd name="T9" fmla="*/ 134 h 155"/>
                      <a:gd name="T10" fmla="*/ 75 w 120"/>
                      <a:gd name="T11" fmla="*/ 132 h 155"/>
                      <a:gd name="T12" fmla="*/ 85 w 120"/>
                      <a:gd name="T13" fmla="*/ 128 h 155"/>
                      <a:gd name="T14" fmla="*/ 92 w 120"/>
                      <a:gd name="T15" fmla="*/ 120 h 155"/>
                      <a:gd name="T16" fmla="*/ 95 w 120"/>
                      <a:gd name="T17" fmla="*/ 111 h 155"/>
                      <a:gd name="T18" fmla="*/ 93 w 120"/>
                      <a:gd name="T19" fmla="*/ 103 h 155"/>
                      <a:gd name="T20" fmla="*/ 90 w 120"/>
                      <a:gd name="T21" fmla="*/ 98 h 155"/>
                      <a:gd name="T22" fmla="*/ 83 w 120"/>
                      <a:gd name="T23" fmla="*/ 94 h 155"/>
                      <a:gd name="T24" fmla="*/ 72 w 120"/>
                      <a:gd name="T25" fmla="*/ 90 h 155"/>
                      <a:gd name="T26" fmla="*/ 34 w 120"/>
                      <a:gd name="T27" fmla="*/ 80 h 155"/>
                      <a:gd name="T28" fmla="*/ 18 w 120"/>
                      <a:gd name="T29" fmla="*/ 73 h 155"/>
                      <a:gd name="T30" fmla="*/ 9 w 120"/>
                      <a:gd name="T31" fmla="*/ 64 h 155"/>
                      <a:gd name="T32" fmla="*/ 4 w 120"/>
                      <a:gd name="T33" fmla="*/ 50 h 155"/>
                      <a:gd name="T34" fmla="*/ 4 w 120"/>
                      <a:gd name="T35" fmla="*/ 33 h 155"/>
                      <a:gd name="T36" fmla="*/ 9 w 120"/>
                      <a:gd name="T37" fmla="*/ 21 h 155"/>
                      <a:gd name="T38" fmla="*/ 15 w 120"/>
                      <a:gd name="T39" fmla="*/ 14 h 155"/>
                      <a:gd name="T40" fmla="*/ 26 w 120"/>
                      <a:gd name="T41" fmla="*/ 7 h 155"/>
                      <a:gd name="T42" fmla="*/ 47 w 120"/>
                      <a:gd name="T43" fmla="*/ 1 h 155"/>
                      <a:gd name="T44" fmla="*/ 71 w 120"/>
                      <a:gd name="T45" fmla="*/ 1 h 155"/>
                      <a:gd name="T46" fmla="*/ 91 w 120"/>
                      <a:gd name="T47" fmla="*/ 7 h 155"/>
                      <a:gd name="T48" fmla="*/ 104 w 120"/>
                      <a:gd name="T49" fmla="*/ 15 h 155"/>
                      <a:gd name="T50" fmla="*/ 110 w 120"/>
                      <a:gd name="T51" fmla="*/ 22 h 155"/>
                      <a:gd name="T52" fmla="*/ 114 w 120"/>
                      <a:gd name="T53" fmla="*/ 30 h 155"/>
                      <a:gd name="T54" fmla="*/ 115 w 120"/>
                      <a:gd name="T55" fmla="*/ 39 h 155"/>
                      <a:gd name="T56" fmla="*/ 116 w 120"/>
                      <a:gd name="T57" fmla="*/ 45 h 155"/>
                      <a:gd name="T58" fmla="*/ 90 w 120"/>
                      <a:gd name="T59" fmla="*/ 40 h 155"/>
                      <a:gd name="T60" fmla="*/ 86 w 120"/>
                      <a:gd name="T61" fmla="*/ 31 h 155"/>
                      <a:gd name="T62" fmla="*/ 77 w 120"/>
                      <a:gd name="T63" fmla="*/ 24 h 155"/>
                      <a:gd name="T64" fmla="*/ 66 w 120"/>
                      <a:gd name="T65" fmla="*/ 21 h 155"/>
                      <a:gd name="T66" fmla="*/ 52 w 120"/>
                      <a:gd name="T67" fmla="*/ 21 h 155"/>
                      <a:gd name="T68" fmla="*/ 41 w 120"/>
                      <a:gd name="T69" fmla="*/ 24 h 155"/>
                      <a:gd name="T70" fmla="*/ 32 w 120"/>
                      <a:gd name="T71" fmla="*/ 29 h 155"/>
                      <a:gd name="T72" fmla="*/ 28 w 120"/>
                      <a:gd name="T73" fmla="*/ 36 h 155"/>
                      <a:gd name="T74" fmla="*/ 28 w 120"/>
                      <a:gd name="T75" fmla="*/ 44 h 155"/>
                      <a:gd name="T76" fmla="*/ 30 w 120"/>
                      <a:gd name="T77" fmla="*/ 50 h 155"/>
                      <a:gd name="T78" fmla="*/ 40 w 120"/>
                      <a:gd name="T79" fmla="*/ 57 h 155"/>
                      <a:gd name="T80" fmla="*/ 75 w 120"/>
                      <a:gd name="T81" fmla="*/ 65 h 155"/>
                      <a:gd name="T82" fmla="*/ 97 w 120"/>
                      <a:gd name="T83" fmla="*/ 72 h 155"/>
                      <a:gd name="T84" fmla="*/ 110 w 120"/>
                      <a:gd name="T85" fmla="*/ 81 h 155"/>
                      <a:gd name="T86" fmla="*/ 117 w 120"/>
                      <a:gd name="T87" fmla="*/ 92 h 155"/>
                      <a:gd name="T88" fmla="*/ 120 w 120"/>
                      <a:gd name="T89" fmla="*/ 107 h 155"/>
                      <a:gd name="T90" fmla="*/ 119 w 120"/>
                      <a:gd name="T91" fmla="*/ 118 h 155"/>
                      <a:gd name="T92" fmla="*/ 116 w 120"/>
                      <a:gd name="T93" fmla="*/ 128 h 155"/>
                      <a:gd name="T94" fmla="*/ 111 w 120"/>
                      <a:gd name="T95" fmla="*/ 136 h 155"/>
                      <a:gd name="T96" fmla="*/ 104 w 120"/>
                      <a:gd name="T97" fmla="*/ 143 h 155"/>
                      <a:gd name="T98" fmla="*/ 95 w 120"/>
                      <a:gd name="T99" fmla="*/ 148 h 155"/>
                      <a:gd name="T100" fmla="*/ 84 w 120"/>
                      <a:gd name="T101" fmla="*/ 152 h 155"/>
                      <a:gd name="T102" fmla="*/ 59 w 120"/>
                      <a:gd name="T103" fmla="*/ 155 h 155"/>
                      <a:gd name="T104" fmla="*/ 33 w 120"/>
                      <a:gd name="T105" fmla="*/ 152 h 155"/>
                      <a:gd name="T106" fmla="*/ 23 w 120"/>
                      <a:gd name="T107" fmla="*/ 148 h 155"/>
                      <a:gd name="T108" fmla="*/ 15 w 120"/>
                      <a:gd name="T109" fmla="*/ 142 h 155"/>
                      <a:gd name="T110" fmla="*/ 8 w 120"/>
                      <a:gd name="T111" fmla="*/ 135 h 155"/>
                      <a:gd name="T112" fmla="*/ 4 w 120"/>
                      <a:gd name="T113" fmla="*/ 126 h 155"/>
                      <a:gd name="T114" fmla="*/ 1 w 120"/>
                      <a:gd name="T115" fmla="*/ 116 h 155"/>
                      <a:gd name="T116" fmla="*/ 0 w 120"/>
                      <a:gd name="T117" fmla="*/ 103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20" h="155">
                        <a:moveTo>
                          <a:pt x="0" y="103"/>
                        </a:moveTo>
                        <a:lnTo>
                          <a:pt x="23" y="103"/>
                        </a:lnTo>
                        <a:lnTo>
                          <a:pt x="24" y="111"/>
                        </a:lnTo>
                        <a:lnTo>
                          <a:pt x="26" y="117"/>
                        </a:lnTo>
                        <a:lnTo>
                          <a:pt x="29" y="122"/>
                        </a:lnTo>
                        <a:lnTo>
                          <a:pt x="33" y="126"/>
                        </a:lnTo>
                        <a:lnTo>
                          <a:pt x="40" y="129"/>
                        </a:lnTo>
                        <a:lnTo>
                          <a:pt x="46" y="132"/>
                        </a:lnTo>
                        <a:lnTo>
                          <a:pt x="53" y="133"/>
                        </a:lnTo>
                        <a:lnTo>
                          <a:pt x="61" y="134"/>
                        </a:lnTo>
                        <a:lnTo>
                          <a:pt x="68" y="133"/>
                        </a:lnTo>
                        <a:lnTo>
                          <a:pt x="75" y="132"/>
                        </a:lnTo>
                        <a:lnTo>
                          <a:pt x="80" y="130"/>
                        </a:lnTo>
                        <a:lnTo>
                          <a:pt x="85" y="128"/>
                        </a:lnTo>
                        <a:lnTo>
                          <a:pt x="89" y="124"/>
                        </a:lnTo>
                        <a:lnTo>
                          <a:pt x="92" y="120"/>
                        </a:lnTo>
                        <a:lnTo>
                          <a:pt x="95" y="116"/>
                        </a:lnTo>
                        <a:lnTo>
                          <a:pt x="95" y="111"/>
                        </a:lnTo>
                        <a:lnTo>
                          <a:pt x="95" y="106"/>
                        </a:lnTo>
                        <a:lnTo>
                          <a:pt x="93" y="103"/>
                        </a:lnTo>
                        <a:lnTo>
                          <a:pt x="92" y="100"/>
                        </a:lnTo>
                        <a:lnTo>
                          <a:pt x="90" y="98"/>
                        </a:lnTo>
                        <a:lnTo>
                          <a:pt x="87" y="96"/>
                        </a:lnTo>
                        <a:lnTo>
                          <a:pt x="83" y="94"/>
                        </a:lnTo>
                        <a:lnTo>
                          <a:pt x="78" y="92"/>
                        </a:lnTo>
                        <a:lnTo>
                          <a:pt x="72" y="90"/>
                        </a:lnTo>
                        <a:lnTo>
                          <a:pt x="45" y="83"/>
                        </a:lnTo>
                        <a:lnTo>
                          <a:pt x="34" y="80"/>
                        </a:lnTo>
                        <a:lnTo>
                          <a:pt x="25" y="77"/>
                        </a:lnTo>
                        <a:lnTo>
                          <a:pt x="18" y="73"/>
                        </a:lnTo>
                        <a:lnTo>
                          <a:pt x="13" y="69"/>
                        </a:lnTo>
                        <a:lnTo>
                          <a:pt x="9" y="64"/>
                        </a:lnTo>
                        <a:lnTo>
                          <a:pt x="6" y="58"/>
                        </a:lnTo>
                        <a:lnTo>
                          <a:pt x="4" y="50"/>
                        </a:lnTo>
                        <a:lnTo>
                          <a:pt x="4" y="42"/>
                        </a:lnTo>
                        <a:lnTo>
                          <a:pt x="4" y="33"/>
                        </a:lnTo>
                        <a:lnTo>
                          <a:pt x="7" y="25"/>
                        </a:lnTo>
                        <a:lnTo>
                          <a:pt x="9" y="21"/>
                        </a:lnTo>
                        <a:lnTo>
                          <a:pt x="12" y="18"/>
                        </a:lnTo>
                        <a:lnTo>
                          <a:pt x="15" y="14"/>
                        </a:lnTo>
                        <a:lnTo>
                          <a:pt x="18" y="12"/>
                        </a:lnTo>
                        <a:lnTo>
                          <a:pt x="26" y="7"/>
                        </a:lnTo>
                        <a:lnTo>
                          <a:pt x="35" y="3"/>
                        </a:lnTo>
                        <a:lnTo>
                          <a:pt x="47" y="1"/>
                        </a:lnTo>
                        <a:lnTo>
                          <a:pt x="59" y="0"/>
                        </a:lnTo>
                        <a:lnTo>
                          <a:pt x="71" y="1"/>
                        </a:lnTo>
                        <a:lnTo>
                          <a:pt x="82" y="3"/>
                        </a:lnTo>
                        <a:lnTo>
                          <a:pt x="91" y="7"/>
                        </a:lnTo>
                        <a:lnTo>
                          <a:pt x="100" y="12"/>
                        </a:lnTo>
                        <a:lnTo>
                          <a:pt x="104" y="15"/>
                        </a:lnTo>
                        <a:lnTo>
                          <a:pt x="107" y="19"/>
                        </a:lnTo>
                        <a:lnTo>
                          <a:pt x="110" y="22"/>
                        </a:lnTo>
                        <a:lnTo>
                          <a:pt x="112" y="26"/>
                        </a:lnTo>
                        <a:lnTo>
                          <a:pt x="114" y="30"/>
                        </a:lnTo>
                        <a:lnTo>
                          <a:pt x="115" y="35"/>
                        </a:lnTo>
                        <a:lnTo>
                          <a:pt x="115" y="39"/>
                        </a:lnTo>
                        <a:lnTo>
                          <a:pt x="116" y="44"/>
                        </a:lnTo>
                        <a:lnTo>
                          <a:pt x="116" y="45"/>
                        </a:lnTo>
                        <a:lnTo>
                          <a:pt x="91" y="45"/>
                        </a:lnTo>
                        <a:lnTo>
                          <a:pt x="90" y="40"/>
                        </a:lnTo>
                        <a:lnTo>
                          <a:pt x="89" y="35"/>
                        </a:lnTo>
                        <a:lnTo>
                          <a:pt x="86" y="31"/>
                        </a:lnTo>
                        <a:lnTo>
                          <a:pt x="82" y="27"/>
                        </a:lnTo>
                        <a:lnTo>
                          <a:pt x="77" y="24"/>
                        </a:lnTo>
                        <a:lnTo>
                          <a:pt x="72" y="23"/>
                        </a:lnTo>
                        <a:lnTo>
                          <a:pt x="66" y="21"/>
                        </a:lnTo>
                        <a:lnTo>
                          <a:pt x="59" y="21"/>
                        </a:lnTo>
                        <a:lnTo>
                          <a:pt x="52" y="21"/>
                        </a:lnTo>
                        <a:lnTo>
                          <a:pt x="46" y="22"/>
                        </a:lnTo>
                        <a:lnTo>
                          <a:pt x="41" y="24"/>
                        </a:lnTo>
                        <a:lnTo>
                          <a:pt x="35" y="26"/>
                        </a:lnTo>
                        <a:lnTo>
                          <a:pt x="32" y="29"/>
                        </a:lnTo>
                        <a:lnTo>
                          <a:pt x="30" y="32"/>
                        </a:lnTo>
                        <a:lnTo>
                          <a:pt x="28" y="36"/>
                        </a:lnTo>
                        <a:lnTo>
                          <a:pt x="28" y="41"/>
                        </a:lnTo>
                        <a:lnTo>
                          <a:pt x="28" y="44"/>
                        </a:lnTo>
                        <a:lnTo>
                          <a:pt x="29" y="47"/>
                        </a:lnTo>
                        <a:lnTo>
                          <a:pt x="30" y="50"/>
                        </a:lnTo>
                        <a:lnTo>
                          <a:pt x="33" y="53"/>
                        </a:lnTo>
                        <a:lnTo>
                          <a:pt x="40" y="57"/>
                        </a:lnTo>
                        <a:lnTo>
                          <a:pt x="51" y="60"/>
                        </a:lnTo>
                        <a:lnTo>
                          <a:pt x="75" y="65"/>
                        </a:lnTo>
                        <a:lnTo>
                          <a:pt x="86" y="69"/>
                        </a:lnTo>
                        <a:lnTo>
                          <a:pt x="97" y="72"/>
                        </a:lnTo>
                        <a:lnTo>
                          <a:pt x="104" y="76"/>
                        </a:lnTo>
                        <a:lnTo>
                          <a:pt x="110" y="81"/>
                        </a:lnTo>
                        <a:lnTo>
                          <a:pt x="114" y="86"/>
                        </a:lnTo>
                        <a:lnTo>
                          <a:pt x="117" y="92"/>
                        </a:lnTo>
                        <a:lnTo>
                          <a:pt x="119" y="99"/>
                        </a:lnTo>
                        <a:lnTo>
                          <a:pt x="120" y="107"/>
                        </a:lnTo>
                        <a:lnTo>
                          <a:pt x="119" y="113"/>
                        </a:lnTo>
                        <a:lnTo>
                          <a:pt x="119" y="118"/>
                        </a:lnTo>
                        <a:lnTo>
                          <a:pt x="117" y="123"/>
                        </a:lnTo>
                        <a:lnTo>
                          <a:pt x="116" y="128"/>
                        </a:lnTo>
                        <a:lnTo>
                          <a:pt x="113" y="132"/>
                        </a:lnTo>
                        <a:lnTo>
                          <a:pt x="111" y="136"/>
                        </a:lnTo>
                        <a:lnTo>
                          <a:pt x="107" y="139"/>
                        </a:lnTo>
                        <a:lnTo>
                          <a:pt x="104" y="143"/>
                        </a:lnTo>
                        <a:lnTo>
                          <a:pt x="100" y="146"/>
                        </a:lnTo>
                        <a:lnTo>
                          <a:pt x="95" y="148"/>
                        </a:lnTo>
                        <a:lnTo>
                          <a:pt x="89" y="150"/>
                        </a:lnTo>
                        <a:lnTo>
                          <a:pt x="84" y="152"/>
                        </a:lnTo>
                        <a:lnTo>
                          <a:pt x="72" y="154"/>
                        </a:lnTo>
                        <a:lnTo>
                          <a:pt x="59" y="155"/>
                        </a:lnTo>
                        <a:lnTo>
                          <a:pt x="46" y="154"/>
                        </a:lnTo>
                        <a:lnTo>
                          <a:pt x="33" y="152"/>
                        </a:lnTo>
                        <a:lnTo>
                          <a:pt x="28" y="150"/>
                        </a:lnTo>
                        <a:lnTo>
                          <a:pt x="23" y="148"/>
                        </a:lnTo>
                        <a:lnTo>
                          <a:pt x="19" y="145"/>
                        </a:lnTo>
                        <a:lnTo>
                          <a:pt x="15" y="142"/>
                        </a:lnTo>
                        <a:lnTo>
                          <a:pt x="12" y="138"/>
                        </a:lnTo>
                        <a:lnTo>
                          <a:pt x="8" y="135"/>
                        </a:lnTo>
                        <a:lnTo>
                          <a:pt x="6" y="130"/>
                        </a:lnTo>
                        <a:lnTo>
                          <a:pt x="4" y="126"/>
                        </a:lnTo>
                        <a:lnTo>
                          <a:pt x="2" y="121"/>
                        </a:lnTo>
                        <a:lnTo>
                          <a:pt x="1" y="116"/>
                        </a:lnTo>
                        <a:lnTo>
                          <a:pt x="0" y="109"/>
                        </a:lnTo>
                        <a:lnTo>
                          <a:pt x="0" y="10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72" name="Freeform 123">
                    <a:extLst>
                      <a:ext uri="{FF2B5EF4-FFF2-40B4-BE49-F238E27FC236}">
                        <a16:creationId xmlns:a16="http://schemas.microsoft.com/office/drawing/2014/main" id="{2CE39755-084B-3C14-B3D7-6EB7BC96D0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23699" y="1196994"/>
                    <a:ext cx="6438" cy="54720"/>
                  </a:xfrm>
                  <a:custGeom>
                    <a:avLst/>
                    <a:gdLst>
                      <a:gd name="T0" fmla="*/ 0 w 26"/>
                      <a:gd name="T1" fmla="*/ 27 h 201"/>
                      <a:gd name="T2" fmla="*/ 0 w 26"/>
                      <a:gd name="T3" fmla="*/ 0 h 201"/>
                      <a:gd name="T4" fmla="*/ 26 w 26"/>
                      <a:gd name="T5" fmla="*/ 0 h 201"/>
                      <a:gd name="T6" fmla="*/ 26 w 26"/>
                      <a:gd name="T7" fmla="*/ 27 h 201"/>
                      <a:gd name="T8" fmla="*/ 0 w 26"/>
                      <a:gd name="T9" fmla="*/ 27 h 201"/>
                      <a:gd name="T10" fmla="*/ 0 w 26"/>
                      <a:gd name="T11" fmla="*/ 201 h 201"/>
                      <a:gd name="T12" fmla="*/ 0 w 26"/>
                      <a:gd name="T13" fmla="*/ 55 h 201"/>
                      <a:gd name="T14" fmla="*/ 26 w 26"/>
                      <a:gd name="T15" fmla="*/ 55 h 201"/>
                      <a:gd name="T16" fmla="*/ 26 w 26"/>
                      <a:gd name="T17" fmla="*/ 201 h 201"/>
                      <a:gd name="T18" fmla="*/ 0 w 26"/>
                      <a:gd name="T19" fmla="*/ 201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" h="201">
                        <a:moveTo>
                          <a:pt x="0" y="27"/>
                        </a:moveTo>
                        <a:lnTo>
                          <a:pt x="0" y="0"/>
                        </a:lnTo>
                        <a:lnTo>
                          <a:pt x="26" y="0"/>
                        </a:lnTo>
                        <a:lnTo>
                          <a:pt x="26" y="27"/>
                        </a:lnTo>
                        <a:lnTo>
                          <a:pt x="0" y="27"/>
                        </a:lnTo>
                        <a:close/>
                        <a:moveTo>
                          <a:pt x="0" y="201"/>
                        </a:moveTo>
                        <a:lnTo>
                          <a:pt x="0" y="55"/>
                        </a:lnTo>
                        <a:lnTo>
                          <a:pt x="26" y="55"/>
                        </a:lnTo>
                        <a:lnTo>
                          <a:pt x="26" y="201"/>
                        </a:lnTo>
                        <a:lnTo>
                          <a:pt x="0" y="2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73" name="Freeform 124">
                    <a:extLst>
                      <a:ext uri="{FF2B5EF4-FFF2-40B4-BE49-F238E27FC236}">
                        <a16:creationId xmlns:a16="http://schemas.microsoft.com/office/drawing/2014/main" id="{FA438C0D-CF30-5378-41E7-82C9294C2A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6574" y="1200213"/>
                    <a:ext cx="19313" cy="51502"/>
                  </a:xfrm>
                  <a:custGeom>
                    <a:avLst/>
                    <a:gdLst>
                      <a:gd name="T0" fmla="*/ 47 w 74"/>
                      <a:gd name="T1" fmla="*/ 150 h 189"/>
                      <a:gd name="T2" fmla="*/ 47 w 74"/>
                      <a:gd name="T3" fmla="*/ 155 h 189"/>
                      <a:gd name="T4" fmla="*/ 48 w 74"/>
                      <a:gd name="T5" fmla="*/ 159 h 189"/>
                      <a:gd name="T6" fmla="*/ 48 w 74"/>
                      <a:gd name="T7" fmla="*/ 161 h 189"/>
                      <a:gd name="T8" fmla="*/ 50 w 74"/>
                      <a:gd name="T9" fmla="*/ 163 h 189"/>
                      <a:gd name="T10" fmla="*/ 51 w 74"/>
                      <a:gd name="T11" fmla="*/ 165 h 189"/>
                      <a:gd name="T12" fmla="*/ 54 w 74"/>
                      <a:gd name="T13" fmla="*/ 166 h 189"/>
                      <a:gd name="T14" fmla="*/ 56 w 74"/>
                      <a:gd name="T15" fmla="*/ 166 h 189"/>
                      <a:gd name="T16" fmla="*/ 60 w 74"/>
                      <a:gd name="T17" fmla="*/ 167 h 189"/>
                      <a:gd name="T18" fmla="*/ 62 w 74"/>
                      <a:gd name="T19" fmla="*/ 167 h 189"/>
                      <a:gd name="T20" fmla="*/ 65 w 74"/>
                      <a:gd name="T21" fmla="*/ 166 h 189"/>
                      <a:gd name="T22" fmla="*/ 68 w 74"/>
                      <a:gd name="T23" fmla="*/ 166 h 189"/>
                      <a:gd name="T24" fmla="*/ 74 w 74"/>
                      <a:gd name="T25" fmla="*/ 166 h 189"/>
                      <a:gd name="T26" fmla="*/ 74 w 74"/>
                      <a:gd name="T27" fmla="*/ 186 h 189"/>
                      <a:gd name="T28" fmla="*/ 67 w 74"/>
                      <a:gd name="T29" fmla="*/ 187 h 189"/>
                      <a:gd name="T30" fmla="*/ 62 w 74"/>
                      <a:gd name="T31" fmla="*/ 188 h 189"/>
                      <a:gd name="T32" fmla="*/ 57 w 74"/>
                      <a:gd name="T33" fmla="*/ 188 h 189"/>
                      <a:gd name="T34" fmla="*/ 53 w 74"/>
                      <a:gd name="T35" fmla="*/ 189 h 189"/>
                      <a:gd name="T36" fmla="*/ 46 w 74"/>
                      <a:gd name="T37" fmla="*/ 188 h 189"/>
                      <a:gd name="T38" fmla="*/ 39 w 74"/>
                      <a:gd name="T39" fmla="*/ 187 h 189"/>
                      <a:gd name="T40" fmla="*/ 34 w 74"/>
                      <a:gd name="T41" fmla="*/ 185 h 189"/>
                      <a:gd name="T42" fmla="*/ 30 w 74"/>
                      <a:gd name="T43" fmla="*/ 182 h 189"/>
                      <a:gd name="T44" fmla="*/ 27 w 74"/>
                      <a:gd name="T45" fmla="*/ 178 h 189"/>
                      <a:gd name="T46" fmla="*/ 24 w 74"/>
                      <a:gd name="T47" fmla="*/ 173 h 189"/>
                      <a:gd name="T48" fmla="*/ 23 w 74"/>
                      <a:gd name="T49" fmla="*/ 166 h 189"/>
                      <a:gd name="T50" fmla="*/ 23 w 74"/>
                      <a:gd name="T51" fmla="*/ 159 h 189"/>
                      <a:gd name="T52" fmla="*/ 23 w 74"/>
                      <a:gd name="T53" fmla="*/ 60 h 189"/>
                      <a:gd name="T54" fmla="*/ 0 w 74"/>
                      <a:gd name="T55" fmla="*/ 60 h 189"/>
                      <a:gd name="T56" fmla="*/ 0 w 74"/>
                      <a:gd name="T57" fmla="*/ 41 h 189"/>
                      <a:gd name="T58" fmla="*/ 23 w 74"/>
                      <a:gd name="T59" fmla="*/ 41 h 189"/>
                      <a:gd name="T60" fmla="*/ 23 w 74"/>
                      <a:gd name="T61" fmla="*/ 0 h 189"/>
                      <a:gd name="T62" fmla="*/ 47 w 74"/>
                      <a:gd name="T63" fmla="*/ 0 h 189"/>
                      <a:gd name="T64" fmla="*/ 47 w 74"/>
                      <a:gd name="T65" fmla="*/ 41 h 189"/>
                      <a:gd name="T66" fmla="*/ 74 w 74"/>
                      <a:gd name="T67" fmla="*/ 41 h 189"/>
                      <a:gd name="T68" fmla="*/ 74 w 74"/>
                      <a:gd name="T69" fmla="*/ 60 h 189"/>
                      <a:gd name="T70" fmla="*/ 47 w 74"/>
                      <a:gd name="T71" fmla="*/ 60 h 189"/>
                      <a:gd name="T72" fmla="*/ 47 w 74"/>
                      <a:gd name="T73" fmla="*/ 150 h 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4" h="189">
                        <a:moveTo>
                          <a:pt x="47" y="150"/>
                        </a:moveTo>
                        <a:lnTo>
                          <a:pt x="47" y="155"/>
                        </a:lnTo>
                        <a:lnTo>
                          <a:pt x="48" y="159"/>
                        </a:lnTo>
                        <a:lnTo>
                          <a:pt x="48" y="161"/>
                        </a:lnTo>
                        <a:lnTo>
                          <a:pt x="50" y="163"/>
                        </a:lnTo>
                        <a:lnTo>
                          <a:pt x="51" y="165"/>
                        </a:lnTo>
                        <a:lnTo>
                          <a:pt x="54" y="166"/>
                        </a:lnTo>
                        <a:lnTo>
                          <a:pt x="56" y="166"/>
                        </a:lnTo>
                        <a:lnTo>
                          <a:pt x="60" y="167"/>
                        </a:lnTo>
                        <a:lnTo>
                          <a:pt x="62" y="167"/>
                        </a:lnTo>
                        <a:lnTo>
                          <a:pt x="65" y="166"/>
                        </a:lnTo>
                        <a:lnTo>
                          <a:pt x="68" y="166"/>
                        </a:lnTo>
                        <a:lnTo>
                          <a:pt x="74" y="166"/>
                        </a:lnTo>
                        <a:lnTo>
                          <a:pt x="74" y="186"/>
                        </a:lnTo>
                        <a:lnTo>
                          <a:pt x="67" y="187"/>
                        </a:lnTo>
                        <a:lnTo>
                          <a:pt x="62" y="188"/>
                        </a:lnTo>
                        <a:lnTo>
                          <a:pt x="57" y="188"/>
                        </a:lnTo>
                        <a:lnTo>
                          <a:pt x="53" y="189"/>
                        </a:lnTo>
                        <a:lnTo>
                          <a:pt x="46" y="188"/>
                        </a:lnTo>
                        <a:lnTo>
                          <a:pt x="39" y="187"/>
                        </a:lnTo>
                        <a:lnTo>
                          <a:pt x="34" y="185"/>
                        </a:lnTo>
                        <a:lnTo>
                          <a:pt x="30" y="182"/>
                        </a:lnTo>
                        <a:lnTo>
                          <a:pt x="27" y="178"/>
                        </a:lnTo>
                        <a:lnTo>
                          <a:pt x="24" y="173"/>
                        </a:lnTo>
                        <a:lnTo>
                          <a:pt x="23" y="166"/>
                        </a:lnTo>
                        <a:lnTo>
                          <a:pt x="23" y="159"/>
                        </a:lnTo>
                        <a:lnTo>
                          <a:pt x="23" y="60"/>
                        </a:lnTo>
                        <a:lnTo>
                          <a:pt x="0" y="60"/>
                        </a:lnTo>
                        <a:lnTo>
                          <a:pt x="0" y="41"/>
                        </a:lnTo>
                        <a:lnTo>
                          <a:pt x="23" y="41"/>
                        </a:lnTo>
                        <a:lnTo>
                          <a:pt x="23" y="0"/>
                        </a:lnTo>
                        <a:lnTo>
                          <a:pt x="47" y="0"/>
                        </a:lnTo>
                        <a:lnTo>
                          <a:pt x="47" y="41"/>
                        </a:lnTo>
                        <a:lnTo>
                          <a:pt x="74" y="41"/>
                        </a:lnTo>
                        <a:lnTo>
                          <a:pt x="74" y="60"/>
                        </a:lnTo>
                        <a:lnTo>
                          <a:pt x="47" y="60"/>
                        </a:lnTo>
                        <a:lnTo>
                          <a:pt x="47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74" name="Freeform 125">
                    <a:extLst>
                      <a:ext uri="{FF2B5EF4-FFF2-40B4-BE49-F238E27FC236}">
                        <a16:creationId xmlns:a16="http://schemas.microsoft.com/office/drawing/2014/main" id="{1A93FF23-CC30-2EA0-E5C7-93ABAFCEA35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59106" y="1209870"/>
                    <a:ext cx="37016" cy="41845"/>
                  </a:xfrm>
                  <a:custGeom>
                    <a:avLst/>
                    <a:gdLst>
                      <a:gd name="T0" fmla="*/ 87 w 138"/>
                      <a:gd name="T1" fmla="*/ 142 h 155"/>
                      <a:gd name="T2" fmla="*/ 68 w 138"/>
                      <a:gd name="T3" fmla="*/ 152 h 155"/>
                      <a:gd name="T4" fmla="*/ 48 w 138"/>
                      <a:gd name="T5" fmla="*/ 155 h 155"/>
                      <a:gd name="T6" fmla="*/ 19 w 138"/>
                      <a:gd name="T7" fmla="*/ 149 h 155"/>
                      <a:gd name="T8" fmla="*/ 3 w 138"/>
                      <a:gd name="T9" fmla="*/ 130 h 155"/>
                      <a:gd name="T10" fmla="*/ 1 w 138"/>
                      <a:gd name="T11" fmla="*/ 102 h 155"/>
                      <a:gd name="T12" fmla="*/ 12 w 138"/>
                      <a:gd name="T13" fmla="*/ 80 h 155"/>
                      <a:gd name="T14" fmla="*/ 39 w 138"/>
                      <a:gd name="T15" fmla="*/ 68 h 155"/>
                      <a:gd name="T16" fmla="*/ 67 w 138"/>
                      <a:gd name="T17" fmla="*/ 64 h 155"/>
                      <a:gd name="T18" fmla="*/ 93 w 138"/>
                      <a:gd name="T19" fmla="*/ 58 h 155"/>
                      <a:gd name="T20" fmla="*/ 98 w 138"/>
                      <a:gd name="T21" fmla="*/ 44 h 155"/>
                      <a:gd name="T22" fmla="*/ 92 w 138"/>
                      <a:gd name="T23" fmla="*/ 30 h 155"/>
                      <a:gd name="T24" fmla="*/ 79 w 138"/>
                      <a:gd name="T25" fmla="*/ 23 h 155"/>
                      <a:gd name="T26" fmla="*/ 57 w 138"/>
                      <a:gd name="T27" fmla="*/ 22 h 155"/>
                      <a:gd name="T28" fmla="*/ 39 w 138"/>
                      <a:gd name="T29" fmla="*/ 28 h 155"/>
                      <a:gd name="T30" fmla="*/ 30 w 138"/>
                      <a:gd name="T31" fmla="*/ 42 h 155"/>
                      <a:gd name="T32" fmla="*/ 7 w 138"/>
                      <a:gd name="T33" fmla="*/ 47 h 155"/>
                      <a:gd name="T34" fmla="*/ 9 w 138"/>
                      <a:gd name="T35" fmla="*/ 32 h 155"/>
                      <a:gd name="T36" fmla="*/ 15 w 138"/>
                      <a:gd name="T37" fmla="*/ 20 h 155"/>
                      <a:gd name="T38" fmla="*/ 26 w 138"/>
                      <a:gd name="T39" fmla="*/ 10 h 155"/>
                      <a:gd name="T40" fmla="*/ 41 w 138"/>
                      <a:gd name="T41" fmla="*/ 3 h 155"/>
                      <a:gd name="T42" fmla="*/ 79 w 138"/>
                      <a:gd name="T43" fmla="*/ 1 h 155"/>
                      <a:gd name="T44" fmla="*/ 101 w 138"/>
                      <a:gd name="T45" fmla="*/ 6 h 155"/>
                      <a:gd name="T46" fmla="*/ 112 w 138"/>
                      <a:gd name="T47" fmla="*/ 14 h 155"/>
                      <a:gd name="T48" fmla="*/ 119 w 138"/>
                      <a:gd name="T49" fmla="*/ 25 h 155"/>
                      <a:gd name="T50" fmla="*/ 122 w 138"/>
                      <a:gd name="T51" fmla="*/ 119 h 155"/>
                      <a:gd name="T52" fmla="*/ 127 w 138"/>
                      <a:gd name="T53" fmla="*/ 133 h 155"/>
                      <a:gd name="T54" fmla="*/ 134 w 138"/>
                      <a:gd name="T55" fmla="*/ 133 h 155"/>
                      <a:gd name="T56" fmla="*/ 138 w 138"/>
                      <a:gd name="T57" fmla="*/ 151 h 155"/>
                      <a:gd name="T58" fmla="*/ 127 w 138"/>
                      <a:gd name="T59" fmla="*/ 153 h 155"/>
                      <a:gd name="T60" fmla="*/ 113 w 138"/>
                      <a:gd name="T61" fmla="*/ 152 h 155"/>
                      <a:gd name="T62" fmla="*/ 103 w 138"/>
                      <a:gd name="T63" fmla="*/ 145 h 155"/>
                      <a:gd name="T64" fmla="*/ 100 w 138"/>
                      <a:gd name="T65" fmla="*/ 132 h 155"/>
                      <a:gd name="T66" fmla="*/ 91 w 138"/>
                      <a:gd name="T67" fmla="*/ 79 h 155"/>
                      <a:gd name="T68" fmla="*/ 63 w 138"/>
                      <a:gd name="T69" fmla="*/ 85 h 155"/>
                      <a:gd name="T70" fmla="*/ 45 w 138"/>
                      <a:gd name="T71" fmla="*/ 88 h 155"/>
                      <a:gd name="T72" fmla="*/ 31 w 138"/>
                      <a:gd name="T73" fmla="*/ 94 h 155"/>
                      <a:gd name="T74" fmla="*/ 25 w 138"/>
                      <a:gd name="T75" fmla="*/ 106 h 155"/>
                      <a:gd name="T76" fmla="*/ 27 w 138"/>
                      <a:gd name="T77" fmla="*/ 121 h 155"/>
                      <a:gd name="T78" fmla="*/ 36 w 138"/>
                      <a:gd name="T79" fmla="*/ 131 h 155"/>
                      <a:gd name="T80" fmla="*/ 52 w 138"/>
                      <a:gd name="T81" fmla="*/ 134 h 155"/>
                      <a:gd name="T82" fmla="*/ 77 w 138"/>
                      <a:gd name="T83" fmla="*/ 128 h 155"/>
                      <a:gd name="T84" fmla="*/ 93 w 138"/>
                      <a:gd name="T85" fmla="*/ 113 h 155"/>
                      <a:gd name="T86" fmla="*/ 98 w 138"/>
                      <a:gd name="T87" fmla="*/ 76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8" h="155">
                        <a:moveTo>
                          <a:pt x="100" y="131"/>
                        </a:moveTo>
                        <a:lnTo>
                          <a:pt x="93" y="137"/>
                        </a:lnTo>
                        <a:lnTo>
                          <a:pt x="87" y="142"/>
                        </a:lnTo>
                        <a:lnTo>
                          <a:pt x="81" y="146"/>
                        </a:lnTo>
                        <a:lnTo>
                          <a:pt x="75" y="149"/>
                        </a:lnTo>
                        <a:lnTo>
                          <a:pt x="68" y="152"/>
                        </a:lnTo>
                        <a:lnTo>
                          <a:pt x="62" y="154"/>
                        </a:lnTo>
                        <a:lnTo>
                          <a:pt x="55" y="155"/>
                        </a:lnTo>
                        <a:lnTo>
                          <a:pt x="48" y="155"/>
                        </a:lnTo>
                        <a:lnTo>
                          <a:pt x="36" y="154"/>
                        </a:lnTo>
                        <a:lnTo>
                          <a:pt x="27" y="152"/>
                        </a:lnTo>
                        <a:lnTo>
                          <a:pt x="19" y="149"/>
                        </a:lnTo>
                        <a:lnTo>
                          <a:pt x="12" y="144"/>
                        </a:lnTo>
                        <a:lnTo>
                          <a:pt x="7" y="137"/>
                        </a:lnTo>
                        <a:lnTo>
                          <a:pt x="3" y="130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2"/>
                        </a:lnTo>
                        <a:lnTo>
                          <a:pt x="3" y="93"/>
                        </a:lnTo>
                        <a:lnTo>
                          <a:pt x="7" y="86"/>
                        </a:lnTo>
                        <a:lnTo>
                          <a:pt x="12" y="80"/>
                        </a:lnTo>
                        <a:lnTo>
                          <a:pt x="19" y="75"/>
                        </a:lnTo>
                        <a:lnTo>
                          <a:pt x="28" y="71"/>
                        </a:lnTo>
                        <a:lnTo>
                          <a:pt x="39" y="68"/>
                        </a:lnTo>
                        <a:lnTo>
                          <a:pt x="50" y="66"/>
                        </a:lnTo>
                        <a:lnTo>
                          <a:pt x="58" y="65"/>
                        </a:lnTo>
                        <a:lnTo>
                          <a:pt x="67" y="64"/>
                        </a:lnTo>
                        <a:lnTo>
                          <a:pt x="82" y="62"/>
                        </a:lnTo>
                        <a:lnTo>
                          <a:pt x="90" y="60"/>
                        </a:lnTo>
                        <a:lnTo>
                          <a:pt x="93" y="58"/>
                        </a:lnTo>
                        <a:lnTo>
                          <a:pt x="96" y="56"/>
                        </a:lnTo>
                        <a:lnTo>
                          <a:pt x="98" y="51"/>
                        </a:lnTo>
                        <a:lnTo>
                          <a:pt x="98" y="44"/>
                        </a:lnTo>
                        <a:lnTo>
                          <a:pt x="97" y="38"/>
                        </a:lnTo>
                        <a:lnTo>
                          <a:pt x="96" y="34"/>
                        </a:lnTo>
                        <a:lnTo>
                          <a:pt x="92" y="30"/>
                        </a:lnTo>
                        <a:lnTo>
                          <a:pt x="89" y="27"/>
                        </a:lnTo>
                        <a:lnTo>
                          <a:pt x="84" y="25"/>
                        </a:lnTo>
                        <a:lnTo>
                          <a:pt x="79" y="23"/>
                        </a:lnTo>
                        <a:lnTo>
                          <a:pt x="72" y="22"/>
                        </a:lnTo>
                        <a:lnTo>
                          <a:pt x="64" y="22"/>
                        </a:lnTo>
                        <a:lnTo>
                          <a:pt x="57" y="22"/>
                        </a:lnTo>
                        <a:lnTo>
                          <a:pt x="50" y="23"/>
                        </a:lnTo>
                        <a:lnTo>
                          <a:pt x="44" y="25"/>
                        </a:lnTo>
                        <a:lnTo>
                          <a:pt x="39" y="28"/>
                        </a:lnTo>
                        <a:lnTo>
                          <a:pt x="34" y="32"/>
                        </a:lnTo>
                        <a:lnTo>
                          <a:pt x="32" y="37"/>
                        </a:lnTo>
                        <a:lnTo>
                          <a:pt x="30" y="42"/>
                        </a:lnTo>
                        <a:lnTo>
                          <a:pt x="30" y="48"/>
                        </a:lnTo>
                        <a:lnTo>
                          <a:pt x="7" y="48"/>
                        </a:lnTo>
                        <a:lnTo>
                          <a:pt x="7" y="47"/>
                        </a:lnTo>
                        <a:lnTo>
                          <a:pt x="7" y="42"/>
                        </a:lnTo>
                        <a:lnTo>
                          <a:pt x="8" y="37"/>
                        </a:lnTo>
                        <a:lnTo>
                          <a:pt x="9" y="32"/>
                        </a:lnTo>
                        <a:lnTo>
                          <a:pt x="11" y="28"/>
                        </a:lnTo>
                        <a:lnTo>
                          <a:pt x="13" y="23"/>
                        </a:lnTo>
                        <a:lnTo>
                          <a:pt x="15" y="20"/>
                        </a:lnTo>
                        <a:lnTo>
                          <a:pt x="18" y="16"/>
                        </a:lnTo>
                        <a:lnTo>
                          <a:pt x="22" y="13"/>
                        </a:lnTo>
                        <a:lnTo>
                          <a:pt x="26" y="10"/>
                        </a:lnTo>
                        <a:lnTo>
                          <a:pt x="30" y="7"/>
                        </a:lnTo>
                        <a:lnTo>
                          <a:pt x="35" y="5"/>
                        </a:lnTo>
                        <a:lnTo>
                          <a:pt x="41" y="3"/>
                        </a:lnTo>
                        <a:lnTo>
                          <a:pt x="52" y="1"/>
                        </a:lnTo>
                        <a:lnTo>
                          <a:pt x="65" y="0"/>
                        </a:lnTo>
                        <a:lnTo>
                          <a:pt x="79" y="1"/>
                        </a:lnTo>
                        <a:lnTo>
                          <a:pt x="90" y="3"/>
                        </a:lnTo>
                        <a:lnTo>
                          <a:pt x="96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5" y="17"/>
                        </a:lnTo>
                        <a:lnTo>
                          <a:pt x="117" y="21"/>
                        </a:lnTo>
                        <a:lnTo>
                          <a:pt x="119" y="25"/>
                        </a:lnTo>
                        <a:lnTo>
                          <a:pt x="121" y="34"/>
                        </a:lnTo>
                        <a:lnTo>
                          <a:pt x="122" y="45"/>
                        </a:lnTo>
                        <a:lnTo>
                          <a:pt x="122" y="119"/>
                        </a:lnTo>
                        <a:lnTo>
                          <a:pt x="123" y="126"/>
                        </a:lnTo>
                        <a:lnTo>
                          <a:pt x="124" y="131"/>
                        </a:lnTo>
                        <a:lnTo>
                          <a:pt x="127" y="133"/>
                        </a:lnTo>
                        <a:lnTo>
                          <a:pt x="132" y="133"/>
                        </a:lnTo>
                        <a:lnTo>
                          <a:pt x="133" y="133"/>
                        </a:lnTo>
                        <a:lnTo>
                          <a:pt x="134" y="133"/>
                        </a:lnTo>
                        <a:lnTo>
                          <a:pt x="136" y="133"/>
                        </a:lnTo>
                        <a:lnTo>
                          <a:pt x="138" y="133"/>
                        </a:lnTo>
                        <a:lnTo>
                          <a:pt x="138" y="151"/>
                        </a:lnTo>
                        <a:lnTo>
                          <a:pt x="134" y="152"/>
                        </a:lnTo>
                        <a:lnTo>
                          <a:pt x="130" y="153"/>
                        </a:lnTo>
                        <a:lnTo>
                          <a:pt x="127" y="153"/>
                        </a:lnTo>
                        <a:lnTo>
                          <a:pt x="124" y="153"/>
                        </a:lnTo>
                        <a:lnTo>
                          <a:pt x="118" y="153"/>
                        </a:lnTo>
                        <a:lnTo>
                          <a:pt x="113" y="152"/>
                        </a:lnTo>
                        <a:lnTo>
                          <a:pt x="109" y="150"/>
                        </a:lnTo>
                        <a:lnTo>
                          <a:pt x="106" y="148"/>
                        </a:lnTo>
                        <a:lnTo>
                          <a:pt x="103" y="145"/>
                        </a:lnTo>
                        <a:lnTo>
                          <a:pt x="101" y="142"/>
                        </a:lnTo>
                        <a:lnTo>
                          <a:pt x="100" y="137"/>
                        </a:lnTo>
                        <a:lnTo>
                          <a:pt x="100" y="132"/>
                        </a:lnTo>
                        <a:lnTo>
                          <a:pt x="100" y="131"/>
                        </a:lnTo>
                        <a:close/>
                        <a:moveTo>
                          <a:pt x="98" y="76"/>
                        </a:moveTo>
                        <a:lnTo>
                          <a:pt x="91" y="79"/>
                        </a:lnTo>
                        <a:lnTo>
                          <a:pt x="83" y="81"/>
                        </a:lnTo>
                        <a:lnTo>
                          <a:pt x="74" y="83"/>
                        </a:lnTo>
                        <a:lnTo>
                          <a:pt x="63" y="85"/>
                        </a:lnTo>
                        <a:lnTo>
                          <a:pt x="56" y="86"/>
                        </a:lnTo>
                        <a:lnTo>
                          <a:pt x="51" y="86"/>
                        </a:lnTo>
                        <a:lnTo>
                          <a:pt x="45" y="88"/>
                        </a:lnTo>
                        <a:lnTo>
                          <a:pt x="40" y="89"/>
                        </a:lnTo>
                        <a:lnTo>
                          <a:pt x="34" y="92"/>
                        </a:lnTo>
                        <a:lnTo>
                          <a:pt x="31" y="94"/>
                        </a:lnTo>
                        <a:lnTo>
                          <a:pt x="28" y="97"/>
                        </a:lnTo>
                        <a:lnTo>
                          <a:pt x="27" y="101"/>
                        </a:lnTo>
                        <a:lnTo>
                          <a:pt x="25" y="106"/>
                        </a:lnTo>
                        <a:lnTo>
                          <a:pt x="25" y="112"/>
                        </a:lnTo>
                        <a:lnTo>
                          <a:pt x="26" y="117"/>
                        </a:lnTo>
                        <a:lnTo>
                          <a:pt x="27" y="121"/>
                        </a:lnTo>
                        <a:lnTo>
                          <a:pt x="29" y="125"/>
                        </a:lnTo>
                        <a:lnTo>
                          <a:pt x="32" y="128"/>
                        </a:lnTo>
                        <a:lnTo>
                          <a:pt x="36" y="131"/>
                        </a:lnTo>
                        <a:lnTo>
                          <a:pt x="41" y="132"/>
                        </a:lnTo>
                        <a:lnTo>
                          <a:pt x="46" y="134"/>
                        </a:lnTo>
                        <a:lnTo>
                          <a:pt x="52" y="134"/>
                        </a:lnTo>
                        <a:lnTo>
                          <a:pt x="61" y="133"/>
                        </a:lnTo>
                        <a:lnTo>
                          <a:pt x="70" y="131"/>
                        </a:lnTo>
                        <a:lnTo>
                          <a:pt x="77" y="128"/>
                        </a:lnTo>
                        <a:lnTo>
                          <a:pt x="84" y="124"/>
                        </a:lnTo>
                        <a:lnTo>
                          <a:pt x="90" y="119"/>
                        </a:lnTo>
                        <a:lnTo>
                          <a:pt x="93" y="113"/>
                        </a:lnTo>
                        <a:lnTo>
                          <a:pt x="97" y="105"/>
                        </a:lnTo>
                        <a:lnTo>
                          <a:pt x="98" y="98"/>
                        </a:lnTo>
                        <a:lnTo>
                          <a:pt x="98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75" name="Freeform 126">
                    <a:extLst>
                      <a:ext uri="{FF2B5EF4-FFF2-40B4-BE49-F238E27FC236}">
                        <a16:creationId xmlns:a16="http://schemas.microsoft.com/office/drawing/2014/main" id="{828A431B-3B0B-7F3A-3EA3-853396E3C8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2560" y="1211479"/>
                    <a:ext cx="19313" cy="40236"/>
                  </a:xfrm>
                  <a:custGeom>
                    <a:avLst/>
                    <a:gdLst>
                      <a:gd name="T0" fmla="*/ 0 w 71"/>
                      <a:gd name="T1" fmla="*/ 149 h 149"/>
                      <a:gd name="T2" fmla="*/ 0 w 71"/>
                      <a:gd name="T3" fmla="*/ 3 h 149"/>
                      <a:gd name="T4" fmla="*/ 24 w 71"/>
                      <a:gd name="T5" fmla="*/ 3 h 149"/>
                      <a:gd name="T6" fmla="*/ 24 w 71"/>
                      <a:gd name="T7" fmla="*/ 29 h 149"/>
                      <a:gd name="T8" fmla="*/ 27 w 71"/>
                      <a:gd name="T9" fmla="*/ 22 h 149"/>
                      <a:gd name="T10" fmla="*/ 31 w 71"/>
                      <a:gd name="T11" fmla="*/ 16 h 149"/>
                      <a:gd name="T12" fmla="*/ 35 w 71"/>
                      <a:gd name="T13" fmla="*/ 11 h 149"/>
                      <a:gd name="T14" fmla="*/ 39 w 71"/>
                      <a:gd name="T15" fmla="*/ 7 h 149"/>
                      <a:gd name="T16" fmla="*/ 46 w 71"/>
                      <a:gd name="T17" fmla="*/ 4 h 149"/>
                      <a:gd name="T18" fmla="*/ 51 w 71"/>
                      <a:gd name="T19" fmla="*/ 1 h 149"/>
                      <a:gd name="T20" fmla="*/ 58 w 71"/>
                      <a:gd name="T21" fmla="*/ 0 h 149"/>
                      <a:gd name="T22" fmla="*/ 65 w 71"/>
                      <a:gd name="T23" fmla="*/ 0 h 149"/>
                      <a:gd name="T24" fmla="*/ 67 w 71"/>
                      <a:gd name="T25" fmla="*/ 0 h 149"/>
                      <a:gd name="T26" fmla="*/ 69 w 71"/>
                      <a:gd name="T27" fmla="*/ 0 h 149"/>
                      <a:gd name="T28" fmla="*/ 70 w 71"/>
                      <a:gd name="T29" fmla="*/ 0 h 149"/>
                      <a:gd name="T30" fmla="*/ 71 w 71"/>
                      <a:gd name="T31" fmla="*/ 0 h 149"/>
                      <a:gd name="T32" fmla="*/ 71 w 71"/>
                      <a:gd name="T33" fmla="*/ 26 h 149"/>
                      <a:gd name="T34" fmla="*/ 70 w 71"/>
                      <a:gd name="T35" fmla="*/ 25 h 149"/>
                      <a:gd name="T36" fmla="*/ 69 w 71"/>
                      <a:gd name="T37" fmla="*/ 25 h 149"/>
                      <a:gd name="T38" fmla="*/ 67 w 71"/>
                      <a:gd name="T39" fmla="*/ 25 h 149"/>
                      <a:gd name="T40" fmla="*/ 65 w 71"/>
                      <a:gd name="T41" fmla="*/ 25 h 149"/>
                      <a:gd name="T42" fmla="*/ 56 w 71"/>
                      <a:gd name="T43" fmla="*/ 26 h 149"/>
                      <a:gd name="T44" fmla="*/ 48 w 71"/>
                      <a:gd name="T45" fmla="*/ 28 h 149"/>
                      <a:gd name="T46" fmla="*/ 40 w 71"/>
                      <a:gd name="T47" fmla="*/ 31 h 149"/>
                      <a:gd name="T48" fmla="*/ 35 w 71"/>
                      <a:gd name="T49" fmla="*/ 36 h 149"/>
                      <a:gd name="T50" fmla="*/ 30 w 71"/>
                      <a:gd name="T51" fmla="*/ 42 h 149"/>
                      <a:gd name="T52" fmla="*/ 27 w 71"/>
                      <a:gd name="T53" fmla="*/ 49 h 149"/>
                      <a:gd name="T54" fmla="*/ 25 w 71"/>
                      <a:gd name="T55" fmla="*/ 58 h 149"/>
                      <a:gd name="T56" fmla="*/ 25 w 71"/>
                      <a:gd name="T57" fmla="*/ 68 h 149"/>
                      <a:gd name="T58" fmla="*/ 25 w 71"/>
                      <a:gd name="T59" fmla="*/ 149 h 149"/>
                      <a:gd name="T60" fmla="*/ 0 w 71"/>
                      <a:gd name="T61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1" h="149">
                        <a:moveTo>
                          <a:pt x="0" y="149"/>
                        </a:moveTo>
                        <a:lnTo>
                          <a:pt x="0" y="3"/>
                        </a:lnTo>
                        <a:lnTo>
                          <a:pt x="24" y="3"/>
                        </a:lnTo>
                        <a:lnTo>
                          <a:pt x="24" y="29"/>
                        </a:lnTo>
                        <a:lnTo>
                          <a:pt x="27" y="22"/>
                        </a:lnTo>
                        <a:lnTo>
                          <a:pt x="31" y="16"/>
                        </a:lnTo>
                        <a:lnTo>
                          <a:pt x="35" y="11"/>
                        </a:lnTo>
                        <a:lnTo>
                          <a:pt x="39" y="7"/>
                        </a:lnTo>
                        <a:lnTo>
                          <a:pt x="46" y="4"/>
                        </a:lnTo>
                        <a:lnTo>
                          <a:pt x="51" y="1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67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1" y="26"/>
                        </a:lnTo>
                        <a:lnTo>
                          <a:pt x="70" y="25"/>
                        </a:lnTo>
                        <a:lnTo>
                          <a:pt x="69" y="25"/>
                        </a:lnTo>
                        <a:lnTo>
                          <a:pt x="67" y="25"/>
                        </a:lnTo>
                        <a:lnTo>
                          <a:pt x="65" y="25"/>
                        </a:lnTo>
                        <a:lnTo>
                          <a:pt x="56" y="26"/>
                        </a:lnTo>
                        <a:lnTo>
                          <a:pt x="48" y="28"/>
                        </a:lnTo>
                        <a:lnTo>
                          <a:pt x="40" y="31"/>
                        </a:lnTo>
                        <a:lnTo>
                          <a:pt x="35" y="36"/>
                        </a:lnTo>
                        <a:lnTo>
                          <a:pt x="30" y="42"/>
                        </a:lnTo>
                        <a:lnTo>
                          <a:pt x="27" y="49"/>
                        </a:lnTo>
                        <a:lnTo>
                          <a:pt x="25" y="58"/>
                        </a:lnTo>
                        <a:lnTo>
                          <a:pt x="25" y="68"/>
                        </a:lnTo>
                        <a:lnTo>
                          <a:pt x="25" y="149"/>
                        </a:lnTo>
                        <a:lnTo>
                          <a:pt x="0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76" name="Freeform 127">
                    <a:extLst>
                      <a:ext uri="{FF2B5EF4-FFF2-40B4-BE49-F238E27FC236}">
                        <a16:creationId xmlns:a16="http://schemas.microsoft.com/office/drawing/2014/main" id="{50508A58-57E9-9623-F00A-2A3BDD74E56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728311" y="1196994"/>
                    <a:ext cx="6438" cy="54720"/>
                  </a:xfrm>
                  <a:custGeom>
                    <a:avLst/>
                    <a:gdLst>
                      <a:gd name="T0" fmla="*/ 0 w 25"/>
                      <a:gd name="T1" fmla="*/ 27 h 201"/>
                      <a:gd name="T2" fmla="*/ 0 w 25"/>
                      <a:gd name="T3" fmla="*/ 0 h 201"/>
                      <a:gd name="T4" fmla="*/ 25 w 25"/>
                      <a:gd name="T5" fmla="*/ 0 h 201"/>
                      <a:gd name="T6" fmla="*/ 25 w 25"/>
                      <a:gd name="T7" fmla="*/ 27 h 201"/>
                      <a:gd name="T8" fmla="*/ 0 w 25"/>
                      <a:gd name="T9" fmla="*/ 27 h 201"/>
                      <a:gd name="T10" fmla="*/ 0 w 25"/>
                      <a:gd name="T11" fmla="*/ 201 h 201"/>
                      <a:gd name="T12" fmla="*/ 0 w 25"/>
                      <a:gd name="T13" fmla="*/ 55 h 201"/>
                      <a:gd name="T14" fmla="*/ 25 w 25"/>
                      <a:gd name="T15" fmla="*/ 55 h 201"/>
                      <a:gd name="T16" fmla="*/ 25 w 25"/>
                      <a:gd name="T17" fmla="*/ 201 h 201"/>
                      <a:gd name="T18" fmla="*/ 0 w 25"/>
                      <a:gd name="T19" fmla="*/ 201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201">
                        <a:moveTo>
                          <a:pt x="0" y="27"/>
                        </a:moveTo>
                        <a:lnTo>
                          <a:pt x="0" y="0"/>
                        </a:lnTo>
                        <a:lnTo>
                          <a:pt x="25" y="0"/>
                        </a:lnTo>
                        <a:lnTo>
                          <a:pt x="25" y="27"/>
                        </a:lnTo>
                        <a:lnTo>
                          <a:pt x="0" y="27"/>
                        </a:lnTo>
                        <a:close/>
                        <a:moveTo>
                          <a:pt x="0" y="201"/>
                        </a:moveTo>
                        <a:lnTo>
                          <a:pt x="0" y="55"/>
                        </a:lnTo>
                        <a:lnTo>
                          <a:pt x="25" y="55"/>
                        </a:lnTo>
                        <a:lnTo>
                          <a:pt x="25" y="201"/>
                        </a:lnTo>
                        <a:lnTo>
                          <a:pt x="0" y="2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77" name="Freeform 128">
                    <a:extLst>
                      <a:ext uri="{FF2B5EF4-FFF2-40B4-BE49-F238E27FC236}">
                        <a16:creationId xmlns:a16="http://schemas.microsoft.com/office/drawing/2014/main" id="{CF22229D-7820-C929-9E68-BA81462EF68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741186" y="1209870"/>
                    <a:ext cx="37016" cy="41845"/>
                  </a:xfrm>
                  <a:custGeom>
                    <a:avLst/>
                    <a:gdLst>
                      <a:gd name="T0" fmla="*/ 88 w 139"/>
                      <a:gd name="T1" fmla="*/ 142 h 155"/>
                      <a:gd name="T2" fmla="*/ 69 w 139"/>
                      <a:gd name="T3" fmla="*/ 152 h 155"/>
                      <a:gd name="T4" fmla="*/ 48 w 139"/>
                      <a:gd name="T5" fmla="*/ 155 h 155"/>
                      <a:gd name="T6" fmla="*/ 20 w 139"/>
                      <a:gd name="T7" fmla="*/ 149 h 155"/>
                      <a:gd name="T8" fmla="*/ 3 w 139"/>
                      <a:gd name="T9" fmla="*/ 130 h 155"/>
                      <a:gd name="T10" fmla="*/ 1 w 139"/>
                      <a:gd name="T11" fmla="*/ 102 h 155"/>
                      <a:gd name="T12" fmla="*/ 13 w 139"/>
                      <a:gd name="T13" fmla="*/ 80 h 155"/>
                      <a:gd name="T14" fmla="*/ 39 w 139"/>
                      <a:gd name="T15" fmla="*/ 68 h 155"/>
                      <a:gd name="T16" fmla="*/ 67 w 139"/>
                      <a:gd name="T17" fmla="*/ 64 h 155"/>
                      <a:gd name="T18" fmla="*/ 94 w 139"/>
                      <a:gd name="T19" fmla="*/ 58 h 155"/>
                      <a:gd name="T20" fmla="*/ 98 w 139"/>
                      <a:gd name="T21" fmla="*/ 44 h 155"/>
                      <a:gd name="T22" fmla="*/ 93 w 139"/>
                      <a:gd name="T23" fmla="*/ 30 h 155"/>
                      <a:gd name="T24" fmla="*/ 80 w 139"/>
                      <a:gd name="T25" fmla="*/ 23 h 155"/>
                      <a:gd name="T26" fmla="*/ 56 w 139"/>
                      <a:gd name="T27" fmla="*/ 22 h 155"/>
                      <a:gd name="T28" fmla="*/ 39 w 139"/>
                      <a:gd name="T29" fmla="*/ 28 h 155"/>
                      <a:gd name="T30" fmla="*/ 31 w 139"/>
                      <a:gd name="T31" fmla="*/ 42 h 155"/>
                      <a:gd name="T32" fmla="*/ 7 w 139"/>
                      <a:gd name="T33" fmla="*/ 47 h 155"/>
                      <a:gd name="T34" fmla="*/ 9 w 139"/>
                      <a:gd name="T35" fmla="*/ 32 h 155"/>
                      <a:gd name="T36" fmla="*/ 16 w 139"/>
                      <a:gd name="T37" fmla="*/ 20 h 155"/>
                      <a:gd name="T38" fmla="*/ 27 w 139"/>
                      <a:gd name="T39" fmla="*/ 10 h 155"/>
                      <a:gd name="T40" fmla="*/ 41 w 139"/>
                      <a:gd name="T41" fmla="*/ 3 h 155"/>
                      <a:gd name="T42" fmla="*/ 80 w 139"/>
                      <a:gd name="T43" fmla="*/ 1 h 155"/>
                      <a:gd name="T44" fmla="*/ 101 w 139"/>
                      <a:gd name="T45" fmla="*/ 6 h 155"/>
                      <a:gd name="T46" fmla="*/ 112 w 139"/>
                      <a:gd name="T47" fmla="*/ 14 h 155"/>
                      <a:gd name="T48" fmla="*/ 119 w 139"/>
                      <a:gd name="T49" fmla="*/ 25 h 155"/>
                      <a:gd name="T50" fmla="*/ 122 w 139"/>
                      <a:gd name="T51" fmla="*/ 119 h 155"/>
                      <a:gd name="T52" fmla="*/ 128 w 139"/>
                      <a:gd name="T53" fmla="*/ 133 h 155"/>
                      <a:gd name="T54" fmla="*/ 135 w 139"/>
                      <a:gd name="T55" fmla="*/ 133 h 155"/>
                      <a:gd name="T56" fmla="*/ 139 w 139"/>
                      <a:gd name="T57" fmla="*/ 151 h 155"/>
                      <a:gd name="T58" fmla="*/ 128 w 139"/>
                      <a:gd name="T59" fmla="*/ 153 h 155"/>
                      <a:gd name="T60" fmla="*/ 113 w 139"/>
                      <a:gd name="T61" fmla="*/ 152 h 155"/>
                      <a:gd name="T62" fmla="*/ 103 w 139"/>
                      <a:gd name="T63" fmla="*/ 145 h 155"/>
                      <a:gd name="T64" fmla="*/ 100 w 139"/>
                      <a:gd name="T65" fmla="*/ 132 h 155"/>
                      <a:gd name="T66" fmla="*/ 92 w 139"/>
                      <a:gd name="T67" fmla="*/ 79 h 155"/>
                      <a:gd name="T68" fmla="*/ 63 w 139"/>
                      <a:gd name="T69" fmla="*/ 85 h 155"/>
                      <a:gd name="T70" fmla="*/ 45 w 139"/>
                      <a:gd name="T71" fmla="*/ 88 h 155"/>
                      <a:gd name="T72" fmla="*/ 32 w 139"/>
                      <a:gd name="T73" fmla="*/ 94 h 155"/>
                      <a:gd name="T74" fmla="*/ 26 w 139"/>
                      <a:gd name="T75" fmla="*/ 106 h 155"/>
                      <a:gd name="T76" fmla="*/ 28 w 139"/>
                      <a:gd name="T77" fmla="*/ 121 h 155"/>
                      <a:gd name="T78" fmla="*/ 37 w 139"/>
                      <a:gd name="T79" fmla="*/ 131 h 155"/>
                      <a:gd name="T80" fmla="*/ 52 w 139"/>
                      <a:gd name="T81" fmla="*/ 134 h 155"/>
                      <a:gd name="T82" fmla="*/ 78 w 139"/>
                      <a:gd name="T83" fmla="*/ 128 h 155"/>
                      <a:gd name="T84" fmla="*/ 94 w 139"/>
                      <a:gd name="T85" fmla="*/ 113 h 155"/>
                      <a:gd name="T86" fmla="*/ 98 w 139"/>
                      <a:gd name="T87" fmla="*/ 76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9" h="155">
                        <a:moveTo>
                          <a:pt x="100" y="131"/>
                        </a:moveTo>
                        <a:lnTo>
                          <a:pt x="94" y="137"/>
                        </a:lnTo>
                        <a:lnTo>
                          <a:pt x="88" y="142"/>
                        </a:lnTo>
                        <a:lnTo>
                          <a:pt x="82" y="146"/>
                        </a:lnTo>
                        <a:lnTo>
                          <a:pt x="76" y="149"/>
                        </a:lnTo>
                        <a:lnTo>
                          <a:pt x="69" y="152"/>
                        </a:lnTo>
                        <a:lnTo>
                          <a:pt x="62" y="154"/>
                        </a:lnTo>
                        <a:lnTo>
                          <a:pt x="55" y="155"/>
                        </a:lnTo>
                        <a:lnTo>
                          <a:pt x="48" y="155"/>
                        </a:lnTo>
                        <a:lnTo>
                          <a:pt x="37" y="154"/>
                        </a:lnTo>
                        <a:lnTo>
                          <a:pt x="28" y="152"/>
                        </a:lnTo>
                        <a:lnTo>
                          <a:pt x="20" y="149"/>
                        </a:lnTo>
                        <a:lnTo>
                          <a:pt x="13" y="144"/>
                        </a:lnTo>
                        <a:lnTo>
                          <a:pt x="7" y="137"/>
                        </a:lnTo>
                        <a:lnTo>
                          <a:pt x="3" y="130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2"/>
                        </a:lnTo>
                        <a:lnTo>
                          <a:pt x="3" y="93"/>
                        </a:lnTo>
                        <a:lnTo>
                          <a:pt x="7" y="86"/>
                        </a:lnTo>
                        <a:lnTo>
                          <a:pt x="13" y="80"/>
                        </a:lnTo>
                        <a:lnTo>
                          <a:pt x="20" y="75"/>
                        </a:lnTo>
                        <a:lnTo>
                          <a:pt x="29" y="71"/>
                        </a:lnTo>
                        <a:lnTo>
                          <a:pt x="39" y="68"/>
                        </a:lnTo>
                        <a:lnTo>
                          <a:pt x="50" y="66"/>
                        </a:lnTo>
                        <a:lnTo>
                          <a:pt x="58" y="65"/>
                        </a:lnTo>
                        <a:lnTo>
                          <a:pt x="67" y="64"/>
                        </a:lnTo>
                        <a:lnTo>
                          <a:pt x="83" y="62"/>
                        </a:lnTo>
                        <a:lnTo>
                          <a:pt x="91" y="60"/>
                        </a:lnTo>
                        <a:lnTo>
                          <a:pt x="94" y="58"/>
                        </a:lnTo>
                        <a:lnTo>
                          <a:pt x="96" y="56"/>
                        </a:lnTo>
                        <a:lnTo>
                          <a:pt x="97" y="51"/>
                        </a:lnTo>
                        <a:lnTo>
                          <a:pt x="98" y="44"/>
                        </a:lnTo>
                        <a:lnTo>
                          <a:pt x="97" y="38"/>
                        </a:lnTo>
                        <a:lnTo>
                          <a:pt x="96" y="34"/>
                        </a:lnTo>
                        <a:lnTo>
                          <a:pt x="93" y="30"/>
                        </a:lnTo>
                        <a:lnTo>
                          <a:pt x="90" y="27"/>
                        </a:lnTo>
                        <a:lnTo>
                          <a:pt x="85" y="25"/>
                        </a:lnTo>
                        <a:lnTo>
                          <a:pt x="80" y="23"/>
                        </a:lnTo>
                        <a:lnTo>
                          <a:pt x="73" y="22"/>
                        </a:lnTo>
                        <a:lnTo>
                          <a:pt x="64" y="22"/>
                        </a:lnTo>
                        <a:lnTo>
                          <a:pt x="56" y="22"/>
                        </a:lnTo>
                        <a:lnTo>
                          <a:pt x="50" y="23"/>
                        </a:lnTo>
                        <a:lnTo>
                          <a:pt x="44" y="25"/>
                        </a:lnTo>
                        <a:lnTo>
                          <a:pt x="39" y="28"/>
                        </a:lnTo>
                        <a:lnTo>
                          <a:pt x="35" y="32"/>
                        </a:lnTo>
                        <a:lnTo>
                          <a:pt x="33" y="37"/>
                        </a:lnTo>
                        <a:lnTo>
                          <a:pt x="31" y="42"/>
                        </a:lnTo>
                        <a:lnTo>
                          <a:pt x="30" y="48"/>
                        </a:lnTo>
                        <a:lnTo>
                          <a:pt x="7" y="48"/>
                        </a:lnTo>
                        <a:lnTo>
                          <a:pt x="7" y="47"/>
                        </a:lnTo>
                        <a:lnTo>
                          <a:pt x="7" y="42"/>
                        </a:lnTo>
                        <a:lnTo>
                          <a:pt x="8" y="37"/>
                        </a:lnTo>
                        <a:lnTo>
                          <a:pt x="9" y="32"/>
                        </a:lnTo>
                        <a:lnTo>
                          <a:pt x="10" y="28"/>
                        </a:lnTo>
                        <a:lnTo>
                          <a:pt x="14" y="23"/>
                        </a:lnTo>
                        <a:lnTo>
                          <a:pt x="16" y="20"/>
                        </a:lnTo>
                        <a:lnTo>
                          <a:pt x="19" y="16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31" y="7"/>
                        </a:lnTo>
                        <a:lnTo>
                          <a:pt x="36" y="5"/>
                        </a:lnTo>
                        <a:lnTo>
                          <a:pt x="41" y="3"/>
                        </a:lnTo>
                        <a:lnTo>
                          <a:pt x="52" y="1"/>
                        </a:lnTo>
                        <a:lnTo>
                          <a:pt x="65" y="0"/>
                        </a:lnTo>
                        <a:lnTo>
                          <a:pt x="80" y="1"/>
                        </a:lnTo>
                        <a:lnTo>
                          <a:pt x="91" y="3"/>
                        </a:lnTo>
                        <a:lnTo>
                          <a:pt x="96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5" y="17"/>
                        </a:lnTo>
                        <a:lnTo>
                          <a:pt x="117" y="21"/>
                        </a:lnTo>
                        <a:lnTo>
                          <a:pt x="119" y="25"/>
                        </a:lnTo>
                        <a:lnTo>
                          <a:pt x="121" y="34"/>
                        </a:lnTo>
                        <a:lnTo>
                          <a:pt x="122" y="45"/>
                        </a:lnTo>
                        <a:lnTo>
                          <a:pt x="122" y="119"/>
                        </a:lnTo>
                        <a:lnTo>
                          <a:pt x="123" y="126"/>
                        </a:lnTo>
                        <a:lnTo>
                          <a:pt x="125" y="131"/>
                        </a:lnTo>
                        <a:lnTo>
                          <a:pt x="128" y="133"/>
                        </a:lnTo>
                        <a:lnTo>
                          <a:pt x="133" y="133"/>
                        </a:lnTo>
                        <a:lnTo>
                          <a:pt x="134" y="133"/>
                        </a:lnTo>
                        <a:lnTo>
                          <a:pt x="135" y="133"/>
                        </a:lnTo>
                        <a:lnTo>
                          <a:pt x="137" y="133"/>
                        </a:lnTo>
                        <a:lnTo>
                          <a:pt x="139" y="133"/>
                        </a:lnTo>
                        <a:lnTo>
                          <a:pt x="139" y="151"/>
                        </a:lnTo>
                        <a:lnTo>
                          <a:pt x="135" y="152"/>
                        </a:lnTo>
                        <a:lnTo>
                          <a:pt x="131" y="153"/>
                        </a:lnTo>
                        <a:lnTo>
                          <a:pt x="128" y="153"/>
                        </a:lnTo>
                        <a:lnTo>
                          <a:pt x="125" y="153"/>
                        </a:lnTo>
                        <a:lnTo>
                          <a:pt x="118" y="153"/>
                        </a:lnTo>
                        <a:lnTo>
                          <a:pt x="113" y="152"/>
                        </a:lnTo>
                        <a:lnTo>
                          <a:pt x="109" y="150"/>
                        </a:lnTo>
                        <a:lnTo>
                          <a:pt x="106" y="148"/>
                        </a:lnTo>
                        <a:lnTo>
                          <a:pt x="103" y="145"/>
                        </a:lnTo>
                        <a:lnTo>
                          <a:pt x="101" y="142"/>
                        </a:lnTo>
                        <a:lnTo>
                          <a:pt x="100" y="137"/>
                        </a:lnTo>
                        <a:lnTo>
                          <a:pt x="100" y="132"/>
                        </a:lnTo>
                        <a:lnTo>
                          <a:pt x="100" y="131"/>
                        </a:lnTo>
                        <a:close/>
                        <a:moveTo>
                          <a:pt x="98" y="76"/>
                        </a:moveTo>
                        <a:lnTo>
                          <a:pt x="92" y="79"/>
                        </a:lnTo>
                        <a:lnTo>
                          <a:pt x="84" y="81"/>
                        </a:lnTo>
                        <a:lnTo>
                          <a:pt x="75" y="83"/>
                        </a:lnTo>
                        <a:lnTo>
                          <a:pt x="63" y="85"/>
                        </a:lnTo>
                        <a:lnTo>
                          <a:pt x="56" y="86"/>
                        </a:lnTo>
                        <a:lnTo>
                          <a:pt x="51" y="86"/>
                        </a:lnTo>
                        <a:lnTo>
                          <a:pt x="45" y="88"/>
                        </a:lnTo>
                        <a:lnTo>
                          <a:pt x="39" y="89"/>
                        </a:lnTo>
                        <a:lnTo>
                          <a:pt x="35" y="92"/>
                        </a:lnTo>
                        <a:lnTo>
                          <a:pt x="32" y="94"/>
                        </a:lnTo>
                        <a:lnTo>
                          <a:pt x="29" y="97"/>
                        </a:lnTo>
                        <a:lnTo>
                          <a:pt x="28" y="101"/>
                        </a:lnTo>
                        <a:lnTo>
                          <a:pt x="26" y="106"/>
                        </a:lnTo>
                        <a:lnTo>
                          <a:pt x="26" y="112"/>
                        </a:lnTo>
                        <a:lnTo>
                          <a:pt x="26" y="117"/>
                        </a:lnTo>
                        <a:lnTo>
                          <a:pt x="28" y="121"/>
                        </a:lnTo>
                        <a:lnTo>
                          <a:pt x="30" y="125"/>
                        </a:lnTo>
                        <a:lnTo>
                          <a:pt x="33" y="128"/>
                        </a:lnTo>
                        <a:lnTo>
                          <a:pt x="37" y="131"/>
                        </a:lnTo>
                        <a:lnTo>
                          <a:pt x="41" y="132"/>
                        </a:lnTo>
                        <a:lnTo>
                          <a:pt x="46" y="134"/>
                        </a:lnTo>
                        <a:lnTo>
                          <a:pt x="52" y="134"/>
                        </a:lnTo>
                        <a:lnTo>
                          <a:pt x="61" y="133"/>
                        </a:lnTo>
                        <a:lnTo>
                          <a:pt x="71" y="131"/>
                        </a:lnTo>
                        <a:lnTo>
                          <a:pt x="78" y="128"/>
                        </a:lnTo>
                        <a:lnTo>
                          <a:pt x="85" y="124"/>
                        </a:lnTo>
                        <a:lnTo>
                          <a:pt x="90" y="119"/>
                        </a:lnTo>
                        <a:lnTo>
                          <a:pt x="94" y="113"/>
                        </a:lnTo>
                        <a:lnTo>
                          <a:pt x="97" y="105"/>
                        </a:lnTo>
                        <a:lnTo>
                          <a:pt x="98" y="98"/>
                        </a:lnTo>
                        <a:lnTo>
                          <a:pt x="98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75" name="Grupo 774">
                <a:extLst>
                  <a:ext uri="{FF2B5EF4-FFF2-40B4-BE49-F238E27FC236}">
                    <a16:creationId xmlns:a16="http://schemas.microsoft.com/office/drawing/2014/main" id="{98EBE6B0-4C23-5967-B44C-4384C61DA668}"/>
                  </a:ext>
                </a:extLst>
              </p:cNvPr>
              <p:cNvGrpSpPr/>
              <p:nvPr/>
            </p:nvGrpSpPr>
            <p:grpSpPr>
              <a:xfrm>
                <a:off x="4333544" y="3791016"/>
                <a:ext cx="276821" cy="59549"/>
                <a:chOff x="4321095" y="3762418"/>
                <a:chExt cx="276821" cy="59549"/>
              </a:xfrm>
            </p:grpSpPr>
            <p:sp>
              <p:nvSpPr>
                <p:cNvPr id="378" name="Freeform 129">
                  <a:extLst>
                    <a:ext uri="{FF2B5EF4-FFF2-40B4-BE49-F238E27FC236}">
                      <a16:creationId xmlns:a16="http://schemas.microsoft.com/office/drawing/2014/main" id="{3F2C5B34-1F37-194C-40E6-3B431DAC79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21095" y="3767247"/>
                  <a:ext cx="41845" cy="53112"/>
                </a:xfrm>
                <a:custGeom>
                  <a:avLst/>
                  <a:gdLst>
                    <a:gd name="T0" fmla="*/ 41 w 154"/>
                    <a:gd name="T1" fmla="*/ 92 h 200"/>
                    <a:gd name="T2" fmla="*/ 82 w 154"/>
                    <a:gd name="T3" fmla="*/ 92 h 200"/>
                    <a:gd name="T4" fmla="*/ 89 w 154"/>
                    <a:gd name="T5" fmla="*/ 92 h 200"/>
                    <a:gd name="T6" fmla="*/ 96 w 154"/>
                    <a:gd name="T7" fmla="*/ 90 h 200"/>
                    <a:gd name="T8" fmla="*/ 101 w 154"/>
                    <a:gd name="T9" fmla="*/ 88 h 200"/>
                    <a:gd name="T10" fmla="*/ 105 w 154"/>
                    <a:gd name="T11" fmla="*/ 85 h 200"/>
                    <a:gd name="T12" fmla="*/ 108 w 154"/>
                    <a:gd name="T13" fmla="*/ 81 h 200"/>
                    <a:gd name="T14" fmla="*/ 112 w 154"/>
                    <a:gd name="T15" fmla="*/ 77 h 200"/>
                    <a:gd name="T16" fmla="*/ 113 w 154"/>
                    <a:gd name="T17" fmla="*/ 71 h 200"/>
                    <a:gd name="T18" fmla="*/ 113 w 154"/>
                    <a:gd name="T19" fmla="*/ 64 h 200"/>
                    <a:gd name="T20" fmla="*/ 113 w 154"/>
                    <a:gd name="T21" fmla="*/ 57 h 200"/>
                    <a:gd name="T22" fmla="*/ 112 w 154"/>
                    <a:gd name="T23" fmla="*/ 51 h 200"/>
                    <a:gd name="T24" fmla="*/ 108 w 154"/>
                    <a:gd name="T25" fmla="*/ 46 h 200"/>
                    <a:gd name="T26" fmla="*/ 105 w 154"/>
                    <a:gd name="T27" fmla="*/ 42 h 200"/>
                    <a:gd name="T28" fmla="*/ 101 w 154"/>
                    <a:gd name="T29" fmla="*/ 39 h 200"/>
                    <a:gd name="T30" fmla="*/ 96 w 154"/>
                    <a:gd name="T31" fmla="*/ 37 h 200"/>
                    <a:gd name="T32" fmla="*/ 91 w 154"/>
                    <a:gd name="T33" fmla="*/ 34 h 200"/>
                    <a:gd name="T34" fmla="*/ 84 w 154"/>
                    <a:gd name="T35" fmla="*/ 34 h 200"/>
                    <a:gd name="T36" fmla="*/ 41 w 154"/>
                    <a:gd name="T37" fmla="*/ 34 h 200"/>
                    <a:gd name="T38" fmla="*/ 41 w 154"/>
                    <a:gd name="T39" fmla="*/ 92 h 200"/>
                    <a:gd name="T40" fmla="*/ 41 w 154"/>
                    <a:gd name="T41" fmla="*/ 129 h 200"/>
                    <a:gd name="T42" fmla="*/ 41 w 154"/>
                    <a:gd name="T43" fmla="*/ 200 h 200"/>
                    <a:gd name="T44" fmla="*/ 0 w 154"/>
                    <a:gd name="T45" fmla="*/ 200 h 200"/>
                    <a:gd name="T46" fmla="*/ 0 w 154"/>
                    <a:gd name="T47" fmla="*/ 0 h 200"/>
                    <a:gd name="T48" fmla="*/ 90 w 154"/>
                    <a:gd name="T49" fmla="*/ 0 h 200"/>
                    <a:gd name="T50" fmla="*/ 97 w 154"/>
                    <a:gd name="T51" fmla="*/ 0 h 200"/>
                    <a:gd name="T52" fmla="*/ 104 w 154"/>
                    <a:gd name="T53" fmla="*/ 1 h 200"/>
                    <a:gd name="T54" fmla="*/ 112 w 154"/>
                    <a:gd name="T55" fmla="*/ 2 h 200"/>
                    <a:gd name="T56" fmla="*/ 118 w 154"/>
                    <a:gd name="T57" fmla="*/ 4 h 200"/>
                    <a:gd name="T58" fmla="*/ 124 w 154"/>
                    <a:gd name="T59" fmla="*/ 6 h 200"/>
                    <a:gd name="T60" fmla="*/ 129 w 154"/>
                    <a:gd name="T61" fmla="*/ 9 h 200"/>
                    <a:gd name="T62" fmla="*/ 134 w 154"/>
                    <a:gd name="T63" fmla="*/ 12 h 200"/>
                    <a:gd name="T64" fmla="*/ 138 w 154"/>
                    <a:gd name="T65" fmla="*/ 16 h 200"/>
                    <a:gd name="T66" fmla="*/ 142 w 154"/>
                    <a:gd name="T67" fmla="*/ 20 h 200"/>
                    <a:gd name="T68" fmla="*/ 145 w 154"/>
                    <a:gd name="T69" fmla="*/ 25 h 200"/>
                    <a:gd name="T70" fmla="*/ 148 w 154"/>
                    <a:gd name="T71" fmla="*/ 30 h 200"/>
                    <a:gd name="T72" fmla="*/ 150 w 154"/>
                    <a:gd name="T73" fmla="*/ 37 h 200"/>
                    <a:gd name="T74" fmla="*/ 152 w 154"/>
                    <a:gd name="T75" fmla="*/ 43 h 200"/>
                    <a:gd name="T76" fmla="*/ 153 w 154"/>
                    <a:gd name="T77" fmla="*/ 49 h 200"/>
                    <a:gd name="T78" fmla="*/ 154 w 154"/>
                    <a:gd name="T79" fmla="*/ 57 h 200"/>
                    <a:gd name="T80" fmla="*/ 154 w 154"/>
                    <a:gd name="T81" fmla="*/ 64 h 200"/>
                    <a:gd name="T82" fmla="*/ 154 w 154"/>
                    <a:gd name="T83" fmla="*/ 72 h 200"/>
                    <a:gd name="T84" fmla="*/ 153 w 154"/>
                    <a:gd name="T85" fmla="*/ 79 h 200"/>
                    <a:gd name="T86" fmla="*/ 152 w 154"/>
                    <a:gd name="T87" fmla="*/ 85 h 200"/>
                    <a:gd name="T88" fmla="*/ 150 w 154"/>
                    <a:gd name="T89" fmla="*/ 91 h 200"/>
                    <a:gd name="T90" fmla="*/ 148 w 154"/>
                    <a:gd name="T91" fmla="*/ 98 h 200"/>
                    <a:gd name="T92" fmla="*/ 145 w 154"/>
                    <a:gd name="T93" fmla="*/ 103 h 200"/>
                    <a:gd name="T94" fmla="*/ 142 w 154"/>
                    <a:gd name="T95" fmla="*/ 108 h 200"/>
                    <a:gd name="T96" fmla="*/ 138 w 154"/>
                    <a:gd name="T97" fmla="*/ 112 h 200"/>
                    <a:gd name="T98" fmla="*/ 134 w 154"/>
                    <a:gd name="T99" fmla="*/ 116 h 200"/>
                    <a:gd name="T100" fmla="*/ 129 w 154"/>
                    <a:gd name="T101" fmla="*/ 120 h 200"/>
                    <a:gd name="T102" fmla="*/ 124 w 154"/>
                    <a:gd name="T103" fmla="*/ 122 h 200"/>
                    <a:gd name="T104" fmla="*/ 119 w 154"/>
                    <a:gd name="T105" fmla="*/ 125 h 200"/>
                    <a:gd name="T106" fmla="*/ 113 w 154"/>
                    <a:gd name="T107" fmla="*/ 127 h 200"/>
                    <a:gd name="T108" fmla="*/ 106 w 154"/>
                    <a:gd name="T109" fmla="*/ 128 h 200"/>
                    <a:gd name="T110" fmla="*/ 99 w 154"/>
                    <a:gd name="T111" fmla="*/ 129 h 200"/>
                    <a:gd name="T112" fmla="*/ 92 w 154"/>
                    <a:gd name="T113" fmla="*/ 129 h 200"/>
                    <a:gd name="T114" fmla="*/ 41 w 154"/>
                    <a:gd name="T115" fmla="*/ 129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4" h="200">
                      <a:moveTo>
                        <a:pt x="41" y="92"/>
                      </a:moveTo>
                      <a:lnTo>
                        <a:pt x="82" y="92"/>
                      </a:lnTo>
                      <a:lnTo>
                        <a:pt x="89" y="92"/>
                      </a:lnTo>
                      <a:lnTo>
                        <a:pt x="96" y="90"/>
                      </a:lnTo>
                      <a:lnTo>
                        <a:pt x="101" y="88"/>
                      </a:lnTo>
                      <a:lnTo>
                        <a:pt x="105" y="85"/>
                      </a:lnTo>
                      <a:lnTo>
                        <a:pt x="108" y="81"/>
                      </a:lnTo>
                      <a:lnTo>
                        <a:pt x="112" y="77"/>
                      </a:lnTo>
                      <a:lnTo>
                        <a:pt x="113" y="71"/>
                      </a:lnTo>
                      <a:lnTo>
                        <a:pt x="113" y="64"/>
                      </a:lnTo>
                      <a:lnTo>
                        <a:pt x="113" y="57"/>
                      </a:lnTo>
                      <a:lnTo>
                        <a:pt x="112" y="51"/>
                      </a:lnTo>
                      <a:lnTo>
                        <a:pt x="108" y="46"/>
                      </a:lnTo>
                      <a:lnTo>
                        <a:pt x="105" y="42"/>
                      </a:lnTo>
                      <a:lnTo>
                        <a:pt x="101" y="39"/>
                      </a:lnTo>
                      <a:lnTo>
                        <a:pt x="96" y="37"/>
                      </a:lnTo>
                      <a:lnTo>
                        <a:pt x="91" y="34"/>
                      </a:lnTo>
                      <a:lnTo>
                        <a:pt x="84" y="34"/>
                      </a:lnTo>
                      <a:lnTo>
                        <a:pt x="41" y="34"/>
                      </a:lnTo>
                      <a:lnTo>
                        <a:pt x="41" y="92"/>
                      </a:lnTo>
                      <a:close/>
                      <a:moveTo>
                        <a:pt x="41" y="129"/>
                      </a:moveTo>
                      <a:lnTo>
                        <a:pt x="41" y="200"/>
                      </a:lnTo>
                      <a:lnTo>
                        <a:pt x="0" y="200"/>
                      </a:ln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97" y="0"/>
                      </a:lnTo>
                      <a:lnTo>
                        <a:pt x="104" y="1"/>
                      </a:lnTo>
                      <a:lnTo>
                        <a:pt x="112" y="2"/>
                      </a:lnTo>
                      <a:lnTo>
                        <a:pt x="118" y="4"/>
                      </a:lnTo>
                      <a:lnTo>
                        <a:pt x="124" y="6"/>
                      </a:lnTo>
                      <a:lnTo>
                        <a:pt x="129" y="9"/>
                      </a:lnTo>
                      <a:lnTo>
                        <a:pt x="134" y="12"/>
                      </a:lnTo>
                      <a:lnTo>
                        <a:pt x="138" y="16"/>
                      </a:lnTo>
                      <a:lnTo>
                        <a:pt x="142" y="20"/>
                      </a:lnTo>
                      <a:lnTo>
                        <a:pt x="145" y="25"/>
                      </a:lnTo>
                      <a:lnTo>
                        <a:pt x="148" y="30"/>
                      </a:lnTo>
                      <a:lnTo>
                        <a:pt x="150" y="37"/>
                      </a:lnTo>
                      <a:lnTo>
                        <a:pt x="152" y="43"/>
                      </a:lnTo>
                      <a:lnTo>
                        <a:pt x="153" y="49"/>
                      </a:lnTo>
                      <a:lnTo>
                        <a:pt x="154" y="57"/>
                      </a:lnTo>
                      <a:lnTo>
                        <a:pt x="154" y="64"/>
                      </a:lnTo>
                      <a:lnTo>
                        <a:pt x="154" y="72"/>
                      </a:lnTo>
                      <a:lnTo>
                        <a:pt x="153" y="79"/>
                      </a:lnTo>
                      <a:lnTo>
                        <a:pt x="152" y="85"/>
                      </a:lnTo>
                      <a:lnTo>
                        <a:pt x="150" y="91"/>
                      </a:lnTo>
                      <a:lnTo>
                        <a:pt x="148" y="98"/>
                      </a:lnTo>
                      <a:lnTo>
                        <a:pt x="145" y="103"/>
                      </a:lnTo>
                      <a:lnTo>
                        <a:pt x="142" y="108"/>
                      </a:lnTo>
                      <a:lnTo>
                        <a:pt x="138" y="112"/>
                      </a:lnTo>
                      <a:lnTo>
                        <a:pt x="134" y="116"/>
                      </a:lnTo>
                      <a:lnTo>
                        <a:pt x="129" y="120"/>
                      </a:lnTo>
                      <a:lnTo>
                        <a:pt x="124" y="122"/>
                      </a:lnTo>
                      <a:lnTo>
                        <a:pt x="119" y="125"/>
                      </a:lnTo>
                      <a:lnTo>
                        <a:pt x="113" y="127"/>
                      </a:lnTo>
                      <a:lnTo>
                        <a:pt x="106" y="128"/>
                      </a:lnTo>
                      <a:lnTo>
                        <a:pt x="99" y="129"/>
                      </a:lnTo>
                      <a:lnTo>
                        <a:pt x="92" y="129"/>
                      </a:lnTo>
                      <a:lnTo>
                        <a:pt x="41" y="129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79" name="Freeform 130">
                  <a:extLst>
                    <a:ext uri="{FF2B5EF4-FFF2-40B4-BE49-F238E27FC236}">
                      <a16:creationId xmlns:a16="http://schemas.microsoft.com/office/drawing/2014/main" id="{C522E033-C029-0B79-E77C-6AFDDD9A45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67768" y="3778512"/>
                  <a:ext cx="37016" cy="43455"/>
                </a:xfrm>
                <a:custGeom>
                  <a:avLst/>
                  <a:gdLst>
                    <a:gd name="T0" fmla="*/ 88 w 138"/>
                    <a:gd name="T1" fmla="*/ 141 h 159"/>
                    <a:gd name="T2" fmla="*/ 78 w 138"/>
                    <a:gd name="T3" fmla="*/ 149 h 159"/>
                    <a:gd name="T4" fmla="*/ 66 w 138"/>
                    <a:gd name="T5" fmla="*/ 155 h 159"/>
                    <a:gd name="T6" fmla="*/ 52 w 138"/>
                    <a:gd name="T7" fmla="*/ 158 h 159"/>
                    <a:gd name="T8" fmla="*/ 34 w 138"/>
                    <a:gd name="T9" fmla="*/ 158 h 159"/>
                    <a:gd name="T10" fmla="*/ 17 w 138"/>
                    <a:gd name="T11" fmla="*/ 152 h 159"/>
                    <a:gd name="T12" fmla="*/ 6 w 138"/>
                    <a:gd name="T13" fmla="*/ 140 h 159"/>
                    <a:gd name="T14" fmla="*/ 0 w 138"/>
                    <a:gd name="T15" fmla="*/ 123 h 159"/>
                    <a:gd name="T16" fmla="*/ 0 w 138"/>
                    <a:gd name="T17" fmla="*/ 101 h 159"/>
                    <a:gd name="T18" fmla="*/ 6 w 138"/>
                    <a:gd name="T19" fmla="*/ 86 h 159"/>
                    <a:gd name="T20" fmla="*/ 18 w 138"/>
                    <a:gd name="T21" fmla="*/ 75 h 159"/>
                    <a:gd name="T22" fmla="*/ 37 w 138"/>
                    <a:gd name="T23" fmla="*/ 67 h 159"/>
                    <a:gd name="T24" fmla="*/ 57 w 138"/>
                    <a:gd name="T25" fmla="*/ 64 h 159"/>
                    <a:gd name="T26" fmla="*/ 77 w 138"/>
                    <a:gd name="T27" fmla="*/ 60 h 159"/>
                    <a:gd name="T28" fmla="*/ 87 w 138"/>
                    <a:gd name="T29" fmla="*/ 55 h 159"/>
                    <a:gd name="T30" fmla="*/ 90 w 138"/>
                    <a:gd name="T31" fmla="*/ 51 h 159"/>
                    <a:gd name="T32" fmla="*/ 91 w 138"/>
                    <a:gd name="T33" fmla="*/ 43 h 159"/>
                    <a:gd name="T34" fmla="*/ 88 w 138"/>
                    <a:gd name="T35" fmla="*/ 37 h 159"/>
                    <a:gd name="T36" fmla="*/ 82 w 138"/>
                    <a:gd name="T37" fmla="*/ 33 h 159"/>
                    <a:gd name="T38" fmla="*/ 73 w 138"/>
                    <a:gd name="T39" fmla="*/ 31 h 159"/>
                    <a:gd name="T40" fmla="*/ 61 w 138"/>
                    <a:gd name="T41" fmla="*/ 31 h 159"/>
                    <a:gd name="T42" fmla="*/ 51 w 138"/>
                    <a:gd name="T43" fmla="*/ 33 h 159"/>
                    <a:gd name="T44" fmla="*/ 45 w 138"/>
                    <a:gd name="T45" fmla="*/ 38 h 159"/>
                    <a:gd name="T46" fmla="*/ 42 w 138"/>
                    <a:gd name="T47" fmla="*/ 45 h 159"/>
                    <a:gd name="T48" fmla="*/ 41 w 138"/>
                    <a:gd name="T49" fmla="*/ 52 h 159"/>
                    <a:gd name="T50" fmla="*/ 5 w 138"/>
                    <a:gd name="T51" fmla="*/ 49 h 159"/>
                    <a:gd name="T52" fmla="*/ 6 w 138"/>
                    <a:gd name="T53" fmla="*/ 38 h 159"/>
                    <a:gd name="T54" fmla="*/ 9 w 138"/>
                    <a:gd name="T55" fmla="*/ 28 h 159"/>
                    <a:gd name="T56" fmla="*/ 14 w 138"/>
                    <a:gd name="T57" fmla="*/ 20 h 159"/>
                    <a:gd name="T58" fmla="*/ 21 w 138"/>
                    <a:gd name="T59" fmla="*/ 13 h 159"/>
                    <a:gd name="T60" fmla="*/ 29 w 138"/>
                    <a:gd name="T61" fmla="*/ 7 h 159"/>
                    <a:gd name="T62" fmla="*/ 40 w 138"/>
                    <a:gd name="T63" fmla="*/ 3 h 159"/>
                    <a:gd name="T64" fmla="*/ 66 w 138"/>
                    <a:gd name="T65" fmla="*/ 0 h 159"/>
                    <a:gd name="T66" fmla="*/ 93 w 138"/>
                    <a:gd name="T67" fmla="*/ 3 h 159"/>
                    <a:gd name="T68" fmla="*/ 114 w 138"/>
                    <a:gd name="T69" fmla="*/ 11 h 159"/>
                    <a:gd name="T70" fmla="*/ 121 w 138"/>
                    <a:gd name="T71" fmla="*/ 17 h 159"/>
                    <a:gd name="T72" fmla="*/ 126 w 138"/>
                    <a:gd name="T73" fmla="*/ 24 h 159"/>
                    <a:gd name="T74" fmla="*/ 129 w 138"/>
                    <a:gd name="T75" fmla="*/ 32 h 159"/>
                    <a:gd name="T76" fmla="*/ 130 w 138"/>
                    <a:gd name="T77" fmla="*/ 41 h 159"/>
                    <a:gd name="T78" fmla="*/ 130 w 138"/>
                    <a:gd name="T79" fmla="*/ 134 h 159"/>
                    <a:gd name="T80" fmla="*/ 134 w 138"/>
                    <a:gd name="T81" fmla="*/ 144 h 159"/>
                    <a:gd name="T82" fmla="*/ 138 w 138"/>
                    <a:gd name="T83" fmla="*/ 153 h 159"/>
                    <a:gd name="T84" fmla="*/ 95 w 138"/>
                    <a:gd name="T85" fmla="*/ 149 h 159"/>
                    <a:gd name="T86" fmla="*/ 92 w 138"/>
                    <a:gd name="T87" fmla="*/ 140 h 159"/>
                    <a:gd name="T88" fmla="*/ 91 w 138"/>
                    <a:gd name="T89" fmla="*/ 81 h 159"/>
                    <a:gd name="T90" fmla="*/ 69 w 138"/>
                    <a:gd name="T91" fmla="*/ 88 h 159"/>
                    <a:gd name="T92" fmla="*/ 57 w 138"/>
                    <a:gd name="T93" fmla="*/ 90 h 159"/>
                    <a:gd name="T94" fmla="*/ 47 w 138"/>
                    <a:gd name="T95" fmla="*/ 94 h 159"/>
                    <a:gd name="T96" fmla="*/ 41 w 138"/>
                    <a:gd name="T97" fmla="*/ 98 h 159"/>
                    <a:gd name="T98" fmla="*/ 38 w 138"/>
                    <a:gd name="T99" fmla="*/ 103 h 159"/>
                    <a:gd name="T100" fmla="*/ 37 w 138"/>
                    <a:gd name="T101" fmla="*/ 111 h 159"/>
                    <a:gd name="T102" fmla="*/ 38 w 138"/>
                    <a:gd name="T103" fmla="*/ 118 h 159"/>
                    <a:gd name="T104" fmla="*/ 42 w 138"/>
                    <a:gd name="T105" fmla="*/ 124 h 159"/>
                    <a:gd name="T106" fmla="*/ 48 w 138"/>
                    <a:gd name="T107" fmla="*/ 127 h 159"/>
                    <a:gd name="T108" fmla="*/ 57 w 138"/>
                    <a:gd name="T109" fmla="*/ 129 h 159"/>
                    <a:gd name="T110" fmla="*/ 72 w 138"/>
                    <a:gd name="T111" fmla="*/ 126 h 159"/>
                    <a:gd name="T112" fmla="*/ 82 w 138"/>
                    <a:gd name="T113" fmla="*/ 120 h 159"/>
                    <a:gd name="T114" fmla="*/ 89 w 138"/>
                    <a:gd name="T115" fmla="*/ 109 h 159"/>
                    <a:gd name="T116" fmla="*/ 91 w 138"/>
                    <a:gd name="T117" fmla="*/ 94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8" h="159">
                      <a:moveTo>
                        <a:pt x="92" y="135"/>
                      </a:moveTo>
                      <a:lnTo>
                        <a:pt x="88" y="141"/>
                      </a:lnTo>
                      <a:lnTo>
                        <a:pt x="84" y="145"/>
                      </a:lnTo>
                      <a:lnTo>
                        <a:pt x="78" y="149"/>
                      </a:lnTo>
                      <a:lnTo>
                        <a:pt x="73" y="153"/>
                      </a:lnTo>
                      <a:lnTo>
                        <a:pt x="66" y="155"/>
                      </a:lnTo>
                      <a:lnTo>
                        <a:pt x="60" y="157"/>
                      </a:lnTo>
                      <a:lnTo>
                        <a:pt x="52" y="158"/>
                      </a:lnTo>
                      <a:lnTo>
                        <a:pt x="44" y="159"/>
                      </a:lnTo>
                      <a:lnTo>
                        <a:pt x="34" y="158"/>
                      </a:lnTo>
                      <a:lnTo>
                        <a:pt x="25" y="156"/>
                      </a:lnTo>
                      <a:lnTo>
                        <a:pt x="17" y="152"/>
                      </a:lnTo>
                      <a:lnTo>
                        <a:pt x="11" y="147"/>
                      </a:lnTo>
                      <a:lnTo>
                        <a:pt x="6" y="140"/>
                      </a:lnTo>
                      <a:lnTo>
                        <a:pt x="3" y="132"/>
                      </a:lnTo>
                      <a:lnTo>
                        <a:pt x="0" y="123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3" y="93"/>
                      </a:lnTo>
                      <a:lnTo>
                        <a:pt x="6" y="86"/>
                      </a:lnTo>
                      <a:lnTo>
                        <a:pt x="11" y="80"/>
                      </a:lnTo>
                      <a:lnTo>
                        <a:pt x="18" y="75"/>
                      </a:lnTo>
                      <a:lnTo>
                        <a:pt x="26" y="70"/>
                      </a:lnTo>
                      <a:lnTo>
                        <a:pt x="37" y="67"/>
                      </a:lnTo>
                      <a:lnTo>
                        <a:pt x="49" y="65"/>
                      </a:lnTo>
                      <a:lnTo>
                        <a:pt x="57" y="64"/>
                      </a:lnTo>
                      <a:lnTo>
                        <a:pt x="66" y="63"/>
                      </a:lnTo>
                      <a:lnTo>
                        <a:pt x="77" y="60"/>
                      </a:lnTo>
                      <a:lnTo>
                        <a:pt x="85" y="57"/>
                      </a:lnTo>
                      <a:lnTo>
                        <a:pt x="87" y="55"/>
                      </a:lnTo>
                      <a:lnTo>
                        <a:pt x="89" y="53"/>
                      </a:lnTo>
                      <a:lnTo>
                        <a:pt x="90" y="51"/>
                      </a:lnTo>
                      <a:lnTo>
                        <a:pt x="91" y="48"/>
                      </a:lnTo>
                      <a:lnTo>
                        <a:pt x="91" y="43"/>
                      </a:lnTo>
                      <a:lnTo>
                        <a:pt x="90" y="40"/>
                      </a:lnTo>
                      <a:lnTo>
                        <a:pt x="88" y="37"/>
                      </a:lnTo>
                      <a:lnTo>
                        <a:pt x="85" y="34"/>
                      </a:lnTo>
                      <a:lnTo>
                        <a:pt x="82" y="33"/>
                      </a:lnTo>
                      <a:lnTo>
                        <a:pt x="78" y="32"/>
                      </a:lnTo>
                      <a:lnTo>
                        <a:pt x="73" y="31"/>
                      </a:lnTo>
                      <a:lnTo>
                        <a:pt x="67" y="31"/>
                      </a:lnTo>
                      <a:lnTo>
                        <a:pt x="61" y="31"/>
                      </a:lnTo>
                      <a:lnTo>
                        <a:pt x="56" y="32"/>
                      </a:lnTo>
                      <a:lnTo>
                        <a:pt x="51" y="33"/>
                      </a:lnTo>
                      <a:lnTo>
                        <a:pt x="48" y="35"/>
                      </a:lnTo>
                      <a:lnTo>
                        <a:pt x="45" y="38"/>
                      </a:lnTo>
                      <a:lnTo>
                        <a:pt x="43" y="41"/>
                      </a:lnTo>
                      <a:lnTo>
                        <a:pt x="42" y="45"/>
                      </a:lnTo>
                      <a:lnTo>
                        <a:pt x="41" y="50"/>
                      </a:lnTo>
                      <a:lnTo>
                        <a:pt x="41" y="52"/>
                      </a:lnTo>
                      <a:lnTo>
                        <a:pt x="5" y="52"/>
                      </a:lnTo>
                      <a:lnTo>
                        <a:pt x="5" y="49"/>
                      </a:lnTo>
                      <a:lnTo>
                        <a:pt x="5" y="43"/>
                      </a:lnTo>
                      <a:lnTo>
                        <a:pt x="6" y="38"/>
                      </a:lnTo>
                      <a:lnTo>
                        <a:pt x="7" y="33"/>
                      </a:lnTo>
                      <a:lnTo>
                        <a:pt x="9" y="28"/>
                      </a:lnTo>
                      <a:lnTo>
                        <a:pt x="11" y="24"/>
                      </a:lnTo>
                      <a:lnTo>
                        <a:pt x="14" y="20"/>
                      </a:lnTo>
                      <a:lnTo>
                        <a:pt x="17" y="16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29" y="7"/>
                      </a:lnTo>
                      <a:lnTo>
                        <a:pt x="34" y="5"/>
                      </a:lnTo>
                      <a:lnTo>
                        <a:pt x="40" y="3"/>
                      </a:lnTo>
                      <a:lnTo>
                        <a:pt x="51" y="1"/>
                      </a:lnTo>
                      <a:lnTo>
                        <a:pt x="66" y="0"/>
                      </a:lnTo>
                      <a:lnTo>
                        <a:pt x="80" y="1"/>
                      </a:lnTo>
                      <a:lnTo>
                        <a:pt x="93" y="3"/>
                      </a:lnTo>
                      <a:lnTo>
                        <a:pt x="103" y="6"/>
                      </a:lnTo>
                      <a:lnTo>
                        <a:pt x="114" y="11"/>
                      </a:lnTo>
                      <a:lnTo>
                        <a:pt x="117" y="13"/>
                      </a:lnTo>
                      <a:lnTo>
                        <a:pt x="121" y="17"/>
                      </a:lnTo>
                      <a:lnTo>
                        <a:pt x="123" y="20"/>
                      </a:lnTo>
                      <a:lnTo>
                        <a:pt x="126" y="24"/>
                      </a:lnTo>
                      <a:lnTo>
                        <a:pt x="128" y="28"/>
                      </a:lnTo>
                      <a:lnTo>
                        <a:pt x="129" y="32"/>
                      </a:lnTo>
                      <a:lnTo>
                        <a:pt x="130" y="37"/>
                      </a:lnTo>
                      <a:lnTo>
                        <a:pt x="130" y="41"/>
                      </a:lnTo>
                      <a:lnTo>
                        <a:pt x="130" y="126"/>
                      </a:lnTo>
                      <a:lnTo>
                        <a:pt x="130" y="134"/>
                      </a:lnTo>
                      <a:lnTo>
                        <a:pt x="132" y="140"/>
                      </a:lnTo>
                      <a:lnTo>
                        <a:pt x="134" y="144"/>
                      </a:lnTo>
                      <a:lnTo>
                        <a:pt x="138" y="147"/>
                      </a:lnTo>
                      <a:lnTo>
                        <a:pt x="138" y="153"/>
                      </a:lnTo>
                      <a:lnTo>
                        <a:pt x="96" y="153"/>
                      </a:lnTo>
                      <a:lnTo>
                        <a:pt x="95" y="149"/>
                      </a:lnTo>
                      <a:lnTo>
                        <a:pt x="93" y="145"/>
                      </a:lnTo>
                      <a:lnTo>
                        <a:pt x="92" y="140"/>
                      </a:lnTo>
                      <a:lnTo>
                        <a:pt x="92" y="135"/>
                      </a:lnTo>
                      <a:close/>
                      <a:moveTo>
                        <a:pt x="91" y="81"/>
                      </a:moveTo>
                      <a:lnTo>
                        <a:pt x="81" y="85"/>
                      </a:lnTo>
                      <a:lnTo>
                        <a:pt x="69" y="88"/>
                      </a:lnTo>
                      <a:lnTo>
                        <a:pt x="60" y="90"/>
                      </a:lnTo>
                      <a:lnTo>
                        <a:pt x="57" y="90"/>
                      </a:lnTo>
                      <a:lnTo>
                        <a:pt x="51" y="92"/>
                      </a:lnTo>
                      <a:lnTo>
                        <a:pt x="47" y="94"/>
                      </a:lnTo>
                      <a:lnTo>
                        <a:pt x="44" y="96"/>
                      </a:lnTo>
                      <a:lnTo>
                        <a:pt x="41" y="98"/>
                      </a:lnTo>
                      <a:lnTo>
                        <a:pt x="39" y="100"/>
                      </a:lnTo>
                      <a:lnTo>
                        <a:pt x="38" y="103"/>
                      </a:lnTo>
                      <a:lnTo>
                        <a:pt x="37" y="107"/>
                      </a:lnTo>
                      <a:lnTo>
                        <a:pt x="37" y="111"/>
                      </a:lnTo>
                      <a:lnTo>
                        <a:pt x="37" y="115"/>
                      </a:lnTo>
                      <a:lnTo>
                        <a:pt x="38" y="118"/>
                      </a:lnTo>
                      <a:lnTo>
                        <a:pt x="40" y="121"/>
                      </a:lnTo>
                      <a:lnTo>
                        <a:pt x="42" y="124"/>
                      </a:lnTo>
                      <a:lnTo>
                        <a:pt x="45" y="126"/>
                      </a:lnTo>
                      <a:lnTo>
                        <a:pt x="48" y="127"/>
                      </a:lnTo>
                      <a:lnTo>
                        <a:pt x="52" y="128"/>
                      </a:lnTo>
                      <a:lnTo>
                        <a:pt x="57" y="129"/>
                      </a:lnTo>
                      <a:lnTo>
                        <a:pt x="65" y="128"/>
                      </a:lnTo>
                      <a:lnTo>
                        <a:pt x="72" y="126"/>
                      </a:lnTo>
                      <a:lnTo>
                        <a:pt x="77" y="124"/>
                      </a:lnTo>
                      <a:lnTo>
                        <a:pt x="82" y="120"/>
                      </a:lnTo>
                      <a:lnTo>
                        <a:pt x="86" y="115"/>
                      </a:lnTo>
                      <a:lnTo>
                        <a:pt x="89" y="109"/>
                      </a:lnTo>
                      <a:lnTo>
                        <a:pt x="91" y="102"/>
                      </a:lnTo>
                      <a:lnTo>
                        <a:pt x="91" y="94"/>
                      </a:lnTo>
                      <a:lnTo>
                        <a:pt x="91" y="8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80" name="Freeform 131">
                  <a:extLst>
                    <a:ext uri="{FF2B5EF4-FFF2-40B4-BE49-F238E27FC236}">
                      <a16:creationId xmlns:a16="http://schemas.microsoft.com/office/drawing/2014/main" id="{6082D2B5-DBC5-17CC-5490-D7F1EC9EB5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9613" y="3778512"/>
                  <a:ext cx="37016" cy="43455"/>
                </a:xfrm>
                <a:custGeom>
                  <a:avLst/>
                  <a:gdLst>
                    <a:gd name="T0" fmla="*/ 137 w 137"/>
                    <a:gd name="T1" fmla="*/ 97 h 158"/>
                    <a:gd name="T2" fmla="*/ 135 w 137"/>
                    <a:gd name="T3" fmla="*/ 112 h 158"/>
                    <a:gd name="T4" fmla="*/ 131 w 137"/>
                    <a:gd name="T5" fmla="*/ 123 h 158"/>
                    <a:gd name="T6" fmla="*/ 125 w 137"/>
                    <a:gd name="T7" fmla="*/ 133 h 158"/>
                    <a:gd name="T8" fmla="*/ 116 w 137"/>
                    <a:gd name="T9" fmla="*/ 142 h 158"/>
                    <a:gd name="T10" fmla="*/ 106 w 137"/>
                    <a:gd name="T11" fmla="*/ 149 h 158"/>
                    <a:gd name="T12" fmla="*/ 95 w 137"/>
                    <a:gd name="T13" fmla="*/ 154 h 158"/>
                    <a:gd name="T14" fmla="*/ 83 w 137"/>
                    <a:gd name="T15" fmla="*/ 157 h 158"/>
                    <a:gd name="T16" fmla="*/ 70 w 137"/>
                    <a:gd name="T17" fmla="*/ 158 h 158"/>
                    <a:gd name="T18" fmla="*/ 54 w 137"/>
                    <a:gd name="T19" fmla="*/ 157 h 158"/>
                    <a:gd name="T20" fmla="*/ 40 w 137"/>
                    <a:gd name="T21" fmla="*/ 153 h 158"/>
                    <a:gd name="T22" fmla="*/ 29 w 137"/>
                    <a:gd name="T23" fmla="*/ 147 h 158"/>
                    <a:gd name="T24" fmla="*/ 19 w 137"/>
                    <a:gd name="T25" fmla="*/ 138 h 158"/>
                    <a:gd name="T26" fmla="*/ 11 w 137"/>
                    <a:gd name="T27" fmla="*/ 126 h 158"/>
                    <a:gd name="T28" fmla="*/ 4 w 137"/>
                    <a:gd name="T29" fmla="*/ 113 h 158"/>
                    <a:gd name="T30" fmla="*/ 1 w 137"/>
                    <a:gd name="T31" fmla="*/ 96 h 158"/>
                    <a:gd name="T32" fmla="*/ 0 w 137"/>
                    <a:gd name="T33" fmla="*/ 79 h 158"/>
                    <a:gd name="T34" fmla="*/ 1 w 137"/>
                    <a:gd name="T35" fmla="*/ 62 h 158"/>
                    <a:gd name="T36" fmla="*/ 4 w 137"/>
                    <a:gd name="T37" fmla="*/ 47 h 158"/>
                    <a:gd name="T38" fmla="*/ 11 w 137"/>
                    <a:gd name="T39" fmla="*/ 32 h 158"/>
                    <a:gd name="T40" fmla="*/ 19 w 137"/>
                    <a:gd name="T41" fmla="*/ 21 h 158"/>
                    <a:gd name="T42" fmla="*/ 29 w 137"/>
                    <a:gd name="T43" fmla="*/ 12 h 158"/>
                    <a:gd name="T44" fmla="*/ 41 w 137"/>
                    <a:gd name="T45" fmla="*/ 5 h 158"/>
                    <a:gd name="T46" fmla="*/ 55 w 137"/>
                    <a:gd name="T47" fmla="*/ 1 h 158"/>
                    <a:gd name="T48" fmla="*/ 71 w 137"/>
                    <a:gd name="T49" fmla="*/ 0 h 158"/>
                    <a:gd name="T50" fmla="*/ 84 w 137"/>
                    <a:gd name="T51" fmla="*/ 1 h 158"/>
                    <a:gd name="T52" fmla="*/ 96 w 137"/>
                    <a:gd name="T53" fmla="*/ 4 h 158"/>
                    <a:gd name="T54" fmla="*/ 107 w 137"/>
                    <a:gd name="T55" fmla="*/ 8 h 158"/>
                    <a:gd name="T56" fmla="*/ 116 w 137"/>
                    <a:gd name="T57" fmla="*/ 15 h 158"/>
                    <a:gd name="T58" fmla="*/ 125 w 137"/>
                    <a:gd name="T59" fmla="*/ 23 h 158"/>
                    <a:gd name="T60" fmla="*/ 131 w 137"/>
                    <a:gd name="T61" fmla="*/ 33 h 158"/>
                    <a:gd name="T62" fmla="*/ 135 w 137"/>
                    <a:gd name="T63" fmla="*/ 44 h 158"/>
                    <a:gd name="T64" fmla="*/ 137 w 137"/>
                    <a:gd name="T65" fmla="*/ 58 h 158"/>
                    <a:gd name="T66" fmla="*/ 96 w 137"/>
                    <a:gd name="T67" fmla="*/ 53 h 158"/>
                    <a:gd name="T68" fmla="*/ 92 w 137"/>
                    <a:gd name="T69" fmla="*/ 43 h 158"/>
                    <a:gd name="T70" fmla="*/ 85 w 137"/>
                    <a:gd name="T71" fmla="*/ 37 h 158"/>
                    <a:gd name="T72" fmla="*/ 76 w 137"/>
                    <a:gd name="T73" fmla="*/ 33 h 158"/>
                    <a:gd name="T74" fmla="*/ 63 w 137"/>
                    <a:gd name="T75" fmla="*/ 34 h 158"/>
                    <a:gd name="T76" fmla="*/ 53 w 137"/>
                    <a:gd name="T77" fmla="*/ 39 h 158"/>
                    <a:gd name="T78" fmla="*/ 45 w 137"/>
                    <a:gd name="T79" fmla="*/ 52 h 158"/>
                    <a:gd name="T80" fmla="*/ 42 w 137"/>
                    <a:gd name="T81" fmla="*/ 69 h 158"/>
                    <a:gd name="T82" fmla="*/ 42 w 137"/>
                    <a:gd name="T83" fmla="*/ 90 h 158"/>
                    <a:gd name="T84" fmla="*/ 45 w 137"/>
                    <a:gd name="T85" fmla="*/ 107 h 158"/>
                    <a:gd name="T86" fmla="*/ 53 w 137"/>
                    <a:gd name="T87" fmla="*/ 118 h 158"/>
                    <a:gd name="T88" fmla="*/ 64 w 137"/>
                    <a:gd name="T89" fmla="*/ 124 h 158"/>
                    <a:gd name="T90" fmla="*/ 76 w 137"/>
                    <a:gd name="T91" fmla="*/ 124 h 158"/>
                    <a:gd name="T92" fmla="*/ 85 w 137"/>
                    <a:gd name="T93" fmla="*/ 121 h 158"/>
                    <a:gd name="T94" fmla="*/ 92 w 137"/>
                    <a:gd name="T95" fmla="*/ 114 h 158"/>
                    <a:gd name="T96" fmla="*/ 96 w 137"/>
                    <a:gd name="T97" fmla="*/ 103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7" h="158">
                      <a:moveTo>
                        <a:pt x="97" y="97"/>
                      </a:moveTo>
                      <a:lnTo>
                        <a:pt x="137" y="97"/>
                      </a:lnTo>
                      <a:lnTo>
                        <a:pt x="136" y="105"/>
                      </a:lnTo>
                      <a:lnTo>
                        <a:pt x="135" y="112"/>
                      </a:lnTo>
                      <a:lnTo>
                        <a:pt x="133" y="118"/>
                      </a:lnTo>
                      <a:lnTo>
                        <a:pt x="131" y="123"/>
                      </a:lnTo>
                      <a:lnTo>
                        <a:pt x="128" y="129"/>
                      </a:lnTo>
                      <a:lnTo>
                        <a:pt x="125" y="133"/>
                      </a:lnTo>
                      <a:lnTo>
                        <a:pt x="120" y="138"/>
                      </a:lnTo>
                      <a:lnTo>
                        <a:pt x="116" y="142"/>
                      </a:lnTo>
                      <a:lnTo>
                        <a:pt x="111" y="146"/>
                      </a:lnTo>
                      <a:lnTo>
                        <a:pt x="106" y="149"/>
                      </a:lnTo>
                      <a:lnTo>
                        <a:pt x="101" y="152"/>
                      </a:lnTo>
                      <a:lnTo>
                        <a:pt x="95" y="154"/>
                      </a:lnTo>
                      <a:lnTo>
                        <a:pt x="89" y="156"/>
                      </a:lnTo>
                      <a:lnTo>
                        <a:pt x="83" y="157"/>
                      </a:lnTo>
                      <a:lnTo>
                        <a:pt x="76" y="158"/>
                      </a:lnTo>
                      <a:lnTo>
                        <a:pt x="70" y="158"/>
                      </a:lnTo>
                      <a:lnTo>
                        <a:pt x="61" y="158"/>
                      </a:lnTo>
                      <a:lnTo>
                        <a:pt x="54" y="157"/>
                      </a:lnTo>
                      <a:lnTo>
                        <a:pt x="47" y="155"/>
                      </a:lnTo>
                      <a:lnTo>
                        <a:pt x="40" y="153"/>
                      </a:lnTo>
                      <a:lnTo>
                        <a:pt x="34" y="150"/>
                      </a:lnTo>
                      <a:lnTo>
                        <a:pt x="29" y="147"/>
                      </a:lnTo>
                      <a:lnTo>
                        <a:pt x="23" y="142"/>
                      </a:lnTo>
                      <a:lnTo>
                        <a:pt x="19" y="138"/>
                      </a:lnTo>
                      <a:lnTo>
                        <a:pt x="14" y="132"/>
                      </a:lnTo>
                      <a:lnTo>
                        <a:pt x="11" y="126"/>
                      </a:lnTo>
                      <a:lnTo>
                        <a:pt x="7" y="120"/>
                      </a:lnTo>
                      <a:lnTo>
                        <a:pt x="4" y="113"/>
                      </a:lnTo>
                      <a:lnTo>
                        <a:pt x="2" y="105"/>
                      </a:lnTo>
                      <a:lnTo>
                        <a:pt x="1" y="96"/>
                      </a:lnTo>
                      <a:lnTo>
                        <a:pt x="0" y="88"/>
                      </a:lnTo>
                      <a:lnTo>
                        <a:pt x="0" y="79"/>
                      </a:lnTo>
                      <a:lnTo>
                        <a:pt x="0" y="70"/>
                      </a:lnTo>
                      <a:lnTo>
                        <a:pt x="1" y="62"/>
                      </a:lnTo>
                      <a:lnTo>
                        <a:pt x="2" y="54"/>
                      </a:lnTo>
                      <a:lnTo>
                        <a:pt x="4" y="47"/>
                      </a:lnTo>
                      <a:lnTo>
                        <a:pt x="7" y="39"/>
                      </a:lnTo>
                      <a:lnTo>
                        <a:pt x="11" y="32"/>
                      </a:lnTo>
                      <a:lnTo>
                        <a:pt x="15" y="26"/>
                      </a:lnTo>
                      <a:lnTo>
                        <a:pt x="19" y="21"/>
                      </a:lnTo>
                      <a:lnTo>
                        <a:pt x="24" y="16"/>
                      </a:lnTo>
                      <a:lnTo>
                        <a:pt x="29" y="12"/>
                      </a:lnTo>
                      <a:lnTo>
                        <a:pt x="35" y="8"/>
                      </a:lnTo>
                      <a:lnTo>
                        <a:pt x="41" y="5"/>
                      </a:lnTo>
                      <a:lnTo>
                        <a:pt x="48" y="3"/>
                      </a:lnTo>
                      <a:lnTo>
                        <a:pt x="55" y="1"/>
                      </a:lnTo>
                      <a:lnTo>
                        <a:pt x="62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4" y="1"/>
                      </a:lnTo>
                      <a:lnTo>
                        <a:pt x="91" y="2"/>
                      </a:lnTo>
                      <a:lnTo>
                        <a:pt x="96" y="4"/>
                      </a:lnTo>
                      <a:lnTo>
                        <a:pt x="102" y="6"/>
                      </a:lnTo>
                      <a:lnTo>
                        <a:pt x="107" y="8"/>
                      </a:lnTo>
                      <a:lnTo>
                        <a:pt x="112" y="12"/>
                      </a:lnTo>
                      <a:lnTo>
                        <a:pt x="116" y="15"/>
                      </a:lnTo>
                      <a:lnTo>
                        <a:pt x="120" y="19"/>
                      </a:lnTo>
                      <a:lnTo>
                        <a:pt x="125" y="23"/>
                      </a:lnTo>
                      <a:lnTo>
                        <a:pt x="128" y="28"/>
                      </a:lnTo>
                      <a:lnTo>
                        <a:pt x="131" y="33"/>
                      </a:lnTo>
                      <a:lnTo>
                        <a:pt x="133" y="39"/>
                      </a:lnTo>
                      <a:lnTo>
                        <a:pt x="135" y="44"/>
                      </a:lnTo>
                      <a:lnTo>
                        <a:pt x="136" y="51"/>
                      </a:lnTo>
                      <a:lnTo>
                        <a:pt x="137" y="58"/>
                      </a:lnTo>
                      <a:lnTo>
                        <a:pt x="97" y="58"/>
                      </a:lnTo>
                      <a:lnTo>
                        <a:pt x="96" y="53"/>
                      </a:lnTo>
                      <a:lnTo>
                        <a:pt x="94" y="48"/>
                      </a:lnTo>
                      <a:lnTo>
                        <a:pt x="92" y="43"/>
                      </a:lnTo>
                      <a:lnTo>
                        <a:pt x="89" y="39"/>
                      </a:lnTo>
                      <a:lnTo>
                        <a:pt x="85" y="37"/>
                      </a:lnTo>
                      <a:lnTo>
                        <a:pt x="81" y="35"/>
                      </a:lnTo>
                      <a:lnTo>
                        <a:pt x="76" y="33"/>
                      </a:lnTo>
                      <a:lnTo>
                        <a:pt x="71" y="33"/>
                      </a:lnTo>
                      <a:lnTo>
                        <a:pt x="63" y="34"/>
                      </a:lnTo>
                      <a:lnTo>
                        <a:pt x="58" y="36"/>
                      </a:lnTo>
                      <a:lnTo>
                        <a:pt x="53" y="39"/>
                      </a:lnTo>
                      <a:lnTo>
                        <a:pt x="48" y="44"/>
                      </a:lnTo>
                      <a:lnTo>
                        <a:pt x="45" y="52"/>
                      </a:lnTo>
                      <a:lnTo>
                        <a:pt x="43" y="60"/>
                      </a:lnTo>
                      <a:lnTo>
                        <a:pt x="42" y="69"/>
                      </a:lnTo>
                      <a:lnTo>
                        <a:pt x="41" y="80"/>
                      </a:lnTo>
                      <a:lnTo>
                        <a:pt x="42" y="90"/>
                      </a:lnTo>
                      <a:lnTo>
                        <a:pt x="43" y="98"/>
                      </a:lnTo>
                      <a:lnTo>
                        <a:pt x="45" y="107"/>
                      </a:lnTo>
                      <a:lnTo>
                        <a:pt x="49" y="113"/>
                      </a:lnTo>
                      <a:lnTo>
                        <a:pt x="53" y="118"/>
                      </a:lnTo>
                      <a:lnTo>
                        <a:pt x="58" y="122"/>
                      </a:lnTo>
                      <a:lnTo>
                        <a:pt x="64" y="124"/>
                      </a:lnTo>
                      <a:lnTo>
                        <a:pt x="71" y="125"/>
                      </a:lnTo>
                      <a:lnTo>
                        <a:pt x="76" y="124"/>
                      </a:lnTo>
                      <a:lnTo>
                        <a:pt x="81" y="123"/>
                      </a:lnTo>
                      <a:lnTo>
                        <a:pt x="85" y="121"/>
                      </a:lnTo>
                      <a:lnTo>
                        <a:pt x="89" y="118"/>
                      </a:lnTo>
                      <a:lnTo>
                        <a:pt x="92" y="114"/>
                      </a:lnTo>
                      <a:lnTo>
                        <a:pt x="94" y="110"/>
                      </a:lnTo>
                      <a:lnTo>
                        <a:pt x="96" y="103"/>
                      </a:lnTo>
                      <a:lnTo>
                        <a:pt x="97" y="97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81" name="Freeform 132">
                  <a:extLst>
                    <a:ext uri="{FF2B5EF4-FFF2-40B4-BE49-F238E27FC236}">
                      <a16:creationId xmlns:a16="http://schemas.microsoft.com/office/drawing/2014/main" id="{3D79634C-CD5C-BA8C-7E1D-366B0FD7E6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53068" y="3762418"/>
                  <a:ext cx="16094" cy="57939"/>
                </a:xfrm>
                <a:custGeom>
                  <a:avLst/>
                  <a:gdLst>
                    <a:gd name="T0" fmla="*/ 2 w 62"/>
                    <a:gd name="T1" fmla="*/ 216 h 216"/>
                    <a:gd name="T2" fmla="*/ 2 w 62"/>
                    <a:gd name="T3" fmla="*/ 68 h 216"/>
                    <a:gd name="T4" fmla="*/ 42 w 62"/>
                    <a:gd name="T5" fmla="*/ 68 h 216"/>
                    <a:gd name="T6" fmla="*/ 42 w 62"/>
                    <a:gd name="T7" fmla="*/ 216 h 216"/>
                    <a:gd name="T8" fmla="*/ 2 w 62"/>
                    <a:gd name="T9" fmla="*/ 216 h 216"/>
                    <a:gd name="T10" fmla="*/ 62 w 62"/>
                    <a:gd name="T11" fmla="*/ 0 h 216"/>
                    <a:gd name="T12" fmla="*/ 20 w 62"/>
                    <a:gd name="T13" fmla="*/ 50 h 216"/>
                    <a:gd name="T14" fmla="*/ 0 w 62"/>
                    <a:gd name="T15" fmla="*/ 50 h 216"/>
                    <a:gd name="T16" fmla="*/ 28 w 62"/>
                    <a:gd name="T17" fmla="*/ 0 h 216"/>
                    <a:gd name="T18" fmla="*/ 62 w 62"/>
                    <a:gd name="T19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216">
                      <a:moveTo>
                        <a:pt x="2" y="216"/>
                      </a:moveTo>
                      <a:lnTo>
                        <a:pt x="2" y="68"/>
                      </a:lnTo>
                      <a:lnTo>
                        <a:pt x="42" y="68"/>
                      </a:lnTo>
                      <a:lnTo>
                        <a:pt x="42" y="216"/>
                      </a:lnTo>
                      <a:lnTo>
                        <a:pt x="2" y="216"/>
                      </a:lnTo>
                      <a:close/>
                      <a:moveTo>
                        <a:pt x="62" y="0"/>
                      </a:moveTo>
                      <a:lnTo>
                        <a:pt x="20" y="50"/>
                      </a:lnTo>
                      <a:lnTo>
                        <a:pt x="0" y="50"/>
                      </a:lnTo>
                      <a:lnTo>
                        <a:pt x="28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82" name="Freeform 133">
                  <a:extLst>
                    <a:ext uri="{FF2B5EF4-FFF2-40B4-BE49-F238E27FC236}">
                      <a16:creationId xmlns:a16="http://schemas.microsoft.com/office/drawing/2014/main" id="{F1BF938F-032A-A0E2-105F-6873BEA0DA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9163" y="3765637"/>
                  <a:ext cx="22532" cy="54720"/>
                </a:xfrm>
                <a:custGeom>
                  <a:avLst/>
                  <a:gdLst>
                    <a:gd name="T0" fmla="*/ 22 w 86"/>
                    <a:gd name="T1" fmla="*/ 202 h 202"/>
                    <a:gd name="T2" fmla="*/ 22 w 86"/>
                    <a:gd name="T3" fmla="*/ 82 h 202"/>
                    <a:gd name="T4" fmla="*/ 0 w 86"/>
                    <a:gd name="T5" fmla="*/ 82 h 202"/>
                    <a:gd name="T6" fmla="*/ 0 w 86"/>
                    <a:gd name="T7" fmla="*/ 54 h 202"/>
                    <a:gd name="T8" fmla="*/ 22 w 86"/>
                    <a:gd name="T9" fmla="*/ 54 h 202"/>
                    <a:gd name="T10" fmla="*/ 22 w 86"/>
                    <a:gd name="T11" fmla="*/ 41 h 202"/>
                    <a:gd name="T12" fmla="*/ 23 w 86"/>
                    <a:gd name="T13" fmla="*/ 30 h 202"/>
                    <a:gd name="T14" fmla="*/ 25 w 86"/>
                    <a:gd name="T15" fmla="*/ 22 h 202"/>
                    <a:gd name="T16" fmla="*/ 28 w 86"/>
                    <a:gd name="T17" fmla="*/ 15 h 202"/>
                    <a:gd name="T18" fmla="*/ 33 w 86"/>
                    <a:gd name="T19" fmla="*/ 10 h 202"/>
                    <a:gd name="T20" fmla="*/ 39 w 86"/>
                    <a:gd name="T21" fmla="*/ 6 h 202"/>
                    <a:gd name="T22" fmla="*/ 46 w 86"/>
                    <a:gd name="T23" fmla="*/ 3 h 202"/>
                    <a:gd name="T24" fmla="*/ 56 w 86"/>
                    <a:gd name="T25" fmla="*/ 1 h 202"/>
                    <a:gd name="T26" fmla="*/ 66 w 86"/>
                    <a:gd name="T27" fmla="*/ 0 h 202"/>
                    <a:gd name="T28" fmla="*/ 71 w 86"/>
                    <a:gd name="T29" fmla="*/ 0 h 202"/>
                    <a:gd name="T30" fmla="*/ 76 w 86"/>
                    <a:gd name="T31" fmla="*/ 0 h 202"/>
                    <a:gd name="T32" fmla="*/ 81 w 86"/>
                    <a:gd name="T33" fmla="*/ 1 h 202"/>
                    <a:gd name="T34" fmla="*/ 86 w 86"/>
                    <a:gd name="T35" fmla="*/ 1 h 202"/>
                    <a:gd name="T36" fmla="*/ 86 w 86"/>
                    <a:gd name="T37" fmla="*/ 32 h 202"/>
                    <a:gd name="T38" fmla="*/ 76 w 86"/>
                    <a:gd name="T39" fmla="*/ 32 h 202"/>
                    <a:gd name="T40" fmla="*/ 68 w 86"/>
                    <a:gd name="T41" fmla="*/ 33 h 202"/>
                    <a:gd name="T42" fmla="*/ 63 w 86"/>
                    <a:gd name="T43" fmla="*/ 34 h 202"/>
                    <a:gd name="T44" fmla="*/ 61 w 86"/>
                    <a:gd name="T45" fmla="*/ 39 h 202"/>
                    <a:gd name="T46" fmla="*/ 60 w 86"/>
                    <a:gd name="T47" fmla="*/ 44 h 202"/>
                    <a:gd name="T48" fmla="*/ 60 w 86"/>
                    <a:gd name="T49" fmla="*/ 54 h 202"/>
                    <a:gd name="T50" fmla="*/ 86 w 86"/>
                    <a:gd name="T51" fmla="*/ 54 h 202"/>
                    <a:gd name="T52" fmla="*/ 86 w 86"/>
                    <a:gd name="T53" fmla="*/ 82 h 202"/>
                    <a:gd name="T54" fmla="*/ 61 w 86"/>
                    <a:gd name="T55" fmla="*/ 82 h 202"/>
                    <a:gd name="T56" fmla="*/ 61 w 86"/>
                    <a:gd name="T57" fmla="*/ 202 h 202"/>
                    <a:gd name="T58" fmla="*/ 22 w 86"/>
                    <a:gd name="T59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6" h="202">
                      <a:moveTo>
                        <a:pt x="22" y="202"/>
                      </a:moveTo>
                      <a:lnTo>
                        <a:pt x="22" y="82"/>
                      </a:lnTo>
                      <a:lnTo>
                        <a:pt x="0" y="82"/>
                      </a:lnTo>
                      <a:lnTo>
                        <a:pt x="0" y="54"/>
                      </a:lnTo>
                      <a:lnTo>
                        <a:pt x="22" y="54"/>
                      </a:lnTo>
                      <a:lnTo>
                        <a:pt x="22" y="41"/>
                      </a:lnTo>
                      <a:lnTo>
                        <a:pt x="23" y="30"/>
                      </a:lnTo>
                      <a:lnTo>
                        <a:pt x="25" y="22"/>
                      </a:lnTo>
                      <a:lnTo>
                        <a:pt x="28" y="15"/>
                      </a:lnTo>
                      <a:lnTo>
                        <a:pt x="33" y="10"/>
                      </a:lnTo>
                      <a:lnTo>
                        <a:pt x="39" y="6"/>
                      </a:lnTo>
                      <a:lnTo>
                        <a:pt x="46" y="3"/>
                      </a:lnTo>
                      <a:lnTo>
                        <a:pt x="56" y="1"/>
                      </a:lnTo>
                      <a:lnTo>
                        <a:pt x="66" y="0"/>
                      </a:lnTo>
                      <a:lnTo>
                        <a:pt x="71" y="0"/>
                      </a:lnTo>
                      <a:lnTo>
                        <a:pt x="76" y="0"/>
                      </a:lnTo>
                      <a:lnTo>
                        <a:pt x="81" y="1"/>
                      </a:lnTo>
                      <a:lnTo>
                        <a:pt x="86" y="1"/>
                      </a:lnTo>
                      <a:lnTo>
                        <a:pt x="86" y="32"/>
                      </a:lnTo>
                      <a:lnTo>
                        <a:pt x="76" y="32"/>
                      </a:lnTo>
                      <a:lnTo>
                        <a:pt x="68" y="33"/>
                      </a:lnTo>
                      <a:lnTo>
                        <a:pt x="63" y="34"/>
                      </a:lnTo>
                      <a:lnTo>
                        <a:pt x="61" y="39"/>
                      </a:lnTo>
                      <a:lnTo>
                        <a:pt x="60" y="44"/>
                      </a:lnTo>
                      <a:lnTo>
                        <a:pt x="60" y="54"/>
                      </a:lnTo>
                      <a:lnTo>
                        <a:pt x="86" y="54"/>
                      </a:lnTo>
                      <a:lnTo>
                        <a:pt x="86" y="82"/>
                      </a:lnTo>
                      <a:lnTo>
                        <a:pt x="61" y="82"/>
                      </a:lnTo>
                      <a:lnTo>
                        <a:pt x="61" y="202"/>
                      </a:lnTo>
                      <a:lnTo>
                        <a:pt x="22" y="202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83" name="Freeform 134">
                  <a:extLst>
                    <a:ext uri="{FF2B5EF4-FFF2-40B4-BE49-F238E27FC236}">
                      <a16:creationId xmlns:a16="http://schemas.microsoft.com/office/drawing/2014/main" id="{D2BD0088-D30B-A9A0-D791-E2622F891C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98132" y="3767247"/>
                  <a:ext cx="9657" cy="53112"/>
                </a:xfrm>
                <a:custGeom>
                  <a:avLst/>
                  <a:gdLst>
                    <a:gd name="T0" fmla="*/ 0 w 41"/>
                    <a:gd name="T1" fmla="*/ 36 h 200"/>
                    <a:gd name="T2" fmla="*/ 0 w 41"/>
                    <a:gd name="T3" fmla="*/ 0 h 200"/>
                    <a:gd name="T4" fmla="*/ 41 w 41"/>
                    <a:gd name="T5" fmla="*/ 0 h 200"/>
                    <a:gd name="T6" fmla="*/ 41 w 41"/>
                    <a:gd name="T7" fmla="*/ 36 h 200"/>
                    <a:gd name="T8" fmla="*/ 0 w 41"/>
                    <a:gd name="T9" fmla="*/ 36 h 200"/>
                    <a:gd name="T10" fmla="*/ 0 w 41"/>
                    <a:gd name="T11" fmla="*/ 200 h 200"/>
                    <a:gd name="T12" fmla="*/ 0 w 41"/>
                    <a:gd name="T13" fmla="*/ 52 h 200"/>
                    <a:gd name="T14" fmla="*/ 41 w 41"/>
                    <a:gd name="T15" fmla="*/ 52 h 200"/>
                    <a:gd name="T16" fmla="*/ 41 w 41"/>
                    <a:gd name="T17" fmla="*/ 200 h 200"/>
                    <a:gd name="T18" fmla="*/ 0 w 41"/>
                    <a:gd name="T19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200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41" y="0"/>
                      </a:lnTo>
                      <a:lnTo>
                        <a:pt x="41" y="36"/>
                      </a:lnTo>
                      <a:lnTo>
                        <a:pt x="0" y="36"/>
                      </a:lnTo>
                      <a:close/>
                      <a:moveTo>
                        <a:pt x="0" y="200"/>
                      </a:moveTo>
                      <a:lnTo>
                        <a:pt x="0" y="52"/>
                      </a:lnTo>
                      <a:lnTo>
                        <a:pt x="41" y="52"/>
                      </a:lnTo>
                      <a:lnTo>
                        <a:pt x="41" y="20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84" name="Freeform 135">
                  <a:extLst>
                    <a:ext uri="{FF2B5EF4-FFF2-40B4-BE49-F238E27FC236}">
                      <a16:creationId xmlns:a16="http://schemas.microsoft.com/office/drawing/2014/main" id="{62931D60-380E-3940-CF2C-97E977CB6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5835" y="3778512"/>
                  <a:ext cx="37016" cy="43455"/>
                </a:xfrm>
                <a:custGeom>
                  <a:avLst/>
                  <a:gdLst>
                    <a:gd name="T0" fmla="*/ 137 w 137"/>
                    <a:gd name="T1" fmla="*/ 97 h 158"/>
                    <a:gd name="T2" fmla="*/ 135 w 137"/>
                    <a:gd name="T3" fmla="*/ 112 h 158"/>
                    <a:gd name="T4" fmla="*/ 131 w 137"/>
                    <a:gd name="T5" fmla="*/ 123 h 158"/>
                    <a:gd name="T6" fmla="*/ 125 w 137"/>
                    <a:gd name="T7" fmla="*/ 133 h 158"/>
                    <a:gd name="T8" fmla="*/ 116 w 137"/>
                    <a:gd name="T9" fmla="*/ 142 h 158"/>
                    <a:gd name="T10" fmla="*/ 107 w 137"/>
                    <a:gd name="T11" fmla="*/ 149 h 158"/>
                    <a:gd name="T12" fmla="*/ 96 w 137"/>
                    <a:gd name="T13" fmla="*/ 154 h 158"/>
                    <a:gd name="T14" fmla="*/ 84 w 137"/>
                    <a:gd name="T15" fmla="*/ 157 h 158"/>
                    <a:gd name="T16" fmla="*/ 70 w 137"/>
                    <a:gd name="T17" fmla="*/ 158 h 158"/>
                    <a:gd name="T18" fmla="*/ 54 w 137"/>
                    <a:gd name="T19" fmla="*/ 157 h 158"/>
                    <a:gd name="T20" fmla="*/ 41 w 137"/>
                    <a:gd name="T21" fmla="*/ 153 h 158"/>
                    <a:gd name="T22" fmla="*/ 29 w 137"/>
                    <a:gd name="T23" fmla="*/ 147 h 158"/>
                    <a:gd name="T24" fmla="*/ 19 w 137"/>
                    <a:gd name="T25" fmla="*/ 138 h 158"/>
                    <a:gd name="T26" fmla="*/ 11 w 137"/>
                    <a:gd name="T27" fmla="*/ 126 h 158"/>
                    <a:gd name="T28" fmla="*/ 5 w 137"/>
                    <a:gd name="T29" fmla="*/ 113 h 158"/>
                    <a:gd name="T30" fmla="*/ 1 w 137"/>
                    <a:gd name="T31" fmla="*/ 96 h 158"/>
                    <a:gd name="T32" fmla="*/ 0 w 137"/>
                    <a:gd name="T33" fmla="*/ 79 h 158"/>
                    <a:gd name="T34" fmla="*/ 1 w 137"/>
                    <a:gd name="T35" fmla="*/ 62 h 158"/>
                    <a:gd name="T36" fmla="*/ 5 w 137"/>
                    <a:gd name="T37" fmla="*/ 47 h 158"/>
                    <a:gd name="T38" fmla="*/ 11 w 137"/>
                    <a:gd name="T39" fmla="*/ 32 h 158"/>
                    <a:gd name="T40" fmla="*/ 20 w 137"/>
                    <a:gd name="T41" fmla="*/ 21 h 158"/>
                    <a:gd name="T42" fmla="*/ 30 w 137"/>
                    <a:gd name="T43" fmla="*/ 12 h 158"/>
                    <a:gd name="T44" fmla="*/ 42 w 137"/>
                    <a:gd name="T45" fmla="*/ 5 h 158"/>
                    <a:gd name="T46" fmla="*/ 55 w 137"/>
                    <a:gd name="T47" fmla="*/ 1 h 158"/>
                    <a:gd name="T48" fmla="*/ 71 w 137"/>
                    <a:gd name="T49" fmla="*/ 0 h 158"/>
                    <a:gd name="T50" fmla="*/ 85 w 137"/>
                    <a:gd name="T51" fmla="*/ 1 h 158"/>
                    <a:gd name="T52" fmla="*/ 97 w 137"/>
                    <a:gd name="T53" fmla="*/ 4 h 158"/>
                    <a:gd name="T54" fmla="*/ 108 w 137"/>
                    <a:gd name="T55" fmla="*/ 8 h 158"/>
                    <a:gd name="T56" fmla="*/ 117 w 137"/>
                    <a:gd name="T57" fmla="*/ 15 h 158"/>
                    <a:gd name="T58" fmla="*/ 126 w 137"/>
                    <a:gd name="T59" fmla="*/ 23 h 158"/>
                    <a:gd name="T60" fmla="*/ 131 w 137"/>
                    <a:gd name="T61" fmla="*/ 33 h 158"/>
                    <a:gd name="T62" fmla="*/ 135 w 137"/>
                    <a:gd name="T63" fmla="*/ 44 h 158"/>
                    <a:gd name="T64" fmla="*/ 137 w 137"/>
                    <a:gd name="T65" fmla="*/ 58 h 158"/>
                    <a:gd name="T66" fmla="*/ 96 w 137"/>
                    <a:gd name="T67" fmla="*/ 53 h 158"/>
                    <a:gd name="T68" fmla="*/ 92 w 137"/>
                    <a:gd name="T69" fmla="*/ 43 h 158"/>
                    <a:gd name="T70" fmla="*/ 86 w 137"/>
                    <a:gd name="T71" fmla="*/ 37 h 158"/>
                    <a:gd name="T72" fmla="*/ 77 w 137"/>
                    <a:gd name="T73" fmla="*/ 33 h 158"/>
                    <a:gd name="T74" fmla="*/ 65 w 137"/>
                    <a:gd name="T75" fmla="*/ 34 h 158"/>
                    <a:gd name="T76" fmla="*/ 53 w 137"/>
                    <a:gd name="T77" fmla="*/ 39 h 158"/>
                    <a:gd name="T78" fmla="*/ 46 w 137"/>
                    <a:gd name="T79" fmla="*/ 52 h 158"/>
                    <a:gd name="T80" fmla="*/ 42 w 137"/>
                    <a:gd name="T81" fmla="*/ 69 h 158"/>
                    <a:gd name="T82" fmla="*/ 42 w 137"/>
                    <a:gd name="T83" fmla="*/ 90 h 158"/>
                    <a:gd name="T84" fmla="*/ 46 w 137"/>
                    <a:gd name="T85" fmla="*/ 107 h 158"/>
                    <a:gd name="T86" fmla="*/ 53 w 137"/>
                    <a:gd name="T87" fmla="*/ 118 h 158"/>
                    <a:gd name="T88" fmla="*/ 65 w 137"/>
                    <a:gd name="T89" fmla="*/ 124 h 158"/>
                    <a:gd name="T90" fmla="*/ 77 w 137"/>
                    <a:gd name="T91" fmla="*/ 124 h 158"/>
                    <a:gd name="T92" fmla="*/ 86 w 137"/>
                    <a:gd name="T93" fmla="*/ 121 h 158"/>
                    <a:gd name="T94" fmla="*/ 92 w 137"/>
                    <a:gd name="T95" fmla="*/ 114 h 158"/>
                    <a:gd name="T96" fmla="*/ 97 w 137"/>
                    <a:gd name="T97" fmla="*/ 103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7" h="158">
                      <a:moveTo>
                        <a:pt x="98" y="97"/>
                      </a:moveTo>
                      <a:lnTo>
                        <a:pt x="137" y="97"/>
                      </a:lnTo>
                      <a:lnTo>
                        <a:pt x="137" y="105"/>
                      </a:lnTo>
                      <a:lnTo>
                        <a:pt x="135" y="112"/>
                      </a:lnTo>
                      <a:lnTo>
                        <a:pt x="133" y="118"/>
                      </a:lnTo>
                      <a:lnTo>
                        <a:pt x="131" y="123"/>
                      </a:lnTo>
                      <a:lnTo>
                        <a:pt x="128" y="129"/>
                      </a:lnTo>
                      <a:lnTo>
                        <a:pt x="125" y="133"/>
                      </a:lnTo>
                      <a:lnTo>
                        <a:pt x="121" y="138"/>
                      </a:lnTo>
                      <a:lnTo>
                        <a:pt x="116" y="142"/>
                      </a:lnTo>
                      <a:lnTo>
                        <a:pt x="111" y="146"/>
                      </a:lnTo>
                      <a:lnTo>
                        <a:pt x="107" y="149"/>
                      </a:lnTo>
                      <a:lnTo>
                        <a:pt x="101" y="152"/>
                      </a:lnTo>
                      <a:lnTo>
                        <a:pt x="96" y="154"/>
                      </a:lnTo>
                      <a:lnTo>
                        <a:pt x="90" y="156"/>
                      </a:lnTo>
                      <a:lnTo>
                        <a:pt x="84" y="157"/>
                      </a:lnTo>
                      <a:lnTo>
                        <a:pt x="77" y="158"/>
                      </a:lnTo>
                      <a:lnTo>
                        <a:pt x="70" y="158"/>
                      </a:lnTo>
                      <a:lnTo>
                        <a:pt x="61" y="158"/>
                      </a:lnTo>
                      <a:lnTo>
                        <a:pt x="54" y="157"/>
                      </a:lnTo>
                      <a:lnTo>
                        <a:pt x="47" y="155"/>
                      </a:lnTo>
                      <a:lnTo>
                        <a:pt x="41" y="153"/>
                      </a:lnTo>
                      <a:lnTo>
                        <a:pt x="35" y="150"/>
                      </a:lnTo>
                      <a:lnTo>
                        <a:pt x="29" y="147"/>
                      </a:lnTo>
                      <a:lnTo>
                        <a:pt x="24" y="142"/>
                      </a:lnTo>
                      <a:lnTo>
                        <a:pt x="19" y="138"/>
                      </a:lnTo>
                      <a:lnTo>
                        <a:pt x="15" y="132"/>
                      </a:lnTo>
                      <a:lnTo>
                        <a:pt x="11" y="126"/>
                      </a:lnTo>
                      <a:lnTo>
                        <a:pt x="8" y="120"/>
                      </a:lnTo>
                      <a:lnTo>
                        <a:pt x="5" y="113"/>
                      </a:lnTo>
                      <a:lnTo>
                        <a:pt x="3" y="105"/>
                      </a:lnTo>
                      <a:lnTo>
                        <a:pt x="1" y="96"/>
                      </a:lnTo>
                      <a:lnTo>
                        <a:pt x="0" y="88"/>
                      </a:lnTo>
                      <a:lnTo>
                        <a:pt x="0" y="79"/>
                      </a:lnTo>
                      <a:lnTo>
                        <a:pt x="0" y="70"/>
                      </a:lnTo>
                      <a:lnTo>
                        <a:pt x="1" y="62"/>
                      </a:lnTo>
                      <a:lnTo>
                        <a:pt x="3" y="54"/>
                      </a:lnTo>
                      <a:lnTo>
                        <a:pt x="5" y="47"/>
                      </a:lnTo>
                      <a:lnTo>
                        <a:pt x="8" y="39"/>
                      </a:lnTo>
                      <a:lnTo>
                        <a:pt x="11" y="32"/>
                      </a:lnTo>
                      <a:lnTo>
                        <a:pt x="15" y="26"/>
                      </a:lnTo>
                      <a:lnTo>
                        <a:pt x="20" y="21"/>
                      </a:lnTo>
                      <a:lnTo>
                        <a:pt x="24" y="16"/>
                      </a:lnTo>
                      <a:lnTo>
                        <a:pt x="30" y="12"/>
                      </a:lnTo>
                      <a:lnTo>
                        <a:pt x="35" y="8"/>
                      </a:lnTo>
                      <a:lnTo>
                        <a:pt x="42" y="5"/>
                      </a:lnTo>
                      <a:lnTo>
                        <a:pt x="48" y="3"/>
                      </a:lnTo>
                      <a:lnTo>
                        <a:pt x="55" y="1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5" y="1"/>
                      </a:lnTo>
                      <a:lnTo>
                        <a:pt x="91" y="2"/>
                      </a:lnTo>
                      <a:lnTo>
                        <a:pt x="97" y="4"/>
                      </a:lnTo>
                      <a:lnTo>
                        <a:pt x="103" y="6"/>
                      </a:lnTo>
                      <a:lnTo>
                        <a:pt x="108" y="8"/>
                      </a:lnTo>
                      <a:lnTo>
                        <a:pt x="112" y="12"/>
                      </a:lnTo>
                      <a:lnTo>
                        <a:pt x="117" y="15"/>
                      </a:lnTo>
                      <a:lnTo>
                        <a:pt x="122" y="19"/>
                      </a:lnTo>
                      <a:lnTo>
                        <a:pt x="126" y="23"/>
                      </a:lnTo>
                      <a:lnTo>
                        <a:pt x="129" y="28"/>
                      </a:lnTo>
                      <a:lnTo>
                        <a:pt x="131" y="33"/>
                      </a:lnTo>
                      <a:lnTo>
                        <a:pt x="133" y="39"/>
                      </a:lnTo>
                      <a:lnTo>
                        <a:pt x="135" y="44"/>
                      </a:lnTo>
                      <a:lnTo>
                        <a:pt x="136" y="51"/>
                      </a:lnTo>
                      <a:lnTo>
                        <a:pt x="137" y="58"/>
                      </a:lnTo>
                      <a:lnTo>
                        <a:pt x="97" y="58"/>
                      </a:lnTo>
                      <a:lnTo>
                        <a:pt x="96" y="53"/>
                      </a:lnTo>
                      <a:lnTo>
                        <a:pt x="94" y="48"/>
                      </a:lnTo>
                      <a:lnTo>
                        <a:pt x="92" y="43"/>
                      </a:lnTo>
                      <a:lnTo>
                        <a:pt x="89" y="39"/>
                      </a:lnTo>
                      <a:lnTo>
                        <a:pt x="86" y="37"/>
                      </a:lnTo>
                      <a:lnTo>
                        <a:pt x="81" y="35"/>
                      </a:lnTo>
                      <a:lnTo>
                        <a:pt x="77" y="33"/>
                      </a:lnTo>
                      <a:lnTo>
                        <a:pt x="72" y="33"/>
                      </a:lnTo>
                      <a:lnTo>
                        <a:pt x="65" y="34"/>
                      </a:lnTo>
                      <a:lnTo>
                        <a:pt x="58" y="36"/>
                      </a:lnTo>
                      <a:lnTo>
                        <a:pt x="53" y="39"/>
                      </a:lnTo>
                      <a:lnTo>
                        <a:pt x="49" y="44"/>
                      </a:lnTo>
                      <a:lnTo>
                        <a:pt x="46" y="52"/>
                      </a:lnTo>
                      <a:lnTo>
                        <a:pt x="44" y="60"/>
                      </a:lnTo>
                      <a:lnTo>
                        <a:pt x="42" y="69"/>
                      </a:lnTo>
                      <a:lnTo>
                        <a:pt x="42" y="80"/>
                      </a:lnTo>
                      <a:lnTo>
                        <a:pt x="42" y="90"/>
                      </a:lnTo>
                      <a:lnTo>
                        <a:pt x="44" y="98"/>
                      </a:lnTo>
                      <a:lnTo>
                        <a:pt x="46" y="107"/>
                      </a:lnTo>
                      <a:lnTo>
                        <a:pt x="49" y="113"/>
                      </a:lnTo>
                      <a:lnTo>
                        <a:pt x="53" y="118"/>
                      </a:lnTo>
                      <a:lnTo>
                        <a:pt x="58" y="122"/>
                      </a:lnTo>
                      <a:lnTo>
                        <a:pt x="65" y="124"/>
                      </a:lnTo>
                      <a:lnTo>
                        <a:pt x="72" y="125"/>
                      </a:lnTo>
                      <a:lnTo>
                        <a:pt x="77" y="124"/>
                      </a:lnTo>
                      <a:lnTo>
                        <a:pt x="82" y="123"/>
                      </a:lnTo>
                      <a:lnTo>
                        <a:pt x="86" y="121"/>
                      </a:lnTo>
                      <a:lnTo>
                        <a:pt x="89" y="118"/>
                      </a:lnTo>
                      <a:lnTo>
                        <a:pt x="92" y="114"/>
                      </a:lnTo>
                      <a:lnTo>
                        <a:pt x="95" y="110"/>
                      </a:lnTo>
                      <a:lnTo>
                        <a:pt x="97" y="103"/>
                      </a:lnTo>
                      <a:lnTo>
                        <a:pt x="98" y="97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85" name="Freeform 136">
                  <a:extLst>
                    <a:ext uri="{FF2B5EF4-FFF2-40B4-BE49-F238E27FC236}">
                      <a16:creationId xmlns:a16="http://schemas.microsoft.com/office/drawing/2014/main" id="{A1AE4918-5875-FAB5-4539-0FE2B240EC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57681" y="3778512"/>
                  <a:ext cx="40235" cy="43455"/>
                </a:xfrm>
                <a:custGeom>
                  <a:avLst/>
                  <a:gdLst>
                    <a:gd name="T0" fmla="*/ 41 w 151"/>
                    <a:gd name="T1" fmla="*/ 89 h 158"/>
                    <a:gd name="T2" fmla="*/ 45 w 151"/>
                    <a:gd name="T3" fmla="*/ 107 h 158"/>
                    <a:gd name="T4" fmla="*/ 54 w 151"/>
                    <a:gd name="T5" fmla="*/ 119 h 158"/>
                    <a:gd name="T6" fmla="*/ 67 w 151"/>
                    <a:gd name="T7" fmla="*/ 125 h 158"/>
                    <a:gd name="T8" fmla="*/ 83 w 151"/>
                    <a:gd name="T9" fmla="*/ 125 h 158"/>
                    <a:gd name="T10" fmla="*/ 96 w 151"/>
                    <a:gd name="T11" fmla="*/ 119 h 158"/>
                    <a:gd name="T12" fmla="*/ 105 w 151"/>
                    <a:gd name="T13" fmla="*/ 107 h 158"/>
                    <a:gd name="T14" fmla="*/ 109 w 151"/>
                    <a:gd name="T15" fmla="*/ 89 h 158"/>
                    <a:gd name="T16" fmla="*/ 109 w 151"/>
                    <a:gd name="T17" fmla="*/ 69 h 158"/>
                    <a:gd name="T18" fmla="*/ 105 w 151"/>
                    <a:gd name="T19" fmla="*/ 52 h 158"/>
                    <a:gd name="T20" fmla="*/ 96 w 151"/>
                    <a:gd name="T21" fmla="*/ 40 h 158"/>
                    <a:gd name="T22" fmla="*/ 83 w 151"/>
                    <a:gd name="T23" fmla="*/ 34 h 158"/>
                    <a:gd name="T24" fmla="*/ 67 w 151"/>
                    <a:gd name="T25" fmla="*/ 34 h 158"/>
                    <a:gd name="T26" fmla="*/ 54 w 151"/>
                    <a:gd name="T27" fmla="*/ 40 h 158"/>
                    <a:gd name="T28" fmla="*/ 45 w 151"/>
                    <a:gd name="T29" fmla="*/ 52 h 158"/>
                    <a:gd name="T30" fmla="*/ 41 w 151"/>
                    <a:gd name="T31" fmla="*/ 69 h 158"/>
                    <a:gd name="T32" fmla="*/ 0 w 151"/>
                    <a:gd name="T33" fmla="*/ 79 h 158"/>
                    <a:gd name="T34" fmla="*/ 1 w 151"/>
                    <a:gd name="T35" fmla="*/ 62 h 158"/>
                    <a:gd name="T36" fmla="*/ 5 w 151"/>
                    <a:gd name="T37" fmla="*/ 47 h 158"/>
                    <a:gd name="T38" fmla="*/ 11 w 151"/>
                    <a:gd name="T39" fmla="*/ 32 h 158"/>
                    <a:gd name="T40" fmla="*/ 20 w 151"/>
                    <a:gd name="T41" fmla="*/ 21 h 158"/>
                    <a:gd name="T42" fmla="*/ 31 w 151"/>
                    <a:gd name="T43" fmla="*/ 12 h 158"/>
                    <a:gd name="T44" fmla="*/ 44 w 151"/>
                    <a:gd name="T45" fmla="*/ 5 h 158"/>
                    <a:gd name="T46" fmla="*/ 58 w 151"/>
                    <a:gd name="T47" fmla="*/ 1 h 158"/>
                    <a:gd name="T48" fmla="*/ 76 w 151"/>
                    <a:gd name="T49" fmla="*/ 0 h 158"/>
                    <a:gd name="T50" fmla="*/ 92 w 151"/>
                    <a:gd name="T51" fmla="*/ 1 h 158"/>
                    <a:gd name="T52" fmla="*/ 106 w 151"/>
                    <a:gd name="T53" fmla="*/ 5 h 158"/>
                    <a:gd name="T54" fmla="*/ 119 w 151"/>
                    <a:gd name="T55" fmla="*/ 12 h 158"/>
                    <a:gd name="T56" fmla="*/ 130 w 151"/>
                    <a:gd name="T57" fmla="*/ 21 h 158"/>
                    <a:gd name="T58" fmla="*/ 140 w 151"/>
                    <a:gd name="T59" fmla="*/ 32 h 158"/>
                    <a:gd name="T60" fmla="*/ 146 w 151"/>
                    <a:gd name="T61" fmla="*/ 47 h 158"/>
                    <a:gd name="T62" fmla="*/ 149 w 151"/>
                    <a:gd name="T63" fmla="*/ 62 h 158"/>
                    <a:gd name="T64" fmla="*/ 151 w 151"/>
                    <a:gd name="T65" fmla="*/ 79 h 158"/>
                    <a:gd name="T66" fmla="*/ 149 w 151"/>
                    <a:gd name="T67" fmla="*/ 96 h 158"/>
                    <a:gd name="T68" fmla="*/ 146 w 151"/>
                    <a:gd name="T69" fmla="*/ 113 h 158"/>
                    <a:gd name="T70" fmla="*/ 140 w 151"/>
                    <a:gd name="T71" fmla="*/ 126 h 158"/>
                    <a:gd name="T72" fmla="*/ 130 w 151"/>
                    <a:gd name="T73" fmla="*/ 138 h 158"/>
                    <a:gd name="T74" fmla="*/ 119 w 151"/>
                    <a:gd name="T75" fmla="*/ 147 h 158"/>
                    <a:gd name="T76" fmla="*/ 106 w 151"/>
                    <a:gd name="T77" fmla="*/ 153 h 158"/>
                    <a:gd name="T78" fmla="*/ 92 w 151"/>
                    <a:gd name="T79" fmla="*/ 157 h 158"/>
                    <a:gd name="T80" fmla="*/ 76 w 151"/>
                    <a:gd name="T81" fmla="*/ 158 h 158"/>
                    <a:gd name="T82" fmla="*/ 58 w 151"/>
                    <a:gd name="T83" fmla="*/ 157 h 158"/>
                    <a:gd name="T84" fmla="*/ 44 w 151"/>
                    <a:gd name="T85" fmla="*/ 153 h 158"/>
                    <a:gd name="T86" fmla="*/ 31 w 151"/>
                    <a:gd name="T87" fmla="*/ 147 h 158"/>
                    <a:gd name="T88" fmla="*/ 20 w 151"/>
                    <a:gd name="T89" fmla="*/ 138 h 158"/>
                    <a:gd name="T90" fmla="*/ 11 w 151"/>
                    <a:gd name="T91" fmla="*/ 126 h 158"/>
                    <a:gd name="T92" fmla="*/ 5 w 151"/>
                    <a:gd name="T93" fmla="*/ 113 h 158"/>
                    <a:gd name="T94" fmla="*/ 1 w 151"/>
                    <a:gd name="T95" fmla="*/ 96 h 158"/>
                    <a:gd name="T96" fmla="*/ 0 w 151"/>
                    <a:gd name="T97" fmla="*/ 7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1" h="158">
                      <a:moveTo>
                        <a:pt x="40" y="79"/>
                      </a:moveTo>
                      <a:lnTo>
                        <a:pt x="41" y="89"/>
                      </a:lnTo>
                      <a:lnTo>
                        <a:pt x="43" y="98"/>
                      </a:lnTo>
                      <a:lnTo>
                        <a:pt x="45" y="107"/>
                      </a:lnTo>
                      <a:lnTo>
                        <a:pt x="49" y="114"/>
                      </a:lnTo>
                      <a:lnTo>
                        <a:pt x="54" y="119"/>
                      </a:lnTo>
                      <a:lnTo>
                        <a:pt x="60" y="123"/>
                      </a:lnTo>
                      <a:lnTo>
                        <a:pt x="67" y="125"/>
                      </a:lnTo>
                      <a:lnTo>
                        <a:pt x="76" y="126"/>
                      </a:lnTo>
                      <a:lnTo>
                        <a:pt x="83" y="125"/>
                      </a:lnTo>
                      <a:lnTo>
                        <a:pt x="90" y="123"/>
                      </a:lnTo>
                      <a:lnTo>
                        <a:pt x="96" y="119"/>
                      </a:lnTo>
                      <a:lnTo>
                        <a:pt x="101" y="114"/>
                      </a:lnTo>
                      <a:lnTo>
                        <a:pt x="105" y="107"/>
                      </a:lnTo>
                      <a:lnTo>
                        <a:pt x="108" y="98"/>
                      </a:lnTo>
                      <a:lnTo>
                        <a:pt x="109" y="89"/>
                      </a:lnTo>
                      <a:lnTo>
                        <a:pt x="110" y="79"/>
                      </a:lnTo>
                      <a:lnTo>
                        <a:pt x="109" y="69"/>
                      </a:lnTo>
                      <a:lnTo>
                        <a:pt x="108" y="60"/>
                      </a:lnTo>
                      <a:lnTo>
                        <a:pt x="105" y="52"/>
                      </a:lnTo>
                      <a:lnTo>
                        <a:pt x="101" y="45"/>
                      </a:lnTo>
                      <a:lnTo>
                        <a:pt x="96" y="40"/>
                      </a:lnTo>
                      <a:lnTo>
                        <a:pt x="90" y="36"/>
                      </a:lnTo>
                      <a:lnTo>
                        <a:pt x="83" y="34"/>
                      </a:lnTo>
                      <a:lnTo>
                        <a:pt x="76" y="33"/>
                      </a:lnTo>
                      <a:lnTo>
                        <a:pt x="67" y="34"/>
                      </a:lnTo>
                      <a:lnTo>
                        <a:pt x="60" y="36"/>
                      </a:lnTo>
                      <a:lnTo>
                        <a:pt x="54" y="40"/>
                      </a:lnTo>
                      <a:lnTo>
                        <a:pt x="49" y="45"/>
                      </a:lnTo>
                      <a:lnTo>
                        <a:pt x="45" y="52"/>
                      </a:lnTo>
                      <a:lnTo>
                        <a:pt x="43" y="60"/>
                      </a:lnTo>
                      <a:lnTo>
                        <a:pt x="41" y="69"/>
                      </a:lnTo>
                      <a:lnTo>
                        <a:pt x="40" y="79"/>
                      </a:lnTo>
                      <a:close/>
                      <a:moveTo>
                        <a:pt x="0" y="79"/>
                      </a:moveTo>
                      <a:lnTo>
                        <a:pt x="0" y="70"/>
                      </a:lnTo>
                      <a:lnTo>
                        <a:pt x="1" y="62"/>
                      </a:lnTo>
                      <a:lnTo>
                        <a:pt x="2" y="54"/>
                      </a:lnTo>
                      <a:lnTo>
                        <a:pt x="5" y="47"/>
                      </a:lnTo>
                      <a:lnTo>
                        <a:pt x="7" y="39"/>
                      </a:lnTo>
                      <a:lnTo>
                        <a:pt x="11" y="32"/>
                      </a:lnTo>
                      <a:lnTo>
                        <a:pt x="15" y="26"/>
                      </a:lnTo>
                      <a:lnTo>
                        <a:pt x="20" y="21"/>
                      </a:lnTo>
                      <a:lnTo>
                        <a:pt x="26" y="16"/>
                      </a:lnTo>
                      <a:lnTo>
                        <a:pt x="31" y="12"/>
                      </a:lnTo>
                      <a:lnTo>
                        <a:pt x="37" y="8"/>
                      </a:lnTo>
                      <a:lnTo>
                        <a:pt x="44" y="5"/>
                      </a:lnTo>
                      <a:lnTo>
                        <a:pt x="51" y="3"/>
                      </a:lnTo>
                      <a:lnTo>
                        <a:pt x="58" y="1"/>
                      </a:lnTo>
                      <a:lnTo>
                        <a:pt x="66" y="0"/>
                      </a:lnTo>
                      <a:lnTo>
                        <a:pt x="76" y="0"/>
                      </a:lnTo>
                      <a:lnTo>
                        <a:pt x="84" y="0"/>
                      </a:lnTo>
                      <a:lnTo>
                        <a:pt x="92" y="1"/>
                      </a:lnTo>
                      <a:lnTo>
                        <a:pt x="99" y="3"/>
                      </a:lnTo>
                      <a:lnTo>
                        <a:pt x="106" y="5"/>
                      </a:lnTo>
                      <a:lnTo>
                        <a:pt x="113" y="8"/>
                      </a:lnTo>
                      <a:lnTo>
                        <a:pt x="119" y="12"/>
                      </a:lnTo>
                      <a:lnTo>
                        <a:pt x="125" y="16"/>
                      </a:lnTo>
                      <a:lnTo>
                        <a:pt x="130" y="21"/>
                      </a:lnTo>
                      <a:lnTo>
                        <a:pt x="136" y="26"/>
                      </a:lnTo>
                      <a:lnTo>
                        <a:pt x="140" y="32"/>
                      </a:lnTo>
                      <a:lnTo>
                        <a:pt x="143" y="39"/>
                      </a:lnTo>
                      <a:lnTo>
                        <a:pt x="146" y="47"/>
                      </a:lnTo>
                      <a:lnTo>
                        <a:pt x="148" y="54"/>
                      </a:lnTo>
                      <a:lnTo>
                        <a:pt x="149" y="62"/>
                      </a:lnTo>
                      <a:lnTo>
                        <a:pt x="150" y="70"/>
                      </a:lnTo>
                      <a:lnTo>
                        <a:pt x="151" y="79"/>
                      </a:lnTo>
                      <a:lnTo>
                        <a:pt x="150" y="88"/>
                      </a:lnTo>
                      <a:lnTo>
                        <a:pt x="149" y="96"/>
                      </a:lnTo>
                      <a:lnTo>
                        <a:pt x="148" y="105"/>
                      </a:lnTo>
                      <a:lnTo>
                        <a:pt x="146" y="113"/>
                      </a:lnTo>
                      <a:lnTo>
                        <a:pt x="143" y="120"/>
                      </a:lnTo>
                      <a:lnTo>
                        <a:pt x="140" y="126"/>
                      </a:lnTo>
                      <a:lnTo>
                        <a:pt x="136" y="132"/>
                      </a:lnTo>
                      <a:lnTo>
                        <a:pt x="130" y="138"/>
                      </a:lnTo>
                      <a:lnTo>
                        <a:pt x="125" y="142"/>
                      </a:lnTo>
                      <a:lnTo>
                        <a:pt x="119" y="147"/>
                      </a:lnTo>
                      <a:lnTo>
                        <a:pt x="113" y="150"/>
                      </a:lnTo>
                      <a:lnTo>
                        <a:pt x="106" y="153"/>
                      </a:lnTo>
                      <a:lnTo>
                        <a:pt x="99" y="155"/>
                      </a:lnTo>
                      <a:lnTo>
                        <a:pt x="92" y="157"/>
                      </a:lnTo>
                      <a:lnTo>
                        <a:pt x="84" y="158"/>
                      </a:lnTo>
                      <a:lnTo>
                        <a:pt x="76" y="158"/>
                      </a:lnTo>
                      <a:lnTo>
                        <a:pt x="66" y="158"/>
                      </a:lnTo>
                      <a:lnTo>
                        <a:pt x="58" y="157"/>
                      </a:lnTo>
                      <a:lnTo>
                        <a:pt x="51" y="155"/>
                      </a:lnTo>
                      <a:lnTo>
                        <a:pt x="44" y="153"/>
                      </a:lnTo>
                      <a:lnTo>
                        <a:pt x="37" y="150"/>
                      </a:lnTo>
                      <a:lnTo>
                        <a:pt x="31" y="147"/>
                      </a:lnTo>
                      <a:lnTo>
                        <a:pt x="26" y="142"/>
                      </a:lnTo>
                      <a:lnTo>
                        <a:pt x="20" y="138"/>
                      </a:lnTo>
                      <a:lnTo>
                        <a:pt x="15" y="132"/>
                      </a:lnTo>
                      <a:lnTo>
                        <a:pt x="11" y="126"/>
                      </a:lnTo>
                      <a:lnTo>
                        <a:pt x="7" y="120"/>
                      </a:lnTo>
                      <a:lnTo>
                        <a:pt x="5" y="113"/>
                      </a:lnTo>
                      <a:lnTo>
                        <a:pt x="2" y="105"/>
                      </a:lnTo>
                      <a:lnTo>
                        <a:pt x="1" y="96"/>
                      </a:lnTo>
                      <a:lnTo>
                        <a:pt x="0" y="88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802" name="Grupo 801">
                <a:extLst>
                  <a:ext uri="{FF2B5EF4-FFF2-40B4-BE49-F238E27FC236}">
                    <a16:creationId xmlns:a16="http://schemas.microsoft.com/office/drawing/2014/main" id="{44CB2A29-8231-3C3C-D8BE-44C8ED4B78DF}"/>
                  </a:ext>
                </a:extLst>
              </p:cNvPr>
              <p:cNvGrpSpPr/>
              <p:nvPr/>
            </p:nvGrpSpPr>
            <p:grpSpPr>
              <a:xfrm>
                <a:off x="1762890" y="4828897"/>
                <a:ext cx="234977" cy="70814"/>
                <a:chOff x="1956849" y="4581616"/>
                <a:chExt cx="234977" cy="70814"/>
              </a:xfrm>
            </p:grpSpPr>
            <p:sp>
              <p:nvSpPr>
                <p:cNvPr id="398" name="Freeform 149">
                  <a:extLst>
                    <a:ext uri="{FF2B5EF4-FFF2-40B4-BE49-F238E27FC236}">
                      <a16:creationId xmlns:a16="http://schemas.microsoft.com/office/drawing/2014/main" id="{7F920D5D-BCBD-64EF-8FAB-7EB4F75CE4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56849" y="4581616"/>
                  <a:ext cx="49892" cy="56330"/>
                </a:xfrm>
                <a:custGeom>
                  <a:avLst/>
                  <a:gdLst>
                    <a:gd name="T0" fmla="*/ 29 w 190"/>
                    <a:gd name="T1" fmla="*/ 124 h 213"/>
                    <a:gd name="T2" fmla="*/ 34 w 190"/>
                    <a:gd name="T3" fmla="*/ 148 h 213"/>
                    <a:gd name="T4" fmla="*/ 45 w 190"/>
                    <a:gd name="T5" fmla="*/ 167 h 213"/>
                    <a:gd name="T6" fmla="*/ 61 w 190"/>
                    <a:gd name="T7" fmla="*/ 180 h 213"/>
                    <a:gd name="T8" fmla="*/ 80 w 190"/>
                    <a:gd name="T9" fmla="*/ 187 h 213"/>
                    <a:gd name="T10" fmla="*/ 102 w 190"/>
                    <a:gd name="T11" fmla="*/ 188 h 213"/>
                    <a:gd name="T12" fmla="*/ 123 w 190"/>
                    <a:gd name="T13" fmla="*/ 183 h 213"/>
                    <a:gd name="T14" fmla="*/ 139 w 190"/>
                    <a:gd name="T15" fmla="*/ 172 h 213"/>
                    <a:gd name="T16" fmla="*/ 152 w 190"/>
                    <a:gd name="T17" fmla="*/ 155 h 213"/>
                    <a:gd name="T18" fmla="*/ 159 w 190"/>
                    <a:gd name="T19" fmla="*/ 133 h 213"/>
                    <a:gd name="T20" fmla="*/ 161 w 190"/>
                    <a:gd name="T21" fmla="*/ 106 h 213"/>
                    <a:gd name="T22" fmla="*/ 159 w 190"/>
                    <a:gd name="T23" fmla="*/ 80 h 213"/>
                    <a:gd name="T24" fmla="*/ 152 w 190"/>
                    <a:gd name="T25" fmla="*/ 57 h 213"/>
                    <a:gd name="T26" fmla="*/ 139 w 190"/>
                    <a:gd name="T27" fmla="*/ 41 h 213"/>
                    <a:gd name="T28" fmla="*/ 123 w 190"/>
                    <a:gd name="T29" fmla="*/ 30 h 213"/>
                    <a:gd name="T30" fmla="*/ 102 w 190"/>
                    <a:gd name="T31" fmla="*/ 25 h 213"/>
                    <a:gd name="T32" fmla="*/ 80 w 190"/>
                    <a:gd name="T33" fmla="*/ 26 h 213"/>
                    <a:gd name="T34" fmla="*/ 61 w 190"/>
                    <a:gd name="T35" fmla="*/ 33 h 213"/>
                    <a:gd name="T36" fmla="*/ 45 w 190"/>
                    <a:gd name="T37" fmla="*/ 46 h 213"/>
                    <a:gd name="T38" fmla="*/ 34 w 190"/>
                    <a:gd name="T39" fmla="*/ 64 h 213"/>
                    <a:gd name="T40" fmla="*/ 29 w 190"/>
                    <a:gd name="T41" fmla="*/ 88 h 213"/>
                    <a:gd name="T42" fmla="*/ 0 w 190"/>
                    <a:gd name="T43" fmla="*/ 106 h 213"/>
                    <a:gd name="T44" fmla="*/ 3 w 190"/>
                    <a:gd name="T45" fmla="*/ 71 h 213"/>
                    <a:gd name="T46" fmla="*/ 14 w 190"/>
                    <a:gd name="T47" fmla="*/ 44 h 213"/>
                    <a:gd name="T48" fmla="*/ 31 w 190"/>
                    <a:gd name="T49" fmla="*/ 22 h 213"/>
                    <a:gd name="T50" fmla="*/ 55 w 190"/>
                    <a:gd name="T51" fmla="*/ 7 h 213"/>
                    <a:gd name="T52" fmla="*/ 84 w 190"/>
                    <a:gd name="T53" fmla="*/ 0 h 213"/>
                    <a:gd name="T54" fmla="*/ 116 w 190"/>
                    <a:gd name="T55" fmla="*/ 2 h 213"/>
                    <a:gd name="T56" fmla="*/ 143 w 190"/>
                    <a:gd name="T57" fmla="*/ 11 h 213"/>
                    <a:gd name="T58" fmla="*/ 164 w 190"/>
                    <a:gd name="T59" fmla="*/ 28 h 213"/>
                    <a:gd name="T60" fmla="*/ 181 w 190"/>
                    <a:gd name="T61" fmla="*/ 52 h 213"/>
                    <a:gd name="T62" fmla="*/ 189 w 190"/>
                    <a:gd name="T63" fmla="*/ 83 h 213"/>
                    <a:gd name="T64" fmla="*/ 190 w 190"/>
                    <a:gd name="T65" fmla="*/ 118 h 213"/>
                    <a:gd name="T66" fmla="*/ 184 w 190"/>
                    <a:gd name="T67" fmla="*/ 151 h 213"/>
                    <a:gd name="T68" fmla="*/ 171 w 190"/>
                    <a:gd name="T69" fmla="*/ 177 h 213"/>
                    <a:gd name="T70" fmla="*/ 151 w 190"/>
                    <a:gd name="T71" fmla="*/ 197 h 213"/>
                    <a:gd name="T72" fmla="*/ 126 w 190"/>
                    <a:gd name="T73" fmla="*/ 209 h 213"/>
                    <a:gd name="T74" fmla="*/ 95 w 190"/>
                    <a:gd name="T75" fmla="*/ 213 h 213"/>
                    <a:gd name="T76" fmla="*/ 64 w 190"/>
                    <a:gd name="T77" fmla="*/ 209 h 213"/>
                    <a:gd name="T78" fmla="*/ 38 w 190"/>
                    <a:gd name="T79" fmla="*/ 197 h 213"/>
                    <a:gd name="T80" fmla="*/ 19 w 190"/>
                    <a:gd name="T81" fmla="*/ 177 h 213"/>
                    <a:gd name="T82" fmla="*/ 6 w 190"/>
                    <a:gd name="T83" fmla="*/ 151 h 213"/>
                    <a:gd name="T84" fmla="*/ 0 w 190"/>
                    <a:gd name="T85" fmla="*/ 118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90" h="213">
                      <a:moveTo>
                        <a:pt x="28" y="106"/>
                      </a:moveTo>
                      <a:lnTo>
                        <a:pt x="28" y="115"/>
                      </a:lnTo>
                      <a:lnTo>
                        <a:pt x="29" y="124"/>
                      </a:lnTo>
                      <a:lnTo>
                        <a:pt x="30" y="133"/>
                      </a:lnTo>
                      <a:lnTo>
                        <a:pt x="32" y="141"/>
                      </a:lnTo>
                      <a:lnTo>
                        <a:pt x="34" y="148"/>
                      </a:lnTo>
                      <a:lnTo>
                        <a:pt x="37" y="155"/>
                      </a:lnTo>
                      <a:lnTo>
                        <a:pt x="41" y="161"/>
                      </a:lnTo>
                      <a:lnTo>
                        <a:pt x="45" y="167"/>
                      </a:lnTo>
                      <a:lnTo>
                        <a:pt x="50" y="172"/>
                      </a:lnTo>
                      <a:lnTo>
                        <a:pt x="56" y="176"/>
                      </a:lnTo>
                      <a:lnTo>
                        <a:pt x="61" y="180"/>
                      </a:lnTo>
                      <a:lnTo>
                        <a:pt x="67" y="183"/>
                      </a:lnTo>
                      <a:lnTo>
                        <a:pt x="73" y="185"/>
                      </a:lnTo>
                      <a:lnTo>
                        <a:pt x="80" y="187"/>
                      </a:lnTo>
                      <a:lnTo>
                        <a:pt x="87" y="188"/>
                      </a:lnTo>
                      <a:lnTo>
                        <a:pt x="95" y="188"/>
                      </a:lnTo>
                      <a:lnTo>
                        <a:pt x="102" y="188"/>
                      </a:lnTo>
                      <a:lnTo>
                        <a:pt x="109" y="187"/>
                      </a:lnTo>
                      <a:lnTo>
                        <a:pt x="117" y="185"/>
                      </a:lnTo>
                      <a:lnTo>
                        <a:pt x="123" y="183"/>
                      </a:lnTo>
                      <a:lnTo>
                        <a:pt x="129" y="180"/>
                      </a:lnTo>
                      <a:lnTo>
                        <a:pt x="134" y="176"/>
                      </a:lnTo>
                      <a:lnTo>
                        <a:pt x="139" y="172"/>
                      </a:lnTo>
                      <a:lnTo>
                        <a:pt x="144" y="167"/>
                      </a:lnTo>
                      <a:lnTo>
                        <a:pt x="148" y="161"/>
                      </a:lnTo>
                      <a:lnTo>
                        <a:pt x="152" y="155"/>
                      </a:lnTo>
                      <a:lnTo>
                        <a:pt x="155" y="148"/>
                      </a:lnTo>
                      <a:lnTo>
                        <a:pt x="157" y="141"/>
                      </a:lnTo>
                      <a:lnTo>
                        <a:pt x="159" y="133"/>
                      </a:lnTo>
                      <a:lnTo>
                        <a:pt x="160" y="124"/>
                      </a:lnTo>
                      <a:lnTo>
                        <a:pt x="161" y="115"/>
                      </a:lnTo>
                      <a:lnTo>
                        <a:pt x="161" y="106"/>
                      </a:lnTo>
                      <a:lnTo>
                        <a:pt x="161" y="97"/>
                      </a:lnTo>
                      <a:lnTo>
                        <a:pt x="160" y="88"/>
                      </a:lnTo>
                      <a:lnTo>
                        <a:pt x="159" y="80"/>
                      </a:lnTo>
                      <a:lnTo>
                        <a:pt x="157" y="71"/>
                      </a:lnTo>
                      <a:lnTo>
                        <a:pt x="155" y="64"/>
                      </a:lnTo>
                      <a:lnTo>
                        <a:pt x="152" y="57"/>
                      </a:lnTo>
                      <a:lnTo>
                        <a:pt x="148" y="51"/>
                      </a:lnTo>
                      <a:lnTo>
                        <a:pt x="144" y="46"/>
                      </a:lnTo>
                      <a:lnTo>
                        <a:pt x="139" y="41"/>
                      </a:lnTo>
                      <a:lnTo>
                        <a:pt x="134" y="36"/>
                      </a:lnTo>
                      <a:lnTo>
                        <a:pt x="129" y="33"/>
                      </a:lnTo>
                      <a:lnTo>
                        <a:pt x="123" y="30"/>
                      </a:lnTo>
                      <a:lnTo>
                        <a:pt x="117" y="27"/>
                      </a:lnTo>
                      <a:lnTo>
                        <a:pt x="109" y="26"/>
                      </a:lnTo>
                      <a:lnTo>
                        <a:pt x="102" y="25"/>
                      </a:lnTo>
                      <a:lnTo>
                        <a:pt x="95" y="24"/>
                      </a:lnTo>
                      <a:lnTo>
                        <a:pt x="87" y="25"/>
                      </a:lnTo>
                      <a:lnTo>
                        <a:pt x="80" y="26"/>
                      </a:lnTo>
                      <a:lnTo>
                        <a:pt x="73" y="27"/>
                      </a:lnTo>
                      <a:lnTo>
                        <a:pt x="67" y="30"/>
                      </a:lnTo>
                      <a:lnTo>
                        <a:pt x="61" y="33"/>
                      </a:lnTo>
                      <a:lnTo>
                        <a:pt x="56" y="36"/>
                      </a:lnTo>
                      <a:lnTo>
                        <a:pt x="50" y="41"/>
                      </a:lnTo>
                      <a:lnTo>
                        <a:pt x="45" y="46"/>
                      </a:lnTo>
                      <a:lnTo>
                        <a:pt x="41" y="51"/>
                      </a:lnTo>
                      <a:lnTo>
                        <a:pt x="37" y="57"/>
                      </a:lnTo>
                      <a:lnTo>
                        <a:pt x="34" y="64"/>
                      </a:lnTo>
                      <a:lnTo>
                        <a:pt x="32" y="71"/>
                      </a:lnTo>
                      <a:lnTo>
                        <a:pt x="30" y="80"/>
                      </a:lnTo>
                      <a:lnTo>
                        <a:pt x="29" y="88"/>
                      </a:lnTo>
                      <a:lnTo>
                        <a:pt x="28" y="97"/>
                      </a:lnTo>
                      <a:lnTo>
                        <a:pt x="28" y="106"/>
                      </a:lnTo>
                      <a:close/>
                      <a:moveTo>
                        <a:pt x="0" y="106"/>
                      </a:moveTo>
                      <a:lnTo>
                        <a:pt x="0" y="94"/>
                      </a:lnTo>
                      <a:lnTo>
                        <a:pt x="1" y="83"/>
                      </a:lnTo>
                      <a:lnTo>
                        <a:pt x="3" y="71"/>
                      </a:lnTo>
                      <a:lnTo>
                        <a:pt x="6" y="62"/>
                      </a:lnTo>
                      <a:lnTo>
                        <a:pt x="10" y="52"/>
                      </a:lnTo>
                      <a:lnTo>
                        <a:pt x="14" y="44"/>
                      </a:lnTo>
                      <a:lnTo>
                        <a:pt x="19" y="36"/>
                      </a:lnTo>
                      <a:lnTo>
                        <a:pt x="25" y="29"/>
                      </a:lnTo>
                      <a:lnTo>
                        <a:pt x="31" y="22"/>
                      </a:lnTo>
                      <a:lnTo>
                        <a:pt x="38" y="15"/>
                      </a:lnTo>
                      <a:lnTo>
                        <a:pt x="46" y="11"/>
                      </a:lnTo>
                      <a:lnTo>
                        <a:pt x="55" y="7"/>
                      </a:lnTo>
                      <a:lnTo>
                        <a:pt x="64" y="4"/>
                      </a:lnTo>
                      <a:lnTo>
                        <a:pt x="74" y="2"/>
                      </a:lnTo>
                      <a:lnTo>
                        <a:pt x="84" y="0"/>
                      </a:lnTo>
                      <a:lnTo>
                        <a:pt x="95" y="0"/>
                      </a:lnTo>
                      <a:lnTo>
                        <a:pt x="105" y="0"/>
                      </a:lnTo>
                      <a:lnTo>
                        <a:pt x="116" y="2"/>
                      </a:lnTo>
                      <a:lnTo>
                        <a:pt x="126" y="4"/>
                      </a:lnTo>
                      <a:lnTo>
                        <a:pt x="135" y="7"/>
                      </a:lnTo>
                      <a:lnTo>
                        <a:pt x="143" y="11"/>
                      </a:lnTo>
                      <a:lnTo>
                        <a:pt x="151" y="15"/>
                      </a:lnTo>
                      <a:lnTo>
                        <a:pt x="158" y="22"/>
                      </a:lnTo>
                      <a:lnTo>
                        <a:pt x="164" y="28"/>
                      </a:lnTo>
                      <a:lnTo>
                        <a:pt x="171" y="36"/>
                      </a:lnTo>
                      <a:lnTo>
                        <a:pt x="176" y="44"/>
                      </a:lnTo>
                      <a:lnTo>
                        <a:pt x="181" y="52"/>
                      </a:lnTo>
                      <a:lnTo>
                        <a:pt x="184" y="61"/>
                      </a:lnTo>
                      <a:lnTo>
                        <a:pt x="187" y="71"/>
                      </a:lnTo>
                      <a:lnTo>
                        <a:pt x="189" y="83"/>
                      </a:lnTo>
                      <a:lnTo>
                        <a:pt x="190" y="94"/>
                      </a:lnTo>
                      <a:lnTo>
                        <a:pt x="190" y="106"/>
                      </a:lnTo>
                      <a:lnTo>
                        <a:pt x="190" y="118"/>
                      </a:lnTo>
                      <a:lnTo>
                        <a:pt x="189" y="129"/>
                      </a:lnTo>
                      <a:lnTo>
                        <a:pt x="187" y="141"/>
                      </a:lnTo>
                      <a:lnTo>
                        <a:pt x="184" y="151"/>
                      </a:lnTo>
                      <a:lnTo>
                        <a:pt x="181" y="160"/>
                      </a:lnTo>
                      <a:lnTo>
                        <a:pt x="176" y="169"/>
                      </a:lnTo>
                      <a:lnTo>
                        <a:pt x="171" y="177"/>
                      </a:lnTo>
                      <a:lnTo>
                        <a:pt x="164" y="184"/>
                      </a:lnTo>
                      <a:lnTo>
                        <a:pt x="158" y="191"/>
                      </a:lnTo>
                      <a:lnTo>
                        <a:pt x="151" y="197"/>
                      </a:lnTo>
                      <a:lnTo>
                        <a:pt x="143" y="202"/>
                      </a:lnTo>
                      <a:lnTo>
                        <a:pt x="135" y="206"/>
                      </a:lnTo>
                      <a:lnTo>
                        <a:pt x="126" y="209"/>
                      </a:lnTo>
                      <a:lnTo>
                        <a:pt x="116" y="211"/>
                      </a:lnTo>
                      <a:lnTo>
                        <a:pt x="105" y="212"/>
                      </a:lnTo>
                      <a:lnTo>
                        <a:pt x="95" y="213"/>
                      </a:lnTo>
                      <a:lnTo>
                        <a:pt x="84" y="212"/>
                      </a:lnTo>
                      <a:lnTo>
                        <a:pt x="74" y="211"/>
                      </a:lnTo>
                      <a:lnTo>
                        <a:pt x="64" y="209"/>
                      </a:lnTo>
                      <a:lnTo>
                        <a:pt x="55" y="206"/>
                      </a:lnTo>
                      <a:lnTo>
                        <a:pt x="46" y="202"/>
                      </a:lnTo>
                      <a:lnTo>
                        <a:pt x="38" y="197"/>
                      </a:lnTo>
                      <a:lnTo>
                        <a:pt x="31" y="191"/>
                      </a:lnTo>
                      <a:lnTo>
                        <a:pt x="25" y="184"/>
                      </a:lnTo>
                      <a:lnTo>
                        <a:pt x="19" y="177"/>
                      </a:lnTo>
                      <a:lnTo>
                        <a:pt x="14" y="169"/>
                      </a:lnTo>
                      <a:lnTo>
                        <a:pt x="10" y="160"/>
                      </a:lnTo>
                      <a:lnTo>
                        <a:pt x="6" y="151"/>
                      </a:lnTo>
                      <a:lnTo>
                        <a:pt x="3" y="141"/>
                      </a:lnTo>
                      <a:lnTo>
                        <a:pt x="1" y="129"/>
                      </a:lnTo>
                      <a:lnTo>
                        <a:pt x="0" y="118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399" name="Freeform 150">
                  <a:extLst>
                    <a:ext uri="{FF2B5EF4-FFF2-40B4-BE49-F238E27FC236}">
                      <a16:creationId xmlns:a16="http://schemas.microsoft.com/office/drawing/2014/main" id="{588E4637-3221-88D3-5325-D28866658D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16398" y="4596100"/>
                  <a:ext cx="35407" cy="56330"/>
                </a:xfrm>
                <a:custGeom>
                  <a:avLst/>
                  <a:gdLst>
                    <a:gd name="T0" fmla="*/ 24 w 136"/>
                    <a:gd name="T1" fmla="*/ 93 h 211"/>
                    <a:gd name="T2" fmla="*/ 30 w 136"/>
                    <a:gd name="T3" fmla="*/ 113 h 211"/>
                    <a:gd name="T4" fmla="*/ 37 w 136"/>
                    <a:gd name="T5" fmla="*/ 124 h 211"/>
                    <a:gd name="T6" fmla="*/ 44 w 136"/>
                    <a:gd name="T7" fmla="*/ 129 h 211"/>
                    <a:gd name="T8" fmla="*/ 56 w 136"/>
                    <a:gd name="T9" fmla="*/ 133 h 211"/>
                    <a:gd name="T10" fmla="*/ 72 w 136"/>
                    <a:gd name="T11" fmla="*/ 134 h 211"/>
                    <a:gd name="T12" fmla="*/ 81 w 136"/>
                    <a:gd name="T13" fmla="*/ 132 h 211"/>
                    <a:gd name="T14" fmla="*/ 89 w 136"/>
                    <a:gd name="T15" fmla="*/ 128 h 211"/>
                    <a:gd name="T16" fmla="*/ 96 w 136"/>
                    <a:gd name="T17" fmla="*/ 123 h 211"/>
                    <a:gd name="T18" fmla="*/ 104 w 136"/>
                    <a:gd name="T19" fmla="*/ 111 h 211"/>
                    <a:gd name="T20" fmla="*/ 109 w 136"/>
                    <a:gd name="T21" fmla="*/ 90 h 211"/>
                    <a:gd name="T22" fmla="*/ 109 w 136"/>
                    <a:gd name="T23" fmla="*/ 64 h 211"/>
                    <a:gd name="T24" fmla="*/ 104 w 136"/>
                    <a:gd name="T25" fmla="*/ 45 h 211"/>
                    <a:gd name="T26" fmla="*/ 96 w 136"/>
                    <a:gd name="T27" fmla="*/ 34 h 211"/>
                    <a:gd name="T28" fmla="*/ 89 w 136"/>
                    <a:gd name="T29" fmla="*/ 29 h 211"/>
                    <a:gd name="T30" fmla="*/ 77 w 136"/>
                    <a:gd name="T31" fmla="*/ 24 h 211"/>
                    <a:gd name="T32" fmla="*/ 62 w 136"/>
                    <a:gd name="T33" fmla="*/ 23 h 211"/>
                    <a:gd name="T34" fmla="*/ 52 w 136"/>
                    <a:gd name="T35" fmla="*/ 25 h 211"/>
                    <a:gd name="T36" fmla="*/ 44 w 136"/>
                    <a:gd name="T37" fmla="*/ 29 h 211"/>
                    <a:gd name="T38" fmla="*/ 38 w 136"/>
                    <a:gd name="T39" fmla="*/ 34 h 211"/>
                    <a:gd name="T40" fmla="*/ 30 w 136"/>
                    <a:gd name="T41" fmla="*/ 46 h 211"/>
                    <a:gd name="T42" fmla="*/ 24 w 136"/>
                    <a:gd name="T43" fmla="*/ 66 h 211"/>
                    <a:gd name="T44" fmla="*/ 0 w 136"/>
                    <a:gd name="T45" fmla="*/ 211 h 211"/>
                    <a:gd name="T46" fmla="*/ 25 w 136"/>
                    <a:gd name="T47" fmla="*/ 5 h 211"/>
                    <a:gd name="T48" fmla="*/ 29 w 136"/>
                    <a:gd name="T49" fmla="*/ 20 h 211"/>
                    <a:gd name="T50" fmla="*/ 39 w 136"/>
                    <a:gd name="T51" fmla="*/ 10 h 211"/>
                    <a:gd name="T52" fmla="*/ 51 w 136"/>
                    <a:gd name="T53" fmla="*/ 4 h 211"/>
                    <a:gd name="T54" fmla="*/ 65 w 136"/>
                    <a:gd name="T55" fmla="*/ 1 h 211"/>
                    <a:gd name="T56" fmla="*/ 79 w 136"/>
                    <a:gd name="T57" fmla="*/ 1 h 211"/>
                    <a:gd name="T58" fmla="*/ 92 w 136"/>
                    <a:gd name="T59" fmla="*/ 3 h 211"/>
                    <a:gd name="T60" fmla="*/ 104 w 136"/>
                    <a:gd name="T61" fmla="*/ 9 h 211"/>
                    <a:gd name="T62" fmla="*/ 115 w 136"/>
                    <a:gd name="T63" fmla="*/ 16 h 211"/>
                    <a:gd name="T64" fmla="*/ 123 w 136"/>
                    <a:gd name="T65" fmla="*/ 27 h 211"/>
                    <a:gd name="T66" fmla="*/ 130 w 136"/>
                    <a:gd name="T67" fmla="*/ 40 h 211"/>
                    <a:gd name="T68" fmla="*/ 134 w 136"/>
                    <a:gd name="T69" fmla="*/ 53 h 211"/>
                    <a:gd name="T70" fmla="*/ 136 w 136"/>
                    <a:gd name="T71" fmla="*/ 69 h 211"/>
                    <a:gd name="T72" fmla="*/ 136 w 136"/>
                    <a:gd name="T73" fmla="*/ 87 h 211"/>
                    <a:gd name="T74" fmla="*/ 134 w 136"/>
                    <a:gd name="T75" fmla="*/ 103 h 211"/>
                    <a:gd name="T76" fmla="*/ 130 w 136"/>
                    <a:gd name="T77" fmla="*/ 117 h 211"/>
                    <a:gd name="T78" fmla="*/ 123 w 136"/>
                    <a:gd name="T79" fmla="*/ 129 h 211"/>
                    <a:gd name="T80" fmla="*/ 115 w 136"/>
                    <a:gd name="T81" fmla="*/ 141 h 211"/>
                    <a:gd name="T82" fmla="*/ 103 w 136"/>
                    <a:gd name="T83" fmla="*/ 148 h 211"/>
                    <a:gd name="T84" fmla="*/ 92 w 136"/>
                    <a:gd name="T85" fmla="*/ 154 h 211"/>
                    <a:gd name="T86" fmla="*/ 79 w 136"/>
                    <a:gd name="T87" fmla="*/ 156 h 211"/>
                    <a:gd name="T88" fmla="*/ 65 w 136"/>
                    <a:gd name="T89" fmla="*/ 156 h 211"/>
                    <a:gd name="T90" fmla="*/ 50 w 136"/>
                    <a:gd name="T91" fmla="*/ 153 h 211"/>
                    <a:gd name="T92" fmla="*/ 39 w 136"/>
                    <a:gd name="T93" fmla="*/ 148 h 211"/>
                    <a:gd name="T94" fmla="*/ 29 w 136"/>
                    <a:gd name="T95" fmla="*/ 140 h 211"/>
                    <a:gd name="T96" fmla="*/ 25 w 136"/>
                    <a:gd name="T97" fmla="*/ 21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6" h="211">
                      <a:moveTo>
                        <a:pt x="24" y="80"/>
                      </a:moveTo>
                      <a:lnTo>
                        <a:pt x="24" y="93"/>
                      </a:lnTo>
                      <a:lnTo>
                        <a:pt x="26" y="104"/>
                      </a:lnTo>
                      <a:lnTo>
                        <a:pt x="30" y="113"/>
                      </a:lnTo>
                      <a:lnTo>
                        <a:pt x="34" y="120"/>
                      </a:lnTo>
                      <a:lnTo>
                        <a:pt x="37" y="124"/>
                      </a:lnTo>
                      <a:lnTo>
                        <a:pt x="40" y="126"/>
                      </a:lnTo>
                      <a:lnTo>
                        <a:pt x="44" y="129"/>
                      </a:lnTo>
                      <a:lnTo>
                        <a:pt x="48" y="131"/>
                      </a:lnTo>
                      <a:lnTo>
                        <a:pt x="56" y="133"/>
                      </a:lnTo>
                      <a:lnTo>
                        <a:pt x="67" y="134"/>
                      </a:lnTo>
                      <a:lnTo>
                        <a:pt x="72" y="134"/>
                      </a:lnTo>
                      <a:lnTo>
                        <a:pt x="77" y="133"/>
                      </a:lnTo>
                      <a:lnTo>
                        <a:pt x="81" y="132"/>
                      </a:lnTo>
                      <a:lnTo>
                        <a:pt x="86" y="130"/>
                      </a:lnTo>
                      <a:lnTo>
                        <a:pt x="89" y="128"/>
                      </a:lnTo>
                      <a:lnTo>
                        <a:pt x="93" y="126"/>
                      </a:lnTo>
                      <a:lnTo>
                        <a:pt x="96" y="123"/>
                      </a:lnTo>
                      <a:lnTo>
                        <a:pt x="99" y="119"/>
                      </a:lnTo>
                      <a:lnTo>
                        <a:pt x="104" y="111"/>
                      </a:lnTo>
                      <a:lnTo>
                        <a:pt x="107" y="101"/>
                      </a:lnTo>
                      <a:lnTo>
                        <a:pt x="109" y="90"/>
                      </a:lnTo>
                      <a:lnTo>
                        <a:pt x="110" y="76"/>
                      </a:lnTo>
                      <a:lnTo>
                        <a:pt x="109" y="64"/>
                      </a:lnTo>
                      <a:lnTo>
                        <a:pt x="107" y="54"/>
                      </a:lnTo>
                      <a:lnTo>
                        <a:pt x="104" y="45"/>
                      </a:lnTo>
                      <a:lnTo>
                        <a:pt x="99" y="37"/>
                      </a:lnTo>
                      <a:lnTo>
                        <a:pt x="96" y="34"/>
                      </a:lnTo>
                      <a:lnTo>
                        <a:pt x="92" y="31"/>
                      </a:lnTo>
                      <a:lnTo>
                        <a:pt x="89" y="29"/>
                      </a:lnTo>
                      <a:lnTo>
                        <a:pt x="85" y="27"/>
                      </a:lnTo>
                      <a:lnTo>
                        <a:pt x="77" y="24"/>
                      </a:lnTo>
                      <a:lnTo>
                        <a:pt x="67" y="23"/>
                      </a:lnTo>
                      <a:lnTo>
                        <a:pt x="62" y="23"/>
                      </a:lnTo>
                      <a:lnTo>
                        <a:pt x="58" y="24"/>
                      </a:lnTo>
                      <a:lnTo>
                        <a:pt x="52" y="25"/>
                      </a:lnTo>
                      <a:lnTo>
                        <a:pt x="48" y="27"/>
                      </a:lnTo>
                      <a:lnTo>
                        <a:pt x="44" y="29"/>
                      </a:lnTo>
                      <a:lnTo>
                        <a:pt x="41" y="31"/>
                      </a:lnTo>
                      <a:lnTo>
                        <a:pt x="38" y="34"/>
                      </a:lnTo>
                      <a:lnTo>
                        <a:pt x="35" y="38"/>
                      </a:lnTo>
                      <a:lnTo>
                        <a:pt x="30" y="46"/>
                      </a:lnTo>
                      <a:lnTo>
                        <a:pt x="26" y="55"/>
                      </a:lnTo>
                      <a:lnTo>
                        <a:pt x="24" y="66"/>
                      </a:lnTo>
                      <a:lnTo>
                        <a:pt x="24" y="80"/>
                      </a:lnTo>
                      <a:close/>
                      <a:moveTo>
                        <a:pt x="0" y="211"/>
                      </a:moveTo>
                      <a:lnTo>
                        <a:pt x="0" y="5"/>
                      </a:lnTo>
                      <a:lnTo>
                        <a:pt x="25" y="5"/>
                      </a:lnTo>
                      <a:lnTo>
                        <a:pt x="25" y="26"/>
                      </a:lnTo>
                      <a:lnTo>
                        <a:pt x="29" y="20"/>
                      </a:lnTo>
                      <a:lnTo>
                        <a:pt x="34" y="14"/>
                      </a:lnTo>
                      <a:lnTo>
                        <a:pt x="39" y="10"/>
                      </a:lnTo>
                      <a:lnTo>
                        <a:pt x="45" y="6"/>
                      </a:lnTo>
                      <a:lnTo>
                        <a:pt x="51" y="4"/>
                      </a:lnTo>
                      <a:lnTo>
                        <a:pt x="58" y="2"/>
                      </a:lnTo>
                      <a:lnTo>
                        <a:pt x="65" y="1"/>
                      </a:lnTo>
                      <a:lnTo>
                        <a:pt x="72" y="0"/>
                      </a:lnTo>
                      <a:lnTo>
                        <a:pt x="79" y="1"/>
                      </a:lnTo>
                      <a:lnTo>
                        <a:pt x="86" y="2"/>
                      </a:lnTo>
                      <a:lnTo>
                        <a:pt x="92" y="3"/>
                      </a:lnTo>
                      <a:lnTo>
                        <a:pt x="98" y="6"/>
                      </a:lnTo>
                      <a:lnTo>
                        <a:pt x="104" y="9"/>
                      </a:lnTo>
                      <a:lnTo>
                        <a:pt x="109" y="12"/>
                      </a:lnTo>
                      <a:lnTo>
                        <a:pt x="115" y="16"/>
                      </a:lnTo>
                      <a:lnTo>
                        <a:pt x="119" y="22"/>
                      </a:lnTo>
                      <a:lnTo>
                        <a:pt x="123" y="27"/>
                      </a:lnTo>
                      <a:lnTo>
                        <a:pt x="127" y="33"/>
                      </a:lnTo>
                      <a:lnTo>
                        <a:pt x="130" y="40"/>
                      </a:lnTo>
                      <a:lnTo>
                        <a:pt x="132" y="46"/>
                      </a:lnTo>
                      <a:lnTo>
                        <a:pt x="134" y="53"/>
                      </a:lnTo>
                      <a:lnTo>
                        <a:pt x="135" y="61"/>
                      </a:lnTo>
                      <a:lnTo>
                        <a:pt x="136" y="69"/>
                      </a:lnTo>
                      <a:lnTo>
                        <a:pt x="136" y="79"/>
                      </a:lnTo>
                      <a:lnTo>
                        <a:pt x="136" y="87"/>
                      </a:lnTo>
                      <a:lnTo>
                        <a:pt x="135" y="95"/>
                      </a:lnTo>
                      <a:lnTo>
                        <a:pt x="134" y="103"/>
                      </a:lnTo>
                      <a:lnTo>
                        <a:pt x="132" y="110"/>
                      </a:lnTo>
                      <a:lnTo>
                        <a:pt x="130" y="117"/>
                      </a:lnTo>
                      <a:lnTo>
                        <a:pt x="127" y="123"/>
                      </a:lnTo>
                      <a:lnTo>
                        <a:pt x="123" y="129"/>
                      </a:lnTo>
                      <a:lnTo>
                        <a:pt x="119" y="136"/>
                      </a:lnTo>
                      <a:lnTo>
                        <a:pt x="115" y="141"/>
                      </a:lnTo>
                      <a:lnTo>
                        <a:pt x="109" y="145"/>
                      </a:lnTo>
                      <a:lnTo>
                        <a:pt x="103" y="148"/>
                      </a:lnTo>
                      <a:lnTo>
                        <a:pt x="98" y="151"/>
                      </a:lnTo>
                      <a:lnTo>
                        <a:pt x="92" y="154"/>
                      </a:lnTo>
                      <a:lnTo>
                        <a:pt x="86" y="155"/>
                      </a:lnTo>
                      <a:lnTo>
                        <a:pt x="79" y="156"/>
                      </a:lnTo>
                      <a:lnTo>
                        <a:pt x="72" y="156"/>
                      </a:lnTo>
                      <a:lnTo>
                        <a:pt x="65" y="156"/>
                      </a:lnTo>
                      <a:lnTo>
                        <a:pt x="58" y="155"/>
                      </a:lnTo>
                      <a:lnTo>
                        <a:pt x="50" y="153"/>
                      </a:lnTo>
                      <a:lnTo>
                        <a:pt x="44" y="151"/>
                      </a:lnTo>
                      <a:lnTo>
                        <a:pt x="39" y="148"/>
                      </a:lnTo>
                      <a:lnTo>
                        <a:pt x="34" y="144"/>
                      </a:lnTo>
                      <a:lnTo>
                        <a:pt x="29" y="140"/>
                      </a:lnTo>
                      <a:lnTo>
                        <a:pt x="25" y="133"/>
                      </a:lnTo>
                      <a:lnTo>
                        <a:pt x="25" y="211"/>
                      </a:lnTo>
                      <a:lnTo>
                        <a:pt x="0" y="21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400" name="Freeform 151">
                  <a:extLst>
                    <a:ext uri="{FF2B5EF4-FFF2-40B4-BE49-F238E27FC236}">
                      <a16:creationId xmlns:a16="http://schemas.microsoft.com/office/drawing/2014/main" id="{E3743F95-87F9-5772-7857-5011B0D16A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58244" y="4596100"/>
                  <a:ext cx="37016" cy="41845"/>
                </a:xfrm>
                <a:custGeom>
                  <a:avLst/>
                  <a:gdLst>
                    <a:gd name="T0" fmla="*/ 88 w 139"/>
                    <a:gd name="T1" fmla="*/ 143 h 156"/>
                    <a:gd name="T2" fmla="*/ 68 w 139"/>
                    <a:gd name="T3" fmla="*/ 153 h 156"/>
                    <a:gd name="T4" fmla="*/ 48 w 139"/>
                    <a:gd name="T5" fmla="*/ 156 h 156"/>
                    <a:gd name="T6" fmla="*/ 20 w 139"/>
                    <a:gd name="T7" fmla="*/ 150 h 156"/>
                    <a:gd name="T8" fmla="*/ 3 w 139"/>
                    <a:gd name="T9" fmla="*/ 130 h 156"/>
                    <a:gd name="T10" fmla="*/ 1 w 139"/>
                    <a:gd name="T11" fmla="*/ 103 h 156"/>
                    <a:gd name="T12" fmla="*/ 13 w 139"/>
                    <a:gd name="T13" fmla="*/ 81 h 156"/>
                    <a:gd name="T14" fmla="*/ 39 w 139"/>
                    <a:gd name="T15" fmla="*/ 68 h 156"/>
                    <a:gd name="T16" fmla="*/ 67 w 139"/>
                    <a:gd name="T17" fmla="*/ 64 h 156"/>
                    <a:gd name="T18" fmla="*/ 94 w 139"/>
                    <a:gd name="T19" fmla="*/ 59 h 156"/>
                    <a:gd name="T20" fmla="*/ 98 w 139"/>
                    <a:gd name="T21" fmla="*/ 45 h 156"/>
                    <a:gd name="T22" fmla="*/ 93 w 139"/>
                    <a:gd name="T23" fmla="*/ 32 h 156"/>
                    <a:gd name="T24" fmla="*/ 80 w 139"/>
                    <a:gd name="T25" fmla="*/ 24 h 156"/>
                    <a:gd name="T26" fmla="*/ 56 w 139"/>
                    <a:gd name="T27" fmla="*/ 23 h 156"/>
                    <a:gd name="T28" fmla="*/ 39 w 139"/>
                    <a:gd name="T29" fmla="*/ 30 h 156"/>
                    <a:gd name="T30" fmla="*/ 31 w 139"/>
                    <a:gd name="T31" fmla="*/ 43 h 156"/>
                    <a:gd name="T32" fmla="*/ 7 w 139"/>
                    <a:gd name="T33" fmla="*/ 48 h 156"/>
                    <a:gd name="T34" fmla="*/ 9 w 139"/>
                    <a:gd name="T35" fmla="*/ 33 h 156"/>
                    <a:gd name="T36" fmla="*/ 16 w 139"/>
                    <a:gd name="T37" fmla="*/ 21 h 156"/>
                    <a:gd name="T38" fmla="*/ 27 w 139"/>
                    <a:gd name="T39" fmla="*/ 10 h 156"/>
                    <a:gd name="T40" fmla="*/ 41 w 139"/>
                    <a:gd name="T41" fmla="*/ 4 h 156"/>
                    <a:gd name="T42" fmla="*/ 80 w 139"/>
                    <a:gd name="T43" fmla="*/ 1 h 156"/>
                    <a:gd name="T44" fmla="*/ 101 w 139"/>
                    <a:gd name="T45" fmla="*/ 7 h 156"/>
                    <a:gd name="T46" fmla="*/ 112 w 139"/>
                    <a:gd name="T47" fmla="*/ 14 h 156"/>
                    <a:gd name="T48" fmla="*/ 119 w 139"/>
                    <a:gd name="T49" fmla="*/ 26 h 156"/>
                    <a:gd name="T50" fmla="*/ 122 w 139"/>
                    <a:gd name="T51" fmla="*/ 119 h 156"/>
                    <a:gd name="T52" fmla="*/ 128 w 139"/>
                    <a:gd name="T53" fmla="*/ 133 h 156"/>
                    <a:gd name="T54" fmla="*/ 135 w 139"/>
                    <a:gd name="T55" fmla="*/ 134 h 156"/>
                    <a:gd name="T56" fmla="*/ 139 w 139"/>
                    <a:gd name="T57" fmla="*/ 153 h 156"/>
                    <a:gd name="T58" fmla="*/ 128 w 139"/>
                    <a:gd name="T59" fmla="*/ 155 h 156"/>
                    <a:gd name="T60" fmla="*/ 113 w 139"/>
                    <a:gd name="T61" fmla="*/ 153 h 156"/>
                    <a:gd name="T62" fmla="*/ 103 w 139"/>
                    <a:gd name="T63" fmla="*/ 147 h 156"/>
                    <a:gd name="T64" fmla="*/ 100 w 139"/>
                    <a:gd name="T65" fmla="*/ 133 h 156"/>
                    <a:gd name="T66" fmla="*/ 92 w 139"/>
                    <a:gd name="T67" fmla="*/ 80 h 156"/>
                    <a:gd name="T68" fmla="*/ 63 w 139"/>
                    <a:gd name="T69" fmla="*/ 86 h 156"/>
                    <a:gd name="T70" fmla="*/ 45 w 139"/>
                    <a:gd name="T71" fmla="*/ 89 h 156"/>
                    <a:gd name="T72" fmla="*/ 32 w 139"/>
                    <a:gd name="T73" fmla="*/ 96 h 156"/>
                    <a:gd name="T74" fmla="*/ 26 w 139"/>
                    <a:gd name="T75" fmla="*/ 107 h 156"/>
                    <a:gd name="T76" fmla="*/ 28 w 139"/>
                    <a:gd name="T77" fmla="*/ 121 h 156"/>
                    <a:gd name="T78" fmla="*/ 37 w 139"/>
                    <a:gd name="T79" fmla="*/ 131 h 156"/>
                    <a:gd name="T80" fmla="*/ 52 w 139"/>
                    <a:gd name="T81" fmla="*/ 134 h 156"/>
                    <a:gd name="T82" fmla="*/ 78 w 139"/>
                    <a:gd name="T83" fmla="*/ 129 h 156"/>
                    <a:gd name="T84" fmla="*/ 94 w 139"/>
                    <a:gd name="T85" fmla="*/ 113 h 156"/>
                    <a:gd name="T86" fmla="*/ 98 w 139"/>
                    <a:gd name="T87" fmla="*/ 78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9" h="156">
                      <a:moveTo>
                        <a:pt x="100" y="132"/>
                      </a:moveTo>
                      <a:lnTo>
                        <a:pt x="94" y="138"/>
                      </a:lnTo>
                      <a:lnTo>
                        <a:pt x="88" y="143"/>
                      </a:lnTo>
                      <a:lnTo>
                        <a:pt x="82" y="147"/>
                      </a:lnTo>
                      <a:lnTo>
                        <a:pt x="76" y="151"/>
                      </a:lnTo>
                      <a:lnTo>
                        <a:pt x="68" y="153"/>
                      </a:lnTo>
                      <a:lnTo>
                        <a:pt x="62" y="155"/>
                      </a:lnTo>
                      <a:lnTo>
                        <a:pt x="55" y="156"/>
                      </a:lnTo>
                      <a:lnTo>
                        <a:pt x="48" y="156"/>
                      </a:lnTo>
                      <a:lnTo>
                        <a:pt x="37" y="156"/>
                      </a:lnTo>
                      <a:lnTo>
                        <a:pt x="28" y="154"/>
                      </a:lnTo>
                      <a:lnTo>
                        <a:pt x="20" y="150"/>
                      </a:lnTo>
                      <a:lnTo>
                        <a:pt x="13" y="145"/>
                      </a:lnTo>
                      <a:lnTo>
                        <a:pt x="7" y="139"/>
                      </a:lnTo>
                      <a:lnTo>
                        <a:pt x="3" y="130"/>
                      </a:lnTo>
                      <a:lnTo>
                        <a:pt x="1" y="122"/>
                      </a:lnTo>
                      <a:lnTo>
                        <a:pt x="0" y="112"/>
                      </a:lnTo>
                      <a:lnTo>
                        <a:pt x="1" y="103"/>
                      </a:lnTo>
                      <a:lnTo>
                        <a:pt x="3" y="95"/>
                      </a:lnTo>
                      <a:lnTo>
                        <a:pt x="7" y="88"/>
                      </a:lnTo>
                      <a:lnTo>
                        <a:pt x="13" y="81"/>
                      </a:lnTo>
                      <a:lnTo>
                        <a:pt x="20" y="75"/>
                      </a:lnTo>
                      <a:lnTo>
                        <a:pt x="29" y="71"/>
                      </a:lnTo>
                      <a:lnTo>
                        <a:pt x="39" y="68"/>
                      </a:lnTo>
                      <a:lnTo>
                        <a:pt x="50" y="66"/>
                      </a:lnTo>
                      <a:lnTo>
                        <a:pt x="58" y="65"/>
                      </a:lnTo>
                      <a:lnTo>
                        <a:pt x="67" y="64"/>
                      </a:lnTo>
                      <a:lnTo>
                        <a:pt x="83" y="62"/>
                      </a:lnTo>
                      <a:lnTo>
                        <a:pt x="91" y="61"/>
                      </a:lnTo>
                      <a:lnTo>
                        <a:pt x="94" y="59"/>
                      </a:lnTo>
                      <a:lnTo>
                        <a:pt x="96" y="56"/>
                      </a:lnTo>
                      <a:lnTo>
                        <a:pt x="97" y="52"/>
                      </a:lnTo>
                      <a:lnTo>
                        <a:pt x="98" y="45"/>
                      </a:lnTo>
                      <a:lnTo>
                        <a:pt x="97" y="40"/>
                      </a:lnTo>
                      <a:lnTo>
                        <a:pt x="96" y="35"/>
                      </a:lnTo>
                      <a:lnTo>
                        <a:pt x="93" y="32"/>
                      </a:lnTo>
                      <a:lnTo>
                        <a:pt x="90" y="28"/>
                      </a:lnTo>
                      <a:lnTo>
                        <a:pt x="85" y="26"/>
                      </a:lnTo>
                      <a:lnTo>
                        <a:pt x="80" y="24"/>
                      </a:lnTo>
                      <a:lnTo>
                        <a:pt x="73" y="23"/>
                      </a:lnTo>
                      <a:lnTo>
                        <a:pt x="64" y="23"/>
                      </a:lnTo>
                      <a:lnTo>
                        <a:pt x="56" y="23"/>
                      </a:lnTo>
                      <a:lnTo>
                        <a:pt x="50" y="25"/>
                      </a:lnTo>
                      <a:lnTo>
                        <a:pt x="44" y="27"/>
                      </a:lnTo>
                      <a:lnTo>
                        <a:pt x="39" y="30"/>
                      </a:lnTo>
                      <a:lnTo>
                        <a:pt x="35" y="33"/>
                      </a:lnTo>
                      <a:lnTo>
                        <a:pt x="33" y="38"/>
                      </a:lnTo>
                      <a:lnTo>
                        <a:pt x="31" y="43"/>
                      </a:lnTo>
                      <a:lnTo>
                        <a:pt x="30" y="50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8" y="38"/>
                      </a:lnTo>
                      <a:lnTo>
                        <a:pt x="9" y="33"/>
                      </a:lnTo>
                      <a:lnTo>
                        <a:pt x="10" y="29"/>
                      </a:lnTo>
                      <a:lnTo>
                        <a:pt x="14" y="25"/>
                      </a:lnTo>
                      <a:lnTo>
                        <a:pt x="16" y="21"/>
                      </a:lnTo>
                      <a:lnTo>
                        <a:pt x="19" y="16"/>
                      </a:lnTo>
                      <a:lnTo>
                        <a:pt x="23" y="13"/>
                      </a:lnTo>
                      <a:lnTo>
                        <a:pt x="27" y="10"/>
                      </a:lnTo>
                      <a:lnTo>
                        <a:pt x="31" y="8"/>
                      </a:lnTo>
                      <a:lnTo>
                        <a:pt x="36" y="5"/>
                      </a:lnTo>
                      <a:lnTo>
                        <a:pt x="41" y="4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80" y="1"/>
                      </a:lnTo>
                      <a:lnTo>
                        <a:pt x="91" y="3"/>
                      </a:lnTo>
                      <a:lnTo>
                        <a:pt x="96" y="5"/>
                      </a:lnTo>
                      <a:lnTo>
                        <a:pt x="101" y="7"/>
                      </a:lnTo>
                      <a:lnTo>
                        <a:pt x="105" y="9"/>
                      </a:lnTo>
                      <a:lnTo>
                        <a:pt x="109" y="11"/>
                      </a:lnTo>
                      <a:lnTo>
                        <a:pt x="112" y="14"/>
                      </a:lnTo>
                      <a:lnTo>
                        <a:pt x="115" y="17"/>
                      </a:lnTo>
                      <a:lnTo>
                        <a:pt x="117" y="22"/>
                      </a:lnTo>
                      <a:lnTo>
                        <a:pt x="119" y="26"/>
                      </a:lnTo>
                      <a:lnTo>
                        <a:pt x="121" y="35"/>
                      </a:lnTo>
                      <a:lnTo>
                        <a:pt x="122" y="46"/>
                      </a:lnTo>
                      <a:lnTo>
                        <a:pt x="122" y="119"/>
                      </a:lnTo>
                      <a:lnTo>
                        <a:pt x="123" y="127"/>
                      </a:lnTo>
                      <a:lnTo>
                        <a:pt x="124" y="131"/>
                      </a:lnTo>
                      <a:lnTo>
                        <a:pt x="128" y="133"/>
                      </a:lnTo>
                      <a:lnTo>
                        <a:pt x="133" y="134"/>
                      </a:lnTo>
                      <a:lnTo>
                        <a:pt x="134" y="134"/>
                      </a:lnTo>
                      <a:lnTo>
                        <a:pt x="135" y="134"/>
                      </a:lnTo>
                      <a:lnTo>
                        <a:pt x="137" y="133"/>
                      </a:lnTo>
                      <a:lnTo>
                        <a:pt x="139" y="133"/>
                      </a:lnTo>
                      <a:lnTo>
                        <a:pt x="139" y="153"/>
                      </a:lnTo>
                      <a:lnTo>
                        <a:pt x="135" y="154"/>
                      </a:lnTo>
                      <a:lnTo>
                        <a:pt x="131" y="154"/>
                      </a:lnTo>
                      <a:lnTo>
                        <a:pt x="128" y="155"/>
                      </a:lnTo>
                      <a:lnTo>
                        <a:pt x="124" y="155"/>
                      </a:lnTo>
                      <a:lnTo>
                        <a:pt x="118" y="154"/>
                      </a:lnTo>
                      <a:lnTo>
                        <a:pt x="113" y="153"/>
                      </a:lnTo>
                      <a:lnTo>
                        <a:pt x="109" y="152"/>
                      </a:lnTo>
                      <a:lnTo>
                        <a:pt x="106" y="150"/>
                      </a:lnTo>
                      <a:lnTo>
                        <a:pt x="103" y="147"/>
                      </a:lnTo>
                      <a:lnTo>
                        <a:pt x="101" y="143"/>
                      </a:lnTo>
                      <a:lnTo>
                        <a:pt x="100" y="139"/>
                      </a:lnTo>
                      <a:lnTo>
                        <a:pt x="100" y="133"/>
                      </a:lnTo>
                      <a:lnTo>
                        <a:pt x="100" y="132"/>
                      </a:lnTo>
                      <a:close/>
                      <a:moveTo>
                        <a:pt x="98" y="78"/>
                      </a:moveTo>
                      <a:lnTo>
                        <a:pt x="92" y="80"/>
                      </a:lnTo>
                      <a:lnTo>
                        <a:pt x="84" y="82"/>
                      </a:lnTo>
                      <a:lnTo>
                        <a:pt x="75" y="84"/>
                      </a:lnTo>
                      <a:lnTo>
                        <a:pt x="63" y="86"/>
                      </a:lnTo>
                      <a:lnTo>
                        <a:pt x="56" y="87"/>
                      </a:lnTo>
                      <a:lnTo>
                        <a:pt x="51" y="88"/>
                      </a:lnTo>
                      <a:lnTo>
                        <a:pt x="45" y="89"/>
                      </a:lnTo>
                      <a:lnTo>
                        <a:pt x="39" y="91"/>
                      </a:lnTo>
                      <a:lnTo>
                        <a:pt x="35" y="93"/>
                      </a:lnTo>
                      <a:lnTo>
                        <a:pt x="32" y="96"/>
                      </a:lnTo>
                      <a:lnTo>
                        <a:pt x="29" y="99"/>
                      </a:lnTo>
                      <a:lnTo>
                        <a:pt x="28" y="102"/>
                      </a:lnTo>
                      <a:lnTo>
                        <a:pt x="26" y="107"/>
                      </a:lnTo>
                      <a:lnTo>
                        <a:pt x="26" y="112"/>
                      </a:lnTo>
                      <a:lnTo>
                        <a:pt x="26" y="117"/>
                      </a:lnTo>
                      <a:lnTo>
                        <a:pt x="28" y="121"/>
                      </a:lnTo>
                      <a:lnTo>
                        <a:pt x="30" y="125"/>
                      </a:lnTo>
                      <a:lnTo>
                        <a:pt x="33" y="128"/>
                      </a:lnTo>
                      <a:lnTo>
                        <a:pt x="37" y="131"/>
                      </a:lnTo>
                      <a:lnTo>
                        <a:pt x="41" y="133"/>
                      </a:lnTo>
                      <a:lnTo>
                        <a:pt x="46" y="134"/>
                      </a:lnTo>
                      <a:lnTo>
                        <a:pt x="52" y="134"/>
                      </a:lnTo>
                      <a:lnTo>
                        <a:pt x="61" y="134"/>
                      </a:lnTo>
                      <a:lnTo>
                        <a:pt x="71" y="132"/>
                      </a:lnTo>
                      <a:lnTo>
                        <a:pt x="78" y="129"/>
                      </a:lnTo>
                      <a:lnTo>
                        <a:pt x="85" y="124"/>
                      </a:lnTo>
                      <a:lnTo>
                        <a:pt x="90" y="119"/>
                      </a:lnTo>
                      <a:lnTo>
                        <a:pt x="94" y="113"/>
                      </a:lnTo>
                      <a:lnTo>
                        <a:pt x="97" y="107"/>
                      </a:lnTo>
                      <a:lnTo>
                        <a:pt x="98" y="99"/>
                      </a:lnTo>
                      <a:lnTo>
                        <a:pt x="98" y="78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401" name="Freeform 152">
                  <a:extLst>
                    <a:ext uri="{FF2B5EF4-FFF2-40B4-BE49-F238E27FC236}">
                      <a16:creationId xmlns:a16="http://schemas.microsoft.com/office/drawing/2014/main" id="{57D665BF-64AE-8267-55F8-65A5E1016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1698" y="4581616"/>
                  <a:ext cx="32189" cy="54720"/>
                </a:xfrm>
                <a:custGeom>
                  <a:avLst/>
                  <a:gdLst>
                    <a:gd name="T0" fmla="*/ 98 w 123"/>
                    <a:gd name="T1" fmla="*/ 114 h 205"/>
                    <a:gd name="T2" fmla="*/ 96 w 123"/>
                    <a:gd name="T3" fmla="*/ 97 h 205"/>
                    <a:gd name="T4" fmla="*/ 92 w 123"/>
                    <a:gd name="T5" fmla="*/ 85 h 205"/>
                    <a:gd name="T6" fmla="*/ 83 w 123"/>
                    <a:gd name="T7" fmla="*/ 79 h 205"/>
                    <a:gd name="T8" fmla="*/ 68 w 123"/>
                    <a:gd name="T9" fmla="*/ 77 h 205"/>
                    <a:gd name="T10" fmla="*/ 50 w 123"/>
                    <a:gd name="T11" fmla="*/ 80 h 205"/>
                    <a:gd name="T12" fmla="*/ 37 w 123"/>
                    <a:gd name="T13" fmla="*/ 88 h 205"/>
                    <a:gd name="T14" fmla="*/ 28 w 123"/>
                    <a:gd name="T15" fmla="*/ 102 h 205"/>
                    <a:gd name="T16" fmla="*/ 25 w 123"/>
                    <a:gd name="T17" fmla="*/ 121 h 205"/>
                    <a:gd name="T18" fmla="*/ 0 w 123"/>
                    <a:gd name="T19" fmla="*/ 205 h 205"/>
                    <a:gd name="T20" fmla="*/ 24 w 123"/>
                    <a:gd name="T21" fmla="*/ 58 h 205"/>
                    <a:gd name="T22" fmla="*/ 29 w 123"/>
                    <a:gd name="T23" fmla="*/ 74 h 205"/>
                    <a:gd name="T24" fmla="*/ 39 w 123"/>
                    <a:gd name="T25" fmla="*/ 64 h 205"/>
                    <a:gd name="T26" fmla="*/ 50 w 123"/>
                    <a:gd name="T27" fmla="*/ 58 h 205"/>
                    <a:gd name="T28" fmla="*/ 63 w 123"/>
                    <a:gd name="T29" fmla="*/ 55 h 205"/>
                    <a:gd name="T30" fmla="*/ 79 w 123"/>
                    <a:gd name="T31" fmla="*/ 55 h 205"/>
                    <a:gd name="T32" fmla="*/ 93 w 123"/>
                    <a:gd name="T33" fmla="*/ 57 h 205"/>
                    <a:gd name="T34" fmla="*/ 104 w 123"/>
                    <a:gd name="T35" fmla="*/ 62 h 205"/>
                    <a:gd name="T36" fmla="*/ 113 w 123"/>
                    <a:gd name="T37" fmla="*/ 70 h 205"/>
                    <a:gd name="T38" fmla="*/ 119 w 123"/>
                    <a:gd name="T39" fmla="*/ 81 h 205"/>
                    <a:gd name="T40" fmla="*/ 122 w 123"/>
                    <a:gd name="T41" fmla="*/ 97 h 205"/>
                    <a:gd name="T42" fmla="*/ 123 w 123"/>
                    <a:gd name="T43" fmla="*/ 117 h 205"/>
                    <a:gd name="T44" fmla="*/ 98 w 123"/>
                    <a:gd name="T45" fmla="*/ 205 h 205"/>
                    <a:gd name="T46" fmla="*/ 102 w 123"/>
                    <a:gd name="T47" fmla="*/ 7 h 205"/>
                    <a:gd name="T48" fmla="*/ 97 w 123"/>
                    <a:gd name="T49" fmla="*/ 18 h 205"/>
                    <a:gd name="T50" fmla="*/ 90 w 123"/>
                    <a:gd name="T51" fmla="*/ 25 h 205"/>
                    <a:gd name="T52" fmla="*/ 82 w 123"/>
                    <a:gd name="T53" fmla="*/ 29 h 205"/>
                    <a:gd name="T54" fmla="*/ 74 w 123"/>
                    <a:gd name="T55" fmla="*/ 29 h 205"/>
                    <a:gd name="T56" fmla="*/ 70 w 123"/>
                    <a:gd name="T57" fmla="*/ 28 h 205"/>
                    <a:gd name="T58" fmla="*/ 54 w 123"/>
                    <a:gd name="T59" fmla="*/ 24 h 205"/>
                    <a:gd name="T60" fmla="*/ 51 w 123"/>
                    <a:gd name="T61" fmla="*/ 23 h 205"/>
                    <a:gd name="T62" fmla="*/ 47 w 123"/>
                    <a:gd name="T63" fmla="*/ 23 h 205"/>
                    <a:gd name="T64" fmla="*/ 40 w 123"/>
                    <a:gd name="T65" fmla="*/ 26 h 205"/>
                    <a:gd name="T66" fmla="*/ 35 w 123"/>
                    <a:gd name="T67" fmla="*/ 33 h 205"/>
                    <a:gd name="T68" fmla="*/ 25 w 123"/>
                    <a:gd name="T69" fmla="*/ 26 h 205"/>
                    <a:gd name="T70" fmla="*/ 30 w 123"/>
                    <a:gd name="T71" fmla="*/ 16 h 205"/>
                    <a:gd name="T72" fmla="*/ 36 w 123"/>
                    <a:gd name="T73" fmla="*/ 8 h 205"/>
                    <a:gd name="T74" fmla="*/ 45 w 123"/>
                    <a:gd name="T75" fmla="*/ 4 h 205"/>
                    <a:gd name="T76" fmla="*/ 52 w 123"/>
                    <a:gd name="T77" fmla="*/ 4 h 205"/>
                    <a:gd name="T78" fmla="*/ 56 w 123"/>
                    <a:gd name="T79" fmla="*/ 5 h 205"/>
                    <a:gd name="T80" fmla="*/ 71 w 123"/>
                    <a:gd name="T81" fmla="*/ 9 h 205"/>
                    <a:gd name="T82" fmla="*/ 74 w 123"/>
                    <a:gd name="T83" fmla="*/ 10 h 205"/>
                    <a:gd name="T84" fmla="*/ 79 w 123"/>
                    <a:gd name="T85" fmla="*/ 10 h 205"/>
                    <a:gd name="T86" fmla="*/ 86 w 123"/>
                    <a:gd name="T87" fmla="*/ 8 h 205"/>
                    <a:gd name="T88" fmla="*/ 91 w 123"/>
                    <a:gd name="T89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3" h="205">
                      <a:moveTo>
                        <a:pt x="98" y="205"/>
                      </a:moveTo>
                      <a:lnTo>
                        <a:pt x="98" y="114"/>
                      </a:lnTo>
                      <a:lnTo>
                        <a:pt x="98" y="105"/>
                      </a:lnTo>
                      <a:lnTo>
                        <a:pt x="96" y="97"/>
                      </a:lnTo>
                      <a:lnTo>
                        <a:pt x="94" y="90"/>
                      </a:lnTo>
                      <a:lnTo>
                        <a:pt x="92" y="85"/>
                      </a:lnTo>
                      <a:lnTo>
                        <a:pt x="88" y="82"/>
                      </a:lnTo>
                      <a:lnTo>
                        <a:pt x="83" y="79"/>
                      </a:lnTo>
                      <a:lnTo>
                        <a:pt x="77" y="78"/>
                      </a:lnTo>
                      <a:lnTo>
                        <a:pt x="68" y="77"/>
                      </a:lnTo>
                      <a:lnTo>
                        <a:pt x="59" y="78"/>
                      </a:lnTo>
                      <a:lnTo>
                        <a:pt x="50" y="80"/>
                      </a:lnTo>
                      <a:lnTo>
                        <a:pt x="43" y="83"/>
                      </a:lnTo>
                      <a:lnTo>
                        <a:pt x="37" y="88"/>
                      </a:lnTo>
                      <a:lnTo>
                        <a:pt x="32" y="95"/>
                      </a:lnTo>
                      <a:lnTo>
                        <a:pt x="28" y="102"/>
                      </a:lnTo>
                      <a:lnTo>
                        <a:pt x="26" y="111"/>
                      </a:lnTo>
                      <a:lnTo>
                        <a:pt x="25" y="121"/>
                      </a:lnTo>
                      <a:lnTo>
                        <a:pt x="25" y="205"/>
                      </a:lnTo>
                      <a:lnTo>
                        <a:pt x="0" y="205"/>
                      </a:lnTo>
                      <a:lnTo>
                        <a:pt x="0" y="58"/>
                      </a:lnTo>
                      <a:lnTo>
                        <a:pt x="24" y="58"/>
                      </a:lnTo>
                      <a:lnTo>
                        <a:pt x="24" y="80"/>
                      </a:lnTo>
                      <a:lnTo>
                        <a:pt x="29" y="74"/>
                      </a:lnTo>
                      <a:lnTo>
                        <a:pt x="34" y="68"/>
                      </a:lnTo>
                      <a:lnTo>
                        <a:pt x="39" y="64"/>
                      </a:lnTo>
                      <a:lnTo>
                        <a:pt x="44" y="61"/>
                      </a:lnTo>
                      <a:lnTo>
                        <a:pt x="50" y="58"/>
                      </a:lnTo>
                      <a:lnTo>
                        <a:pt x="56" y="56"/>
                      </a:lnTo>
                      <a:lnTo>
                        <a:pt x="63" y="55"/>
                      </a:lnTo>
                      <a:lnTo>
                        <a:pt x="71" y="55"/>
                      </a:lnTo>
                      <a:lnTo>
                        <a:pt x="79" y="55"/>
                      </a:lnTo>
                      <a:lnTo>
                        <a:pt x="87" y="56"/>
                      </a:lnTo>
                      <a:lnTo>
                        <a:pt x="93" y="57"/>
                      </a:lnTo>
                      <a:lnTo>
                        <a:pt x="99" y="59"/>
                      </a:lnTo>
                      <a:lnTo>
                        <a:pt x="104" y="62"/>
                      </a:lnTo>
                      <a:lnTo>
                        <a:pt x="109" y="66"/>
                      </a:lnTo>
                      <a:lnTo>
                        <a:pt x="113" y="70"/>
                      </a:lnTo>
                      <a:lnTo>
                        <a:pt x="116" y="75"/>
                      </a:lnTo>
                      <a:lnTo>
                        <a:pt x="119" y="81"/>
                      </a:lnTo>
                      <a:lnTo>
                        <a:pt x="121" y="87"/>
                      </a:lnTo>
                      <a:lnTo>
                        <a:pt x="122" y="97"/>
                      </a:lnTo>
                      <a:lnTo>
                        <a:pt x="123" y="110"/>
                      </a:lnTo>
                      <a:lnTo>
                        <a:pt x="123" y="117"/>
                      </a:lnTo>
                      <a:lnTo>
                        <a:pt x="123" y="205"/>
                      </a:lnTo>
                      <a:lnTo>
                        <a:pt x="98" y="205"/>
                      </a:lnTo>
                      <a:close/>
                      <a:moveTo>
                        <a:pt x="103" y="0"/>
                      </a:moveTo>
                      <a:lnTo>
                        <a:pt x="102" y="7"/>
                      </a:lnTo>
                      <a:lnTo>
                        <a:pt x="100" y="12"/>
                      </a:lnTo>
                      <a:lnTo>
                        <a:pt x="97" y="18"/>
                      </a:lnTo>
                      <a:lnTo>
                        <a:pt x="94" y="22"/>
                      </a:lnTo>
                      <a:lnTo>
                        <a:pt x="90" y="25"/>
                      </a:lnTo>
                      <a:lnTo>
                        <a:pt x="86" y="27"/>
                      </a:lnTo>
                      <a:lnTo>
                        <a:pt x="82" y="29"/>
                      </a:lnTo>
                      <a:lnTo>
                        <a:pt x="77" y="29"/>
                      </a:lnTo>
                      <a:lnTo>
                        <a:pt x="74" y="29"/>
                      </a:lnTo>
                      <a:lnTo>
                        <a:pt x="72" y="29"/>
                      </a:lnTo>
                      <a:lnTo>
                        <a:pt x="70" y="28"/>
                      </a:lnTo>
                      <a:lnTo>
                        <a:pt x="67" y="28"/>
                      </a:lnTo>
                      <a:lnTo>
                        <a:pt x="54" y="24"/>
                      </a:lnTo>
                      <a:lnTo>
                        <a:pt x="52" y="24"/>
                      </a:lnTo>
                      <a:lnTo>
                        <a:pt x="51" y="23"/>
                      </a:lnTo>
                      <a:lnTo>
                        <a:pt x="49" y="23"/>
                      </a:lnTo>
                      <a:lnTo>
                        <a:pt x="47" y="23"/>
                      </a:lnTo>
                      <a:lnTo>
                        <a:pt x="44" y="24"/>
                      </a:lnTo>
                      <a:lnTo>
                        <a:pt x="40" y="26"/>
                      </a:lnTo>
                      <a:lnTo>
                        <a:pt x="38" y="28"/>
                      </a:lnTo>
                      <a:lnTo>
                        <a:pt x="35" y="33"/>
                      </a:lnTo>
                      <a:lnTo>
                        <a:pt x="24" y="33"/>
                      </a:lnTo>
                      <a:lnTo>
                        <a:pt x="25" y="26"/>
                      </a:lnTo>
                      <a:lnTo>
                        <a:pt x="27" y="21"/>
                      </a:lnTo>
                      <a:lnTo>
                        <a:pt x="30" y="16"/>
                      </a:lnTo>
                      <a:lnTo>
                        <a:pt x="33" y="11"/>
                      </a:lnTo>
                      <a:lnTo>
                        <a:pt x="36" y="8"/>
                      </a:lnTo>
                      <a:lnTo>
                        <a:pt x="40" y="6"/>
                      </a:lnTo>
                      <a:lnTo>
                        <a:pt x="45" y="4"/>
                      </a:lnTo>
                      <a:lnTo>
                        <a:pt x="49" y="4"/>
                      </a:lnTo>
                      <a:lnTo>
                        <a:pt x="52" y="4"/>
                      </a:lnTo>
                      <a:lnTo>
                        <a:pt x="54" y="4"/>
                      </a:lnTo>
                      <a:lnTo>
                        <a:pt x="56" y="5"/>
                      </a:lnTo>
                      <a:lnTo>
                        <a:pt x="57" y="5"/>
                      </a:lnTo>
                      <a:lnTo>
                        <a:pt x="71" y="9"/>
                      </a:lnTo>
                      <a:lnTo>
                        <a:pt x="73" y="9"/>
                      </a:lnTo>
                      <a:lnTo>
                        <a:pt x="74" y="10"/>
                      </a:lnTo>
                      <a:lnTo>
                        <a:pt x="77" y="10"/>
                      </a:lnTo>
                      <a:lnTo>
                        <a:pt x="79" y="10"/>
                      </a:lnTo>
                      <a:lnTo>
                        <a:pt x="83" y="9"/>
                      </a:lnTo>
                      <a:lnTo>
                        <a:pt x="86" y="8"/>
                      </a:lnTo>
                      <a:lnTo>
                        <a:pt x="89" y="5"/>
                      </a:lnTo>
                      <a:lnTo>
                        <a:pt x="91" y="0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402" name="Freeform 153">
                  <a:extLst>
                    <a:ext uri="{FF2B5EF4-FFF2-40B4-BE49-F238E27FC236}">
                      <a16:creationId xmlns:a16="http://schemas.microsoft.com/office/drawing/2014/main" id="{B7038DC4-8AD4-6C9D-E954-57C8A855A4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41934" y="4596100"/>
                  <a:ext cx="35407" cy="41845"/>
                </a:xfrm>
                <a:custGeom>
                  <a:avLst/>
                  <a:gdLst>
                    <a:gd name="T0" fmla="*/ 106 w 132"/>
                    <a:gd name="T1" fmla="*/ 65 h 157"/>
                    <a:gd name="T2" fmla="*/ 104 w 132"/>
                    <a:gd name="T3" fmla="*/ 47 h 157"/>
                    <a:gd name="T4" fmla="*/ 96 w 132"/>
                    <a:gd name="T5" fmla="*/ 34 h 157"/>
                    <a:gd name="T6" fmla="*/ 83 w 132"/>
                    <a:gd name="T7" fmla="*/ 26 h 157"/>
                    <a:gd name="T8" fmla="*/ 66 w 132"/>
                    <a:gd name="T9" fmla="*/ 23 h 157"/>
                    <a:gd name="T10" fmla="*/ 50 w 132"/>
                    <a:gd name="T11" fmla="*/ 26 h 157"/>
                    <a:gd name="T12" fmla="*/ 38 w 132"/>
                    <a:gd name="T13" fmla="*/ 34 h 157"/>
                    <a:gd name="T14" fmla="*/ 29 w 132"/>
                    <a:gd name="T15" fmla="*/ 47 h 157"/>
                    <a:gd name="T16" fmla="*/ 25 w 132"/>
                    <a:gd name="T17" fmla="*/ 65 h 157"/>
                    <a:gd name="T18" fmla="*/ 130 w 132"/>
                    <a:gd name="T19" fmla="*/ 105 h 157"/>
                    <a:gd name="T20" fmla="*/ 123 w 132"/>
                    <a:gd name="T21" fmla="*/ 126 h 157"/>
                    <a:gd name="T22" fmla="*/ 117 w 132"/>
                    <a:gd name="T23" fmla="*/ 136 h 157"/>
                    <a:gd name="T24" fmla="*/ 109 w 132"/>
                    <a:gd name="T25" fmla="*/ 143 h 157"/>
                    <a:gd name="T26" fmla="*/ 100 w 132"/>
                    <a:gd name="T27" fmla="*/ 149 h 157"/>
                    <a:gd name="T28" fmla="*/ 89 w 132"/>
                    <a:gd name="T29" fmla="*/ 153 h 157"/>
                    <a:gd name="T30" fmla="*/ 66 w 132"/>
                    <a:gd name="T31" fmla="*/ 157 h 157"/>
                    <a:gd name="T32" fmla="*/ 51 w 132"/>
                    <a:gd name="T33" fmla="*/ 155 h 157"/>
                    <a:gd name="T34" fmla="*/ 39 w 132"/>
                    <a:gd name="T35" fmla="*/ 152 h 157"/>
                    <a:gd name="T36" fmla="*/ 27 w 132"/>
                    <a:gd name="T37" fmla="*/ 145 h 157"/>
                    <a:gd name="T38" fmla="*/ 17 w 132"/>
                    <a:gd name="T39" fmla="*/ 137 h 157"/>
                    <a:gd name="T40" fmla="*/ 10 w 132"/>
                    <a:gd name="T41" fmla="*/ 125 h 157"/>
                    <a:gd name="T42" fmla="*/ 4 w 132"/>
                    <a:gd name="T43" fmla="*/ 112 h 157"/>
                    <a:gd name="T44" fmla="*/ 1 w 132"/>
                    <a:gd name="T45" fmla="*/ 97 h 157"/>
                    <a:gd name="T46" fmla="*/ 0 w 132"/>
                    <a:gd name="T47" fmla="*/ 81 h 157"/>
                    <a:gd name="T48" fmla="*/ 1 w 132"/>
                    <a:gd name="T49" fmla="*/ 62 h 157"/>
                    <a:gd name="T50" fmla="*/ 4 w 132"/>
                    <a:gd name="T51" fmla="*/ 47 h 157"/>
                    <a:gd name="T52" fmla="*/ 10 w 132"/>
                    <a:gd name="T53" fmla="*/ 33 h 157"/>
                    <a:gd name="T54" fmla="*/ 17 w 132"/>
                    <a:gd name="T55" fmla="*/ 22 h 157"/>
                    <a:gd name="T56" fmla="*/ 27 w 132"/>
                    <a:gd name="T57" fmla="*/ 12 h 157"/>
                    <a:gd name="T58" fmla="*/ 39 w 132"/>
                    <a:gd name="T59" fmla="*/ 6 h 157"/>
                    <a:gd name="T60" fmla="*/ 51 w 132"/>
                    <a:gd name="T61" fmla="*/ 2 h 157"/>
                    <a:gd name="T62" fmla="*/ 66 w 132"/>
                    <a:gd name="T63" fmla="*/ 0 h 157"/>
                    <a:gd name="T64" fmla="*/ 80 w 132"/>
                    <a:gd name="T65" fmla="*/ 2 h 157"/>
                    <a:gd name="T66" fmla="*/ 94 w 132"/>
                    <a:gd name="T67" fmla="*/ 5 h 157"/>
                    <a:gd name="T68" fmla="*/ 105 w 132"/>
                    <a:gd name="T69" fmla="*/ 11 h 157"/>
                    <a:gd name="T70" fmla="*/ 115 w 132"/>
                    <a:gd name="T71" fmla="*/ 21 h 157"/>
                    <a:gd name="T72" fmla="*/ 122 w 132"/>
                    <a:gd name="T73" fmla="*/ 31 h 157"/>
                    <a:gd name="T74" fmla="*/ 127 w 132"/>
                    <a:gd name="T75" fmla="*/ 43 h 157"/>
                    <a:gd name="T76" fmla="*/ 131 w 132"/>
                    <a:gd name="T77" fmla="*/ 58 h 157"/>
                    <a:gd name="T78" fmla="*/ 132 w 132"/>
                    <a:gd name="T79" fmla="*/ 74 h 157"/>
                    <a:gd name="T80" fmla="*/ 132 w 132"/>
                    <a:gd name="T81" fmla="*/ 82 h 157"/>
                    <a:gd name="T82" fmla="*/ 131 w 132"/>
                    <a:gd name="T83" fmla="*/ 86 h 157"/>
                    <a:gd name="T84" fmla="*/ 26 w 132"/>
                    <a:gd name="T85" fmla="*/ 97 h 157"/>
                    <a:gd name="T86" fmla="*/ 32 w 132"/>
                    <a:gd name="T87" fmla="*/ 114 h 157"/>
                    <a:gd name="T88" fmla="*/ 44 w 132"/>
                    <a:gd name="T89" fmla="*/ 127 h 157"/>
                    <a:gd name="T90" fmla="*/ 59 w 132"/>
                    <a:gd name="T91" fmla="*/ 133 h 157"/>
                    <a:gd name="T92" fmla="*/ 75 w 132"/>
                    <a:gd name="T93" fmla="*/ 133 h 157"/>
                    <a:gd name="T94" fmla="*/ 87 w 132"/>
                    <a:gd name="T95" fmla="*/ 129 h 157"/>
                    <a:gd name="T96" fmla="*/ 98 w 132"/>
                    <a:gd name="T97" fmla="*/ 122 h 157"/>
                    <a:gd name="T98" fmla="*/ 104 w 132"/>
                    <a:gd name="T99" fmla="*/ 111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2" h="157">
                      <a:moveTo>
                        <a:pt x="25" y="65"/>
                      </a:moveTo>
                      <a:lnTo>
                        <a:pt x="106" y="65"/>
                      </a:lnTo>
                      <a:lnTo>
                        <a:pt x="106" y="55"/>
                      </a:lnTo>
                      <a:lnTo>
                        <a:pt x="104" y="47"/>
                      </a:lnTo>
                      <a:lnTo>
                        <a:pt x="100" y="40"/>
                      </a:lnTo>
                      <a:lnTo>
                        <a:pt x="96" y="34"/>
                      </a:lnTo>
                      <a:lnTo>
                        <a:pt x="89" y="29"/>
                      </a:lnTo>
                      <a:lnTo>
                        <a:pt x="83" y="26"/>
                      </a:lnTo>
                      <a:lnTo>
                        <a:pt x="75" y="24"/>
                      </a:lnTo>
                      <a:lnTo>
                        <a:pt x="66" y="23"/>
                      </a:lnTo>
                      <a:lnTo>
                        <a:pt x="58" y="24"/>
                      </a:lnTo>
                      <a:lnTo>
                        <a:pt x="50" y="26"/>
                      </a:lnTo>
                      <a:lnTo>
                        <a:pt x="44" y="29"/>
                      </a:lnTo>
                      <a:lnTo>
                        <a:pt x="38" y="34"/>
                      </a:lnTo>
                      <a:lnTo>
                        <a:pt x="33" y="40"/>
                      </a:lnTo>
                      <a:lnTo>
                        <a:pt x="29" y="47"/>
                      </a:lnTo>
                      <a:lnTo>
                        <a:pt x="27" y="55"/>
                      </a:lnTo>
                      <a:lnTo>
                        <a:pt x="25" y="65"/>
                      </a:lnTo>
                      <a:close/>
                      <a:moveTo>
                        <a:pt x="106" y="105"/>
                      </a:moveTo>
                      <a:lnTo>
                        <a:pt x="130" y="105"/>
                      </a:lnTo>
                      <a:lnTo>
                        <a:pt x="127" y="116"/>
                      </a:lnTo>
                      <a:lnTo>
                        <a:pt x="123" y="126"/>
                      </a:lnTo>
                      <a:lnTo>
                        <a:pt x="120" y="130"/>
                      </a:lnTo>
                      <a:lnTo>
                        <a:pt x="117" y="136"/>
                      </a:lnTo>
                      <a:lnTo>
                        <a:pt x="113" y="139"/>
                      </a:lnTo>
                      <a:lnTo>
                        <a:pt x="109" y="143"/>
                      </a:lnTo>
                      <a:lnTo>
                        <a:pt x="105" y="146"/>
                      </a:lnTo>
                      <a:lnTo>
                        <a:pt x="100" y="149"/>
                      </a:lnTo>
                      <a:lnTo>
                        <a:pt x="95" y="151"/>
                      </a:lnTo>
                      <a:lnTo>
                        <a:pt x="89" y="153"/>
                      </a:lnTo>
                      <a:lnTo>
                        <a:pt x="78" y="156"/>
                      </a:lnTo>
                      <a:lnTo>
                        <a:pt x="66" y="157"/>
                      </a:lnTo>
                      <a:lnTo>
                        <a:pt x="58" y="156"/>
                      </a:lnTo>
                      <a:lnTo>
                        <a:pt x="51" y="155"/>
                      </a:lnTo>
                      <a:lnTo>
                        <a:pt x="45" y="154"/>
                      </a:lnTo>
                      <a:lnTo>
                        <a:pt x="39" y="152"/>
                      </a:lnTo>
                      <a:lnTo>
                        <a:pt x="32" y="149"/>
                      </a:lnTo>
                      <a:lnTo>
                        <a:pt x="27" y="145"/>
                      </a:lnTo>
                      <a:lnTo>
                        <a:pt x="22" y="141"/>
                      </a:lnTo>
                      <a:lnTo>
                        <a:pt x="17" y="137"/>
                      </a:lnTo>
                      <a:lnTo>
                        <a:pt x="13" y="130"/>
                      </a:lnTo>
                      <a:lnTo>
                        <a:pt x="10" y="125"/>
                      </a:lnTo>
                      <a:lnTo>
                        <a:pt x="7" y="118"/>
                      </a:lnTo>
                      <a:lnTo>
                        <a:pt x="4" y="112"/>
                      </a:lnTo>
                      <a:lnTo>
                        <a:pt x="2" y="105"/>
                      </a:lnTo>
                      <a:lnTo>
                        <a:pt x="1" y="97"/>
                      </a:lnTo>
                      <a:lnTo>
                        <a:pt x="0" y="89"/>
                      </a:lnTo>
                      <a:lnTo>
                        <a:pt x="0" y="81"/>
                      </a:lnTo>
                      <a:lnTo>
                        <a:pt x="0" y="71"/>
                      </a:lnTo>
                      <a:lnTo>
                        <a:pt x="1" y="62"/>
                      </a:lnTo>
                      <a:lnTo>
                        <a:pt x="2" y="54"/>
                      </a:lnTo>
                      <a:lnTo>
                        <a:pt x="4" y="47"/>
                      </a:lnTo>
                      <a:lnTo>
                        <a:pt x="7" y="40"/>
                      </a:lnTo>
                      <a:lnTo>
                        <a:pt x="10" y="33"/>
                      </a:lnTo>
                      <a:lnTo>
                        <a:pt x="13" y="28"/>
                      </a:lnTo>
                      <a:lnTo>
                        <a:pt x="17" y="22"/>
                      </a:lnTo>
                      <a:lnTo>
                        <a:pt x="22" y="16"/>
                      </a:lnTo>
                      <a:lnTo>
                        <a:pt x="27" y="12"/>
                      </a:lnTo>
                      <a:lnTo>
                        <a:pt x="32" y="9"/>
                      </a:lnTo>
                      <a:lnTo>
                        <a:pt x="39" y="6"/>
                      </a:lnTo>
                      <a:lnTo>
                        <a:pt x="45" y="3"/>
                      </a:lnTo>
                      <a:lnTo>
                        <a:pt x="51" y="2"/>
                      </a:lnTo>
                      <a:lnTo>
                        <a:pt x="58" y="1"/>
                      </a:lnTo>
                      <a:lnTo>
                        <a:pt x="66" y="0"/>
                      </a:lnTo>
                      <a:lnTo>
                        <a:pt x="73" y="1"/>
                      </a:lnTo>
                      <a:lnTo>
                        <a:pt x="80" y="2"/>
                      </a:lnTo>
                      <a:lnTo>
                        <a:pt x="87" y="3"/>
                      </a:lnTo>
                      <a:lnTo>
                        <a:pt x="94" y="5"/>
                      </a:lnTo>
                      <a:lnTo>
                        <a:pt x="100" y="8"/>
                      </a:lnTo>
                      <a:lnTo>
                        <a:pt x="105" y="11"/>
                      </a:lnTo>
                      <a:lnTo>
                        <a:pt x="110" y="15"/>
                      </a:lnTo>
                      <a:lnTo>
                        <a:pt x="115" y="21"/>
                      </a:lnTo>
                      <a:lnTo>
                        <a:pt x="119" y="26"/>
                      </a:lnTo>
                      <a:lnTo>
                        <a:pt x="122" y="31"/>
                      </a:lnTo>
                      <a:lnTo>
                        <a:pt x="125" y="37"/>
                      </a:lnTo>
                      <a:lnTo>
                        <a:pt x="127" y="43"/>
                      </a:lnTo>
                      <a:lnTo>
                        <a:pt x="129" y="50"/>
                      </a:lnTo>
                      <a:lnTo>
                        <a:pt x="131" y="58"/>
                      </a:lnTo>
                      <a:lnTo>
                        <a:pt x="131" y="66"/>
                      </a:lnTo>
                      <a:lnTo>
                        <a:pt x="132" y="74"/>
                      </a:lnTo>
                      <a:lnTo>
                        <a:pt x="132" y="79"/>
                      </a:lnTo>
                      <a:lnTo>
                        <a:pt x="132" y="82"/>
                      </a:lnTo>
                      <a:lnTo>
                        <a:pt x="131" y="84"/>
                      </a:lnTo>
                      <a:lnTo>
                        <a:pt x="131" y="86"/>
                      </a:lnTo>
                      <a:lnTo>
                        <a:pt x="25" y="86"/>
                      </a:lnTo>
                      <a:lnTo>
                        <a:pt x="26" y="97"/>
                      </a:lnTo>
                      <a:lnTo>
                        <a:pt x="28" y="106"/>
                      </a:lnTo>
                      <a:lnTo>
                        <a:pt x="32" y="114"/>
                      </a:lnTo>
                      <a:lnTo>
                        <a:pt x="38" y="121"/>
                      </a:lnTo>
                      <a:lnTo>
                        <a:pt x="44" y="127"/>
                      </a:lnTo>
                      <a:lnTo>
                        <a:pt x="51" y="131"/>
                      </a:lnTo>
                      <a:lnTo>
                        <a:pt x="59" y="133"/>
                      </a:lnTo>
                      <a:lnTo>
                        <a:pt x="68" y="134"/>
                      </a:lnTo>
                      <a:lnTo>
                        <a:pt x="75" y="133"/>
                      </a:lnTo>
                      <a:lnTo>
                        <a:pt x="81" y="132"/>
                      </a:lnTo>
                      <a:lnTo>
                        <a:pt x="87" y="129"/>
                      </a:lnTo>
                      <a:lnTo>
                        <a:pt x="93" y="126"/>
                      </a:lnTo>
                      <a:lnTo>
                        <a:pt x="98" y="122"/>
                      </a:lnTo>
                      <a:lnTo>
                        <a:pt x="101" y="117"/>
                      </a:lnTo>
                      <a:lnTo>
                        <a:pt x="104" y="111"/>
                      </a:lnTo>
                      <a:lnTo>
                        <a:pt x="106" y="105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403" name="Rectangle 154">
                  <a:extLst>
                    <a:ext uri="{FF2B5EF4-FFF2-40B4-BE49-F238E27FC236}">
                      <a16:creationId xmlns:a16="http://schemas.microsoft.com/office/drawing/2014/main" id="{77AB7341-E69A-3972-6F3B-FE5B291A75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5388" y="4581616"/>
                  <a:ext cx="6438" cy="54720"/>
                </a:xfrm>
                <a:prstGeom prst="rect">
                  <a:avLst/>
                </a:pr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617" name="Grupo 616">
                <a:extLst>
                  <a:ext uri="{FF2B5EF4-FFF2-40B4-BE49-F238E27FC236}">
                    <a16:creationId xmlns:a16="http://schemas.microsoft.com/office/drawing/2014/main" id="{3D42C2AE-B014-19E7-4D4D-8BAC67A4ED43}"/>
                  </a:ext>
                </a:extLst>
              </p:cNvPr>
              <p:cNvGrpSpPr/>
              <p:nvPr/>
            </p:nvGrpSpPr>
            <p:grpSpPr>
              <a:xfrm>
                <a:off x="3786075" y="896180"/>
                <a:ext cx="390398" cy="184371"/>
                <a:chOff x="3705747" y="908124"/>
                <a:chExt cx="390398" cy="184371"/>
              </a:xfrm>
            </p:grpSpPr>
            <p:sp>
              <p:nvSpPr>
                <p:cNvPr id="616" name="Rectángulo 615">
                  <a:extLst>
                    <a:ext uri="{FF2B5EF4-FFF2-40B4-BE49-F238E27FC236}">
                      <a16:creationId xmlns:a16="http://schemas.microsoft.com/office/drawing/2014/main" id="{B5D0C804-A0F0-3292-42DB-ED12DAFB5AD9}"/>
                    </a:ext>
                  </a:extLst>
                </p:cNvPr>
                <p:cNvSpPr/>
                <p:nvPr/>
              </p:nvSpPr>
              <p:spPr>
                <a:xfrm>
                  <a:off x="3705747" y="908124"/>
                  <a:ext cx="390398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612" name="Grupo 611">
                  <a:extLst>
                    <a:ext uri="{FF2B5EF4-FFF2-40B4-BE49-F238E27FC236}">
                      <a16:creationId xmlns:a16="http://schemas.microsoft.com/office/drawing/2014/main" id="{4892B7A7-B5DC-4E56-09AE-384DFC640452}"/>
                    </a:ext>
                  </a:extLst>
                </p:cNvPr>
                <p:cNvGrpSpPr/>
                <p:nvPr/>
              </p:nvGrpSpPr>
              <p:grpSpPr>
                <a:xfrm>
                  <a:off x="3732046" y="934658"/>
                  <a:ext cx="329931" cy="149677"/>
                  <a:chOff x="3732046" y="934658"/>
                  <a:chExt cx="329931" cy="149677"/>
                </a:xfrm>
                <a:solidFill>
                  <a:schemeClr val="bg1"/>
                </a:solidFill>
              </p:grpSpPr>
              <p:sp>
                <p:nvSpPr>
                  <p:cNvPr id="404" name="Freeform 155">
                    <a:extLst>
                      <a:ext uri="{FF2B5EF4-FFF2-40B4-BE49-F238E27FC236}">
                        <a16:creationId xmlns:a16="http://schemas.microsoft.com/office/drawing/2014/main" id="{E586A30C-4693-0EBA-52CC-48F3CF8A971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32046" y="939486"/>
                    <a:ext cx="41845" cy="53112"/>
                  </a:xfrm>
                  <a:custGeom>
                    <a:avLst/>
                    <a:gdLst>
                      <a:gd name="T0" fmla="*/ 28 w 156"/>
                      <a:gd name="T1" fmla="*/ 92 h 202"/>
                      <a:gd name="T2" fmla="*/ 86 w 156"/>
                      <a:gd name="T3" fmla="*/ 91 h 202"/>
                      <a:gd name="T4" fmla="*/ 104 w 156"/>
                      <a:gd name="T5" fmla="*/ 87 h 202"/>
                      <a:gd name="T6" fmla="*/ 114 w 156"/>
                      <a:gd name="T7" fmla="*/ 78 h 202"/>
                      <a:gd name="T8" fmla="*/ 121 w 156"/>
                      <a:gd name="T9" fmla="*/ 65 h 202"/>
                      <a:gd name="T10" fmla="*/ 121 w 156"/>
                      <a:gd name="T11" fmla="*/ 48 h 202"/>
                      <a:gd name="T12" fmla="*/ 115 w 156"/>
                      <a:gd name="T13" fmla="*/ 35 h 202"/>
                      <a:gd name="T14" fmla="*/ 105 w 156"/>
                      <a:gd name="T15" fmla="*/ 28 h 202"/>
                      <a:gd name="T16" fmla="*/ 87 w 156"/>
                      <a:gd name="T17" fmla="*/ 24 h 202"/>
                      <a:gd name="T18" fmla="*/ 28 w 156"/>
                      <a:gd name="T19" fmla="*/ 24 h 202"/>
                      <a:gd name="T20" fmla="*/ 79 w 156"/>
                      <a:gd name="T21" fmla="*/ 0 h 202"/>
                      <a:gd name="T22" fmla="*/ 107 w 156"/>
                      <a:gd name="T23" fmla="*/ 1 h 202"/>
                      <a:gd name="T24" fmla="*/ 123 w 156"/>
                      <a:gd name="T25" fmla="*/ 7 h 202"/>
                      <a:gd name="T26" fmla="*/ 134 w 156"/>
                      <a:gd name="T27" fmla="*/ 15 h 202"/>
                      <a:gd name="T28" fmla="*/ 142 w 156"/>
                      <a:gd name="T29" fmla="*/ 27 h 202"/>
                      <a:gd name="T30" fmla="*/ 147 w 156"/>
                      <a:gd name="T31" fmla="*/ 40 h 202"/>
                      <a:gd name="T32" fmla="*/ 149 w 156"/>
                      <a:gd name="T33" fmla="*/ 56 h 202"/>
                      <a:gd name="T34" fmla="*/ 147 w 156"/>
                      <a:gd name="T35" fmla="*/ 70 h 202"/>
                      <a:gd name="T36" fmla="*/ 142 w 156"/>
                      <a:gd name="T37" fmla="*/ 84 h 202"/>
                      <a:gd name="T38" fmla="*/ 134 w 156"/>
                      <a:gd name="T39" fmla="*/ 94 h 202"/>
                      <a:gd name="T40" fmla="*/ 122 w 156"/>
                      <a:gd name="T41" fmla="*/ 102 h 202"/>
                      <a:gd name="T42" fmla="*/ 132 w 156"/>
                      <a:gd name="T43" fmla="*/ 106 h 202"/>
                      <a:gd name="T44" fmla="*/ 138 w 156"/>
                      <a:gd name="T45" fmla="*/ 113 h 202"/>
                      <a:gd name="T46" fmla="*/ 142 w 156"/>
                      <a:gd name="T47" fmla="*/ 123 h 202"/>
                      <a:gd name="T48" fmla="*/ 144 w 156"/>
                      <a:gd name="T49" fmla="*/ 139 h 202"/>
                      <a:gd name="T50" fmla="*/ 148 w 156"/>
                      <a:gd name="T51" fmla="*/ 181 h 202"/>
                      <a:gd name="T52" fmla="*/ 152 w 156"/>
                      <a:gd name="T53" fmla="*/ 192 h 202"/>
                      <a:gd name="T54" fmla="*/ 156 w 156"/>
                      <a:gd name="T55" fmla="*/ 202 h 202"/>
                      <a:gd name="T56" fmla="*/ 123 w 156"/>
                      <a:gd name="T57" fmla="*/ 198 h 202"/>
                      <a:gd name="T58" fmla="*/ 120 w 156"/>
                      <a:gd name="T59" fmla="*/ 183 h 202"/>
                      <a:gd name="T60" fmla="*/ 119 w 156"/>
                      <a:gd name="T61" fmla="*/ 173 h 202"/>
                      <a:gd name="T62" fmla="*/ 116 w 156"/>
                      <a:gd name="T63" fmla="*/ 137 h 202"/>
                      <a:gd name="T64" fmla="*/ 111 w 156"/>
                      <a:gd name="T65" fmla="*/ 125 h 202"/>
                      <a:gd name="T66" fmla="*/ 103 w 156"/>
                      <a:gd name="T67" fmla="*/ 118 h 202"/>
                      <a:gd name="T68" fmla="*/ 85 w 156"/>
                      <a:gd name="T69" fmla="*/ 115 h 202"/>
                      <a:gd name="T70" fmla="*/ 28 w 156"/>
                      <a:gd name="T71" fmla="*/ 115 h 202"/>
                      <a:gd name="T72" fmla="*/ 0 w 156"/>
                      <a:gd name="T73" fmla="*/ 20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6" h="202">
                        <a:moveTo>
                          <a:pt x="28" y="24"/>
                        </a:moveTo>
                        <a:lnTo>
                          <a:pt x="28" y="92"/>
                        </a:lnTo>
                        <a:lnTo>
                          <a:pt x="75" y="92"/>
                        </a:lnTo>
                        <a:lnTo>
                          <a:pt x="86" y="91"/>
                        </a:lnTo>
                        <a:lnTo>
                          <a:pt x="96" y="90"/>
                        </a:lnTo>
                        <a:lnTo>
                          <a:pt x="104" y="87"/>
                        </a:lnTo>
                        <a:lnTo>
                          <a:pt x="110" y="84"/>
                        </a:lnTo>
                        <a:lnTo>
                          <a:pt x="114" y="78"/>
                        </a:lnTo>
                        <a:lnTo>
                          <a:pt x="119" y="72"/>
                        </a:lnTo>
                        <a:lnTo>
                          <a:pt x="121" y="65"/>
                        </a:lnTo>
                        <a:lnTo>
                          <a:pt x="121" y="56"/>
                        </a:lnTo>
                        <a:lnTo>
                          <a:pt x="121" y="48"/>
                        </a:lnTo>
                        <a:lnTo>
                          <a:pt x="119" y="41"/>
                        </a:lnTo>
                        <a:lnTo>
                          <a:pt x="115" y="35"/>
                        </a:lnTo>
                        <a:lnTo>
                          <a:pt x="111" y="31"/>
                        </a:lnTo>
                        <a:lnTo>
                          <a:pt x="105" y="28"/>
                        </a:lnTo>
                        <a:lnTo>
                          <a:pt x="97" y="26"/>
                        </a:lnTo>
                        <a:lnTo>
                          <a:pt x="87" y="24"/>
                        </a:lnTo>
                        <a:lnTo>
                          <a:pt x="75" y="24"/>
                        </a:lnTo>
                        <a:lnTo>
                          <a:pt x="28" y="24"/>
                        </a:lnTo>
                        <a:close/>
                        <a:moveTo>
                          <a:pt x="0" y="0"/>
                        </a:moveTo>
                        <a:lnTo>
                          <a:pt x="79" y="0"/>
                        </a:lnTo>
                        <a:lnTo>
                          <a:pt x="95" y="0"/>
                        </a:lnTo>
                        <a:lnTo>
                          <a:pt x="107" y="1"/>
                        </a:lnTo>
                        <a:lnTo>
                          <a:pt x="115" y="3"/>
                        </a:lnTo>
                        <a:lnTo>
                          <a:pt x="123" y="7"/>
                        </a:lnTo>
                        <a:lnTo>
                          <a:pt x="129" y="10"/>
                        </a:lnTo>
                        <a:lnTo>
                          <a:pt x="134" y="15"/>
                        </a:lnTo>
                        <a:lnTo>
                          <a:pt x="139" y="20"/>
                        </a:lnTo>
                        <a:lnTo>
                          <a:pt x="142" y="27"/>
                        </a:lnTo>
                        <a:lnTo>
                          <a:pt x="145" y="33"/>
                        </a:lnTo>
                        <a:lnTo>
                          <a:pt x="147" y="40"/>
                        </a:lnTo>
                        <a:lnTo>
                          <a:pt x="149" y="48"/>
                        </a:lnTo>
                        <a:lnTo>
                          <a:pt x="149" y="56"/>
                        </a:lnTo>
                        <a:lnTo>
                          <a:pt x="149" y="63"/>
                        </a:lnTo>
                        <a:lnTo>
                          <a:pt x="147" y="70"/>
                        </a:lnTo>
                        <a:lnTo>
                          <a:pt x="145" y="77"/>
                        </a:lnTo>
                        <a:lnTo>
                          <a:pt x="142" y="84"/>
                        </a:lnTo>
                        <a:lnTo>
                          <a:pt x="138" y="89"/>
                        </a:lnTo>
                        <a:lnTo>
                          <a:pt x="134" y="94"/>
                        </a:lnTo>
                        <a:lnTo>
                          <a:pt x="128" y="98"/>
                        </a:lnTo>
                        <a:lnTo>
                          <a:pt x="122" y="102"/>
                        </a:lnTo>
                        <a:lnTo>
                          <a:pt x="127" y="104"/>
                        </a:lnTo>
                        <a:lnTo>
                          <a:pt x="132" y="106"/>
                        </a:lnTo>
                        <a:lnTo>
                          <a:pt x="135" y="109"/>
                        </a:lnTo>
                        <a:lnTo>
                          <a:pt x="138" y="113"/>
                        </a:lnTo>
                        <a:lnTo>
                          <a:pt x="140" y="117"/>
                        </a:lnTo>
                        <a:lnTo>
                          <a:pt x="142" y="123"/>
                        </a:lnTo>
                        <a:lnTo>
                          <a:pt x="143" y="130"/>
                        </a:lnTo>
                        <a:lnTo>
                          <a:pt x="144" y="139"/>
                        </a:lnTo>
                        <a:lnTo>
                          <a:pt x="147" y="172"/>
                        </a:lnTo>
                        <a:lnTo>
                          <a:pt x="148" y="181"/>
                        </a:lnTo>
                        <a:lnTo>
                          <a:pt x="149" y="188"/>
                        </a:lnTo>
                        <a:lnTo>
                          <a:pt x="152" y="192"/>
                        </a:lnTo>
                        <a:lnTo>
                          <a:pt x="156" y="195"/>
                        </a:lnTo>
                        <a:lnTo>
                          <a:pt x="156" y="202"/>
                        </a:lnTo>
                        <a:lnTo>
                          <a:pt x="125" y="202"/>
                        </a:lnTo>
                        <a:lnTo>
                          <a:pt x="123" y="198"/>
                        </a:lnTo>
                        <a:lnTo>
                          <a:pt x="121" y="191"/>
                        </a:lnTo>
                        <a:lnTo>
                          <a:pt x="120" y="183"/>
                        </a:lnTo>
                        <a:lnTo>
                          <a:pt x="119" y="174"/>
                        </a:lnTo>
                        <a:lnTo>
                          <a:pt x="119" y="173"/>
                        </a:lnTo>
                        <a:lnTo>
                          <a:pt x="117" y="148"/>
                        </a:lnTo>
                        <a:lnTo>
                          <a:pt x="116" y="137"/>
                        </a:lnTo>
                        <a:lnTo>
                          <a:pt x="114" y="130"/>
                        </a:lnTo>
                        <a:lnTo>
                          <a:pt x="111" y="125"/>
                        </a:lnTo>
                        <a:lnTo>
                          <a:pt x="108" y="121"/>
                        </a:lnTo>
                        <a:lnTo>
                          <a:pt x="103" y="118"/>
                        </a:lnTo>
                        <a:lnTo>
                          <a:pt x="96" y="116"/>
                        </a:lnTo>
                        <a:lnTo>
                          <a:pt x="85" y="115"/>
                        </a:lnTo>
                        <a:lnTo>
                          <a:pt x="73" y="115"/>
                        </a:lnTo>
                        <a:lnTo>
                          <a:pt x="28" y="115"/>
                        </a:lnTo>
                        <a:lnTo>
                          <a:pt x="28" y="202"/>
                        </a:lnTo>
                        <a:lnTo>
                          <a:pt x="0" y="2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05" name="Freeform 156">
                    <a:extLst>
                      <a:ext uri="{FF2B5EF4-FFF2-40B4-BE49-F238E27FC236}">
                        <a16:creationId xmlns:a16="http://schemas.microsoft.com/office/drawing/2014/main" id="{920409B7-422A-9F06-6C55-92B3065A9A2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80329" y="952361"/>
                    <a:ext cx="35407" cy="41845"/>
                  </a:xfrm>
                  <a:custGeom>
                    <a:avLst/>
                    <a:gdLst>
                      <a:gd name="T0" fmla="*/ 106 w 132"/>
                      <a:gd name="T1" fmla="*/ 65 h 156"/>
                      <a:gd name="T2" fmla="*/ 103 w 132"/>
                      <a:gd name="T3" fmla="*/ 47 h 156"/>
                      <a:gd name="T4" fmla="*/ 96 w 132"/>
                      <a:gd name="T5" fmla="*/ 33 h 156"/>
                      <a:gd name="T6" fmla="*/ 83 w 132"/>
                      <a:gd name="T7" fmla="*/ 24 h 156"/>
                      <a:gd name="T8" fmla="*/ 67 w 132"/>
                      <a:gd name="T9" fmla="*/ 21 h 156"/>
                      <a:gd name="T10" fmla="*/ 50 w 132"/>
                      <a:gd name="T11" fmla="*/ 24 h 156"/>
                      <a:gd name="T12" fmla="*/ 38 w 132"/>
                      <a:gd name="T13" fmla="*/ 33 h 156"/>
                      <a:gd name="T14" fmla="*/ 30 w 132"/>
                      <a:gd name="T15" fmla="*/ 46 h 156"/>
                      <a:gd name="T16" fmla="*/ 26 w 132"/>
                      <a:gd name="T17" fmla="*/ 65 h 156"/>
                      <a:gd name="T18" fmla="*/ 130 w 132"/>
                      <a:gd name="T19" fmla="*/ 104 h 156"/>
                      <a:gd name="T20" fmla="*/ 123 w 132"/>
                      <a:gd name="T21" fmla="*/ 125 h 156"/>
                      <a:gd name="T22" fmla="*/ 117 w 132"/>
                      <a:gd name="T23" fmla="*/ 134 h 156"/>
                      <a:gd name="T24" fmla="*/ 110 w 132"/>
                      <a:gd name="T25" fmla="*/ 142 h 156"/>
                      <a:gd name="T26" fmla="*/ 100 w 132"/>
                      <a:gd name="T27" fmla="*/ 149 h 156"/>
                      <a:gd name="T28" fmla="*/ 90 w 132"/>
                      <a:gd name="T29" fmla="*/ 153 h 156"/>
                      <a:gd name="T30" fmla="*/ 66 w 132"/>
                      <a:gd name="T31" fmla="*/ 156 h 156"/>
                      <a:gd name="T32" fmla="*/ 51 w 132"/>
                      <a:gd name="T33" fmla="*/ 155 h 156"/>
                      <a:gd name="T34" fmla="*/ 38 w 132"/>
                      <a:gd name="T35" fmla="*/ 151 h 156"/>
                      <a:gd name="T36" fmla="*/ 27 w 132"/>
                      <a:gd name="T37" fmla="*/ 144 h 156"/>
                      <a:gd name="T38" fmla="*/ 18 w 132"/>
                      <a:gd name="T39" fmla="*/ 135 h 156"/>
                      <a:gd name="T40" fmla="*/ 10 w 132"/>
                      <a:gd name="T41" fmla="*/ 124 h 156"/>
                      <a:gd name="T42" fmla="*/ 5 w 132"/>
                      <a:gd name="T43" fmla="*/ 111 h 156"/>
                      <a:gd name="T44" fmla="*/ 2 w 132"/>
                      <a:gd name="T45" fmla="*/ 97 h 156"/>
                      <a:gd name="T46" fmla="*/ 0 w 132"/>
                      <a:gd name="T47" fmla="*/ 79 h 156"/>
                      <a:gd name="T48" fmla="*/ 2 w 132"/>
                      <a:gd name="T49" fmla="*/ 62 h 156"/>
                      <a:gd name="T50" fmla="*/ 5 w 132"/>
                      <a:gd name="T51" fmla="*/ 46 h 156"/>
                      <a:gd name="T52" fmla="*/ 10 w 132"/>
                      <a:gd name="T53" fmla="*/ 33 h 156"/>
                      <a:gd name="T54" fmla="*/ 18 w 132"/>
                      <a:gd name="T55" fmla="*/ 21 h 156"/>
                      <a:gd name="T56" fmla="*/ 27 w 132"/>
                      <a:gd name="T57" fmla="*/ 12 h 156"/>
                      <a:gd name="T58" fmla="*/ 38 w 132"/>
                      <a:gd name="T59" fmla="*/ 5 h 156"/>
                      <a:gd name="T60" fmla="*/ 51 w 132"/>
                      <a:gd name="T61" fmla="*/ 1 h 156"/>
                      <a:gd name="T62" fmla="*/ 66 w 132"/>
                      <a:gd name="T63" fmla="*/ 0 h 156"/>
                      <a:gd name="T64" fmla="*/ 81 w 132"/>
                      <a:gd name="T65" fmla="*/ 1 h 156"/>
                      <a:gd name="T66" fmla="*/ 94 w 132"/>
                      <a:gd name="T67" fmla="*/ 5 h 156"/>
                      <a:gd name="T68" fmla="*/ 105 w 132"/>
                      <a:gd name="T69" fmla="*/ 11 h 156"/>
                      <a:gd name="T70" fmla="*/ 115 w 132"/>
                      <a:gd name="T71" fmla="*/ 19 h 156"/>
                      <a:gd name="T72" fmla="*/ 123 w 132"/>
                      <a:gd name="T73" fmla="*/ 31 h 156"/>
                      <a:gd name="T74" fmla="*/ 128 w 132"/>
                      <a:gd name="T75" fmla="*/ 43 h 156"/>
                      <a:gd name="T76" fmla="*/ 131 w 132"/>
                      <a:gd name="T77" fmla="*/ 57 h 156"/>
                      <a:gd name="T78" fmla="*/ 132 w 132"/>
                      <a:gd name="T79" fmla="*/ 74 h 156"/>
                      <a:gd name="T80" fmla="*/ 132 w 132"/>
                      <a:gd name="T81" fmla="*/ 80 h 156"/>
                      <a:gd name="T82" fmla="*/ 132 w 132"/>
                      <a:gd name="T83" fmla="*/ 85 h 156"/>
                      <a:gd name="T84" fmla="*/ 27 w 132"/>
                      <a:gd name="T85" fmla="*/ 96 h 156"/>
                      <a:gd name="T86" fmla="*/ 32 w 132"/>
                      <a:gd name="T87" fmla="*/ 114 h 156"/>
                      <a:gd name="T88" fmla="*/ 43 w 132"/>
                      <a:gd name="T89" fmla="*/ 126 h 156"/>
                      <a:gd name="T90" fmla="*/ 59 w 132"/>
                      <a:gd name="T91" fmla="*/ 132 h 156"/>
                      <a:gd name="T92" fmla="*/ 76 w 132"/>
                      <a:gd name="T93" fmla="*/ 133 h 156"/>
                      <a:gd name="T94" fmla="*/ 88 w 132"/>
                      <a:gd name="T95" fmla="*/ 129 h 156"/>
                      <a:gd name="T96" fmla="*/ 97 w 132"/>
                      <a:gd name="T97" fmla="*/ 121 h 156"/>
                      <a:gd name="T98" fmla="*/ 103 w 132"/>
                      <a:gd name="T99" fmla="*/ 111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2" h="156">
                        <a:moveTo>
                          <a:pt x="26" y="65"/>
                        </a:moveTo>
                        <a:lnTo>
                          <a:pt x="106" y="65"/>
                        </a:lnTo>
                        <a:lnTo>
                          <a:pt x="105" y="55"/>
                        </a:lnTo>
                        <a:lnTo>
                          <a:pt x="103" y="47"/>
                        </a:lnTo>
                        <a:lnTo>
                          <a:pt x="100" y="39"/>
                        </a:lnTo>
                        <a:lnTo>
                          <a:pt x="96" y="33"/>
                        </a:lnTo>
                        <a:lnTo>
                          <a:pt x="90" y="28"/>
                        </a:lnTo>
                        <a:lnTo>
                          <a:pt x="83" y="24"/>
                        </a:lnTo>
                        <a:lnTo>
                          <a:pt x="76" y="22"/>
                        </a:lnTo>
                        <a:lnTo>
                          <a:pt x="67" y="21"/>
                        </a:lnTo>
                        <a:lnTo>
                          <a:pt x="59" y="22"/>
                        </a:lnTo>
                        <a:lnTo>
                          <a:pt x="50" y="24"/>
                        </a:lnTo>
                        <a:lnTo>
                          <a:pt x="43" y="28"/>
                        </a:lnTo>
                        <a:lnTo>
                          <a:pt x="38" y="33"/>
                        </a:lnTo>
                        <a:lnTo>
                          <a:pt x="33" y="39"/>
                        </a:lnTo>
                        <a:lnTo>
                          <a:pt x="30" y="46"/>
                        </a:lnTo>
                        <a:lnTo>
                          <a:pt x="27" y="55"/>
                        </a:lnTo>
                        <a:lnTo>
                          <a:pt x="26" y="65"/>
                        </a:lnTo>
                        <a:close/>
                        <a:moveTo>
                          <a:pt x="105" y="104"/>
                        </a:moveTo>
                        <a:lnTo>
                          <a:pt x="130" y="104"/>
                        </a:lnTo>
                        <a:lnTo>
                          <a:pt x="127" y="115"/>
                        </a:lnTo>
                        <a:lnTo>
                          <a:pt x="123" y="125"/>
                        </a:lnTo>
                        <a:lnTo>
                          <a:pt x="120" y="130"/>
                        </a:lnTo>
                        <a:lnTo>
                          <a:pt x="117" y="134"/>
                        </a:lnTo>
                        <a:lnTo>
                          <a:pt x="113" y="138"/>
                        </a:lnTo>
                        <a:lnTo>
                          <a:pt x="110" y="142"/>
                        </a:lnTo>
                        <a:lnTo>
                          <a:pt x="104" y="145"/>
                        </a:lnTo>
                        <a:lnTo>
                          <a:pt x="100" y="149"/>
                        </a:lnTo>
                        <a:lnTo>
                          <a:pt x="95" y="151"/>
                        </a:lnTo>
                        <a:lnTo>
                          <a:pt x="90" y="153"/>
                        </a:lnTo>
                        <a:lnTo>
                          <a:pt x="78" y="155"/>
                        </a:lnTo>
                        <a:lnTo>
                          <a:pt x="66" y="156"/>
                        </a:lnTo>
                        <a:lnTo>
                          <a:pt x="59" y="156"/>
                        </a:lnTo>
                        <a:lnTo>
                          <a:pt x="51" y="155"/>
                        </a:lnTo>
                        <a:lnTo>
                          <a:pt x="44" y="153"/>
                        </a:lnTo>
                        <a:lnTo>
                          <a:pt x="38" y="151"/>
                        </a:lnTo>
                        <a:lnTo>
                          <a:pt x="33" y="148"/>
                        </a:lnTo>
                        <a:lnTo>
                          <a:pt x="27" y="144"/>
                        </a:lnTo>
                        <a:lnTo>
                          <a:pt x="22" y="140"/>
                        </a:lnTo>
                        <a:lnTo>
                          <a:pt x="18" y="135"/>
                        </a:lnTo>
                        <a:lnTo>
                          <a:pt x="14" y="130"/>
                        </a:lnTo>
                        <a:lnTo>
                          <a:pt x="10" y="124"/>
                        </a:lnTo>
                        <a:lnTo>
                          <a:pt x="7" y="118"/>
                        </a:lnTo>
                        <a:lnTo>
                          <a:pt x="5" y="111"/>
                        </a:lnTo>
                        <a:lnTo>
                          <a:pt x="3" y="104"/>
                        </a:lnTo>
                        <a:lnTo>
                          <a:pt x="2" y="97"/>
                        </a:lnTo>
                        <a:lnTo>
                          <a:pt x="1" y="89"/>
                        </a:lnTo>
                        <a:lnTo>
                          <a:pt x="0" y="79"/>
                        </a:lnTo>
                        <a:lnTo>
                          <a:pt x="1" y="70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5" y="46"/>
                        </a:lnTo>
                        <a:lnTo>
                          <a:pt x="7" y="39"/>
                        </a:lnTo>
                        <a:lnTo>
                          <a:pt x="10" y="33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2" y="16"/>
                        </a:lnTo>
                        <a:lnTo>
                          <a:pt x="27" y="12"/>
                        </a:lnTo>
                        <a:lnTo>
                          <a:pt x="32" y="8"/>
                        </a:lnTo>
                        <a:lnTo>
                          <a:pt x="38" y="5"/>
                        </a:lnTo>
                        <a:lnTo>
                          <a:pt x="44" y="3"/>
                        </a:lnTo>
                        <a:lnTo>
                          <a:pt x="51" y="1"/>
                        </a:lnTo>
                        <a:lnTo>
                          <a:pt x="59" y="0"/>
                        </a:lnTo>
                        <a:lnTo>
                          <a:pt x="66" y="0"/>
                        </a:lnTo>
                        <a:lnTo>
                          <a:pt x="74" y="0"/>
                        </a:lnTo>
                        <a:lnTo>
                          <a:pt x="81" y="1"/>
                        </a:lnTo>
                        <a:lnTo>
                          <a:pt x="87" y="3"/>
                        </a:lnTo>
                        <a:lnTo>
                          <a:pt x="94" y="5"/>
                        </a:lnTo>
                        <a:lnTo>
                          <a:pt x="99" y="7"/>
                        </a:lnTo>
                        <a:lnTo>
                          <a:pt x="105" y="11"/>
                        </a:lnTo>
                        <a:lnTo>
                          <a:pt x="111" y="15"/>
                        </a:lnTo>
                        <a:lnTo>
                          <a:pt x="115" y="19"/>
                        </a:lnTo>
                        <a:lnTo>
                          <a:pt x="119" y="24"/>
                        </a:lnTo>
                        <a:lnTo>
                          <a:pt x="123" y="31"/>
                        </a:lnTo>
                        <a:lnTo>
                          <a:pt x="126" y="37"/>
                        </a:lnTo>
                        <a:lnTo>
                          <a:pt x="128" y="43"/>
                        </a:lnTo>
                        <a:lnTo>
                          <a:pt x="130" y="50"/>
                        </a:lnTo>
                        <a:lnTo>
                          <a:pt x="131" y="57"/>
                        </a:lnTo>
                        <a:lnTo>
                          <a:pt x="132" y="65"/>
                        </a:lnTo>
                        <a:lnTo>
                          <a:pt x="132" y="74"/>
                        </a:lnTo>
                        <a:lnTo>
                          <a:pt x="132" y="78"/>
                        </a:lnTo>
                        <a:lnTo>
                          <a:pt x="132" y="80"/>
                        </a:lnTo>
                        <a:lnTo>
                          <a:pt x="132" y="83"/>
                        </a:lnTo>
                        <a:lnTo>
                          <a:pt x="132" y="85"/>
                        </a:lnTo>
                        <a:lnTo>
                          <a:pt x="26" y="85"/>
                        </a:lnTo>
                        <a:lnTo>
                          <a:pt x="27" y="96"/>
                        </a:lnTo>
                        <a:lnTo>
                          <a:pt x="29" y="106"/>
                        </a:lnTo>
                        <a:lnTo>
                          <a:pt x="32" y="114"/>
                        </a:lnTo>
                        <a:lnTo>
                          <a:pt x="37" y="121"/>
                        </a:lnTo>
                        <a:lnTo>
                          <a:pt x="43" y="126"/>
                        </a:lnTo>
                        <a:lnTo>
                          <a:pt x="50" y="130"/>
                        </a:lnTo>
                        <a:lnTo>
                          <a:pt x="59" y="132"/>
                        </a:lnTo>
                        <a:lnTo>
                          <a:pt x="68" y="133"/>
                        </a:lnTo>
                        <a:lnTo>
                          <a:pt x="76" y="133"/>
                        </a:lnTo>
                        <a:lnTo>
                          <a:pt x="82" y="131"/>
                        </a:lnTo>
                        <a:lnTo>
                          <a:pt x="88" y="129"/>
                        </a:lnTo>
                        <a:lnTo>
                          <a:pt x="93" y="126"/>
                        </a:lnTo>
                        <a:lnTo>
                          <a:pt x="97" y="121"/>
                        </a:lnTo>
                        <a:lnTo>
                          <a:pt x="101" y="116"/>
                        </a:lnTo>
                        <a:lnTo>
                          <a:pt x="103" y="111"/>
                        </a:lnTo>
                        <a:lnTo>
                          <a:pt x="105" y="1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06" name="Freeform 157">
                    <a:extLst>
                      <a:ext uri="{FF2B5EF4-FFF2-40B4-BE49-F238E27FC236}">
                        <a16:creationId xmlns:a16="http://schemas.microsoft.com/office/drawing/2014/main" id="{78EC3755-CFBA-9ED5-F3FF-EF156F6E27B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22174" y="952361"/>
                    <a:ext cx="37016" cy="56330"/>
                  </a:xfrm>
                  <a:custGeom>
                    <a:avLst/>
                    <a:gdLst>
                      <a:gd name="T0" fmla="*/ 25 w 137"/>
                      <a:gd name="T1" fmla="*/ 92 h 210"/>
                      <a:gd name="T2" fmla="*/ 30 w 137"/>
                      <a:gd name="T3" fmla="*/ 112 h 210"/>
                      <a:gd name="T4" fmla="*/ 38 w 137"/>
                      <a:gd name="T5" fmla="*/ 123 h 210"/>
                      <a:gd name="T6" fmla="*/ 44 w 137"/>
                      <a:gd name="T7" fmla="*/ 128 h 210"/>
                      <a:gd name="T8" fmla="*/ 57 w 137"/>
                      <a:gd name="T9" fmla="*/ 133 h 210"/>
                      <a:gd name="T10" fmla="*/ 73 w 137"/>
                      <a:gd name="T11" fmla="*/ 133 h 210"/>
                      <a:gd name="T12" fmla="*/ 82 w 137"/>
                      <a:gd name="T13" fmla="*/ 131 h 210"/>
                      <a:gd name="T14" fmla="*/ 90 w 137"/>
                      <a:gd name="T15" fmla="*/ 128 h 210"/>
                      <a:gd name="T16" fmla="*/ 97 w 137"/>
                      <a:gd name="T17" fmla="*/ 122 h 210"/>
                      <a:gd name="T18" fmla="*/ 104 w 137"/>
                      <a:gd name="T19" fmla="*/ 110 h 210"/>
                      <a:gd name="T20" fmla="*/ 110 w 137"/>
                      <a:gd name="T21" fmla="*/ 89 h 210"/>
                      <a:gd name="T22" fmla="*/ 110 w 137"/>
                      <a:gd name="T23" fmla="*/ 64 h 210"/>
                      <a:gd name="T24" fmla="*/ 104 w 137"/>
                      <a:gd name="T25" fmla="*/ 45 h 210"/>
                      <a:gd name="T26" fmla="*/ 96 w 137"/>
                      <a:gd name="T27" fmla="*/ 34 h 210"/>
                      <a:gd name="T28" fmla="*/ 89 w 137"/>
                      <a:gd name="T29" fmla="*/ 27 h 210"/>
                      <a:gd name="T30" fmla="*/ 77 w 137"/>
                      <a:gd name="T31" fmla="*/ 23 h 210"/>
                      <a:gd name="T32" fmla="*/ 63 w 137"/>
                      <a:gd name="T33" fmla="*/ 22 h 210"/>
                      <a:gd name="T34" fmla="*/ 53 w 137"/>
                      <a:gd name="T35" fmla="*/ 24 h 210"/>
                      <a:gd name="T36" fmla="*/ 45 w 137"/>
                      <a:gd name="T37" fmla="*/ 27 h 210"/>
                      <a:gd name="T38" fmla="*/ 38 w 137"/>
                      <a:gd name="T39" fmla="*/ 34 h 210"/>
                      <a:gd name="T40" fmla="*/ 30 w 137"/>
                      <a:gd name="T41" fmla="*/ 45 h 210"/>
                      <a:gd name="T42" fmla="*/ 25 w 137"/>
                      <a:gd name="T43" fmla="*/ 66 h 210"/>
                      <a:gd name="T44" fmla="*/ 0 w 137"/>
                      <a:gd name="T45" fmla="*/ 210 h 210"/>
                      <a:gd name="T46" fmla="*/ 25 w 137"/>
                      <a:gd name="T47" fmla="*/ 5 h 210"/>
                      <a:gd name="T48" fmla="*/ 30 w 137"/>
                      <a:gd name="T49" fmla="*/ 19 h 210"/>
                      <a:gd name="T50" fmla="*/ 40 w 137"/>
                      <a:gd name="T51" fmla="*/ 9 h 210"/>
                      <a:gd name="T52" fmla="*/ 51 w 137"/>
                      <a:gd name="T53" fmla="*/ 3 h 210"/>
                      <a:gd name="T54" fmla="*/ 65 w 137"/>
                      <a:gd name="T55" fmla="*/ 0 h 210"/>
                      <a:gd name="T56" fmla="*/ 80 w 137"/>
                      <a:gd name="T57" fmla="*/ 0 h 210"/>
                      <a:gd name="T58" fmla="*/ 93 w 137"/>
                      <a:gd name="T59" fmla="*/ 3 h 210"/>
                      <a:gd name="T60" fmla="*/ 104 w 137"/>
                      <a:gd name="T61" fmla="*/ 8 h 210"/>
                      <a:gd name="T62" fmla="*/ 114 w 137"/>
                      <a:gd name="T63" fmla="*/ 16 h 210"/>
                      <a:gd name="T64" fmla="*/ 124 w 137"/>
                      <a:gd name="T65" fmla="*/ 26 h 210"/>
                      <a:gd name="T66" fmla="*/ 130 w 137"/>
                      <a:gd name="T67" fmla="*/ 39 h 210"/>
                      <a:gd name="T68" fmla="*/ 135 w 137"/>
                      <a:gd name="T69" fmla="*/ 53 h 210"/>
                      <a:gd name="T70" fmla="*/ 137 w 137"/>
                      <a:gd name="T71" fmla="*/ 69 h 210"/>
                      <a:gd name="T72" fmla="*/ 137 w 137"/>
                      <a:gd name="T73" fmla="*/ 86 h 210"/>
                      <a:gd name="T74" fmla="*/ 134 w 137"/>
                      <a:gd name="T75" fmla="*/ 103 h 210"/>
                      <a:gd name="T76" fmla="*/ 130 w 137"/>
                      <a:gd name="T77" fmla="*/ 117 h 210"/>
                      <a:gd name="T78" fmla="*/ 124 w 137"/>
                      <a:gd name="T79" fmla="*/ 129 h 210"/>
                      <a:gd name="T80" fmla="*/ 114 w 137"/>
                      <a:gd name="T81" fmla="*/ 139 h 210"/>
                      <a:gd name="T82" fmla="*/ 104 w 137"/>
                      <a:gd name="T83" fmla="*/ 148 h 210"/>
                      <a:gd name="T84" fmla="*/ 93 w 137"/>
                      <a:gd name="T85" fmla="*/ 153 h 210"/>
                      <a:gd name="T86" fmla="*/ 80 w 137"/>
                      <a:gd name="T87" fmla="*/ 156 h 210"/>
                      <a:gd name="T88" fmla="*/ 65 w 137"/>
                      <a:gd name="T89" fmla="*/ 156 h 210"/>
                      <a:gd name="T90" fmla="*/ 51 w 137"/>
                      <a:gd name="T91" fmla="*/ 153 h 210"/>
                      <a:gd name="T92" fmla="*/ 39 w 137"/>
                      <a:gd name="T93" fmla="*/ 148 h 210"/>
                      <a:gd name="T94" fmla="*/ 29 w 137"/>
                      <a:gd name="T95" fmla="*/ 138 h 210"/>
                      <a:gd name="T96" fmla="*/ 25 w 137"/>
                      <a:gd name="T97" fmla="*/ 210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37" h="210">
                        <a:moveTo>
                          <a:pt x="24" y="79"/>
                        </a:moveTo>
                        <a:lnTo>
                          <a:pt x="25" y="92"/>
                        </a:lnTo>
                        <a:lnTo>
                          <a:pt x="27" y="103"/>
                        </a:lnTo>
                        <a:lnTo>
                          <a:pt x="30" y="112"/>
                        </a:lnTo>
                        <a:lnTo>
                          <a:pt x="35" y="120"/>
                        </a:lnTo>
                        <a:lnTo>
                          <a:pt x="38" y="123"/>
                        </a:lnTo>
                        <a:lnTo>
                          <a:pt x="41" y="126"/>
                        </a:lnTo>
                        <a:lnTo>
                          <a:pt x="44" y="128"/>
                        </a:lnTo>
                        <a:lnTo>
                          <a:pt x="48" y="130"/>
                        </a:lnTo>
                        <a:lnTo>
                          <a:pt x="57" y="133"/>
                        </a:lnTo>
                        <a:lnTo>
                          <a:pt x="68" y="134"/>
                        </a:lnTo>
                        <a:lnTo>
                          <a:pt x="73" y="133"/>
                        </a:lnTo>
                        <a:lnTo>
                          <a:pt x="78" y="133"/>
                        </a:lnTo>
                        <a:lnTo>
                          <a:pt x="82" y="131"/>
                        </a:lnTo>
                        <a:lnTo>
                          <a:pt x="86" y="130"/>
                        </a:lnTo>
                        <a:lnTo>
                          <a:pt x="90" y="128"/>
                        </a:lnTo>
                        <a:lnTo>
                          <a:pt x="93" y="125"/>
                        </a:lnTo>
                        <a:lnTo>
                          <a:pt x="97" y="122"/>
                        </a:lnTo>
                        <a:lnTo>
                          <a:pt x="99" y="119"/>
                        </a:lnTo>
                        <a:lnTo>
                          <a:pt x="104" y="110"/>
                        </a:lnTo>
                        <a:lnTo>
                          <a:pt x="108" y="101"/>
                        </a:lnTo>
                        <a:lnTo>
                          <a:pt x="110" y="89"/>
                        </a:lnTo>
                        <a:lnTo>
                          <a:pt x="111" y="76"/>
                        </a:lnTo>
                        <a:lnTo>
                          <a:pt x="110" y="64"/>
                        </a:lnTo>
                        <a:lnTo>
                          <a:pt x="108" y="54"/>
                        </a:lnTo>
                        <a:lnTo>
                          <a:pt x="104" y="45"/>
                        </a:lnTo>
                        <a:lnTo>
                          <a:pt x="99" y="37"/>
                        </a:lnTo>
                        <a:lnTo>
                          <a:pt x="96" y="34"/>
                        </a:lnTo>
                        <a:lnTo>
                          <a:pt x="93" y="31"/>
                        </a:lnTo>
                        <a:lnTo>
                          <a:pt x="89" y="27"/>
                        </a:lnTo>
                        <a:lnTo>
                          <a:pt x="86" y="25"/>
                        </a:lnTo>
                        <a:lnTo>
                          <a:pt x="77" y="23"/>
                        </a:lnTo>
                        <a:lnTo>
                          <a:pt x="68" y="22"/>
                        </a:lnTo>
                        <a:lnTo>
                          <a:pt x="63" y="22"/>
                        </a:lnTo>
                        <a:lnTo>
                          <a:pt x="57" y="23"/>
                        </a:lnTo>
                        <a:lnTo>
                          <a:pt x="53" y="24"/>
                        </a:lnTo>
                        <a:lnTo>
                          <a:pt x="49" y="25"/>
                        </a:lnTo>
                        <a:lnTo>
                          <a:pt x="45" y="27"/>
                        </a:lnTo>
                        <a:lnTo>
                          <a:pt x="41" y="31"/>
                        </a:lnTo>
                        <a:lnTo>
                          <a:pt x="38" y="34"/>
                        </a:lnTo>
                        <a:lnTo>
                          <a:pt x="35" y="37"/>
                        </a:lnTo>
                        <a:lnTo>
                          <a:pt x="30" y="45"/>
                        </a:lnTo>
                        <a:lnTo>
                          <a:pt x="27" y="55"/>
                        </a:lnTo>
                        <a:lnTo>
                          <a:pt x="25" y="66"/>
                        </a:lnTo>
                        <a:lnTo>
                          <a:pt x="24" y="79"/>
                        </a:lnTo>
                        <a:close/>
                        <a:moveTo>
                          <a:pt x="0" y="210"/>
                        </a:moveTo>
                        <a:lnTo>
                          <a:pt x="0" y="5"/>
                        </a:lnTo>
                        <a:lnTo>
                          <a:pt x="25" y="5"/>
                        </a:lnTo>
                        <a:lnTo>
                          <a:pt x="25" y="25"/>
                        </a:lnTo>
                        <a:lnTo>
                          <a:pt x="30" y="19"/>
                        </a:lnTo>
                        <a:lnTo>
                          <a:pt x="35" y="14"/>
                        </a:lnTo>
                        <a:lnTo>
                          <a:pt x="40" y="9"/>
                        </a:lnTo>
                        <a:lnTo>
                          <a:pt x="45" y="6"/>
                        </a:lnTo>
                        <a:lnTo>
                          <a:pt x="51" y="3"/>
                        </a:lnTo>
                        <a:lnTo>
                          <a:pt x="58" y="1"/>
                        </a:lnTo>
                        <a:lnTo>
                          <a:pt x="65" y="0"/>
                        </a:lnTo>
                        <a:lnTo>
                          <a:pt x="73" y="0"/>
                        </a:lnTo>
                        <a:lnTo>
                          <a:pt x="80" y="0"/>
                        </a:lnTo>
                        <a:lnTo>
                          <a:pt x="87" y="1"/>
                        </a:lnTo>
                        <a:lnTo>
                          <a:pt x="93" y="3"/>
                        </a:lnTo>
                        <a:lnTo>
                          <a:pt x="99" y="5"/>
                        </a:lnTo>
                        <a:lnTo>
                          <a:pt x="104" y="8"/>
                        </a:lnTo>
                        <a:lnTo>
                          <a:pt x="110" y="12"/>
                        </a:lnTo>
                        <a:lnTo>
                          <a:pt x="114" y="16"/>
                        </a:lnTo>
                        <a:lnTo>
                          <a:pt x="120" y="21"/>
                        </a:lnTo>
                        <a:lnTo>
                          <a:pt x="124" y="26"/>
                        </a:lnTo>
                        <a:lnTo>
                          <a:pt x="127" y="33"/>
                        </a:lnTo>
                        <a:lnTo>
                          <a:pt x="130" y="39"/>
                        </a:lnTo>
                        <a:lnTo>
                          <a:pt x="133" y="46"/>
                        </a:lnTo>
                        <a:lnTo>
                          <a:pt x="135" y="53"/>
                        </a:lnTo>
                        <a:lnTo>
                          <a:pt x="136" y="61"/>
                        </a:lnTo>
                        <a:lnTo>
                          <a:pt x="137" y="69"/>
                        </a:lnTo>
                        <a:lnTo>
                          <a:pt x="137" y="77"/>
                        </a:lnTo>
                        <a:lnTo>
                          <a:pt x="137" y="86"/>
                        </a:lnTo>
                        <a:lnTo>
                          <a:pt x="136" y="95"/>
                        </a:lnTo>
                        <a:lnTo>
                          <a:pt x="134" y="103"/>
                        </a:lnTo>
                        <a:lnTo>
                          <a:pt x="133" y="110"/>
                        </a:lnTo>
                        <a:lnTo>
                          <a:pt x="130" y="117"/>
                        </a:lnTo>
                        <a:lnTo>
                          <a:pt x="127" y="123"/>
                        </a:lnTo>
                        <a:lnTo>
                          <a:pt x="124" y="129"/>
                        </a:lnTo>
                        <a:lnTo>
                          <a:pt x="120" y="134"/>
                        </a:lnTo>
                        <a:lnTo>
                          <a:pt x="114" y="139"/>
                        </a:lnTo>
                        <a:lnTo>
                          <a:pt x="109" y="143"/>
                        </a:lnTo>
                        <a:lnTo>
                          <a:pt x="104" y="148"/>
                        </a:lnTo>
                        <a:lnTo>
                          <a:pt x="98" y="151"/>
                        </a:lnTo>
                        <a:lnTo>
                          <a:pt x="93" y="153"/>
                        </a:lnTo>
                        <a:lnTo>
                          <a:pt x="86" y="155"/>
                        </a:lnTo>
                        <a:lnTo>
                          <a:pt x="80" y="156"/>
                        </a:lnTo>
                        <a:lnTo>
                          <a:pt x="73" y="156"/>
                        </a:lnTo>
                        <a:lnTo>
                          <a:pt x="65" y="156"/>
                        </a:lnTo>
                        <a:lnTo>
                          <a:pt x="57" y="155"/>
                        </a:lnTo>
                        <a:lnTo>
                          <a:pt x="51" y="153"/>
                        </a:lnTo>
                        <a:lnTo>
                          <a:pt x="45" y="151"/>
                        </a:lnTo>
                        <a:lnTo>
                          <a:pt x="39" y="148"/>
                        </a:lnTo>
                        <a:lnTo>
                          <a:pt x="34" y="143"/>
                        </a:lnTo>
                        <a:lnTo>
                          <a:pt x="29" y="138"/>
                        </a:lnTo>
                        <a:lnTo>
                          <a:pt x="25" y="133"/>
                        </a:lnTo>
                        <a:lnTo>
                          <a:pt x="25" y="210"/>
                        </a:lnTo>
                        <a:lnTo>
                          <a:pt x="0" y="21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07" name="Freeform 158">
                    <a:extLst>
                      <a:ext uri="{FF2B5EF4-FFF2-40B4-BE49-F238E27FC236}">
                        <a16:creationId xmlns:a16="http://schemas.microsoft.com/office/drawing/2014/main" id="{17718D54-CF18-6ED5-4BEE-E0AD74B349A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67238" y="934658"/>
                    <a:ext cx="32189" cy="59549"/>
                  </a:xfrm>
                  <a:custGeom>
                    <a:avLst/>
                    <a:gdLst>
                      <a:gd name="T0" fmla="*/ 25 w 123"/>
                      <a:gd name="T1" fmla="*/ 68 h 218"/>
                      <a:gd name="T2" fmla="*/ 25 w 123"/>
                      <a:gd name="T3" fmla="*/ 158 h 218"/>
                      <a:gd name="T4" fmla="*/ 26 w 123"/>
                      <a:gd name="T5" fmla="*/ 168 h 218"/>
                      <a:gd name="T6" fmla="*/ 27 w 123"/>
                      <a:gd name="T7" fmla="*/ 176 h 218"/>
                      <a:gd name="T8" fmla="*/ 29 w 123"/>
                      <a:gd name="T9" fmla="*/ 183 h 218"/>
                      <a:gd name="T10" fmla="*/ 32 w 123"/>
                      <a:gd name="T11" fmla="*/ 187 h 218"/>
                      <a:gd name="T12" fmla="*/ 36 w 123"/>
                      <a:gd name="T13" fmla="*/ 191 h 218"/>
                      <a:gd name="T14" fmla="*/ 41 w 123"/>
                      <a:gd name="T15" fmla="*/ 194 h 218"/>
                      <a:gd name="T16" fmla="*/ 47 w 123"/>
                      <a:gd name="T17" fmla="*/ 195 h 218"/>
                      <a:gd name="T18" fmla="*/ 54 w 123"/>
                      <a:gd name="T19" fmla="*/ 196 h 218"/>
                      <a:gd name="T20" fmla="*/ 65 w 123"/>
                      <a:gd name="T21" fmla="*/ 195 h 218"/>
                      <a:gd name="T22" fmla="*/ 74 w 123"/>
                      <a:gd name="T23" fmla="*/ 193 h 218"/>
                      <a:gd name="T24" fmla="*/ 81 w 123"/>
                      <a:gd name="T25" fmla="*/ 189 h 218"/>
                      <a:gd name="T26" fmla="*/ 87 w 123"/>
                      <a:gd name="T27" fmla="*/ 183 h 218"/>
                      <a:gd name="T28" fmla="*/ 92 w 123"/>
                      <a:gd name="T29" fmla="*/ 177 h 218"/>
                      <a:gd name="T30" fmla="*/ 95 w 123"/>
                      <a:gd name="T31" fmla="*/ 168 h 218"/>
                      <a:gd name="T32" fmla="*/ 97 w 123"/>
                      <a:gd name="T33" fmla="*/ 158 h 218"/>
                      <a:gd name="T34" fmla="*/ 98 w 123"/>
                      <a:gd name="T35" fmla="*/ 146 h 218"/>
                      <a:gd name="T36" fmla="*/ 98 w 123"/>
                      <a:gd name="T37" fmla="*/ 68 h 218"/>
                      <a:gd name="T38" fmla="*/ 123 w 123"/>
                      <a:gd name="T39" fmla="*/ 68 h 218"/>
                      <a:gd name="T40" fmla="*/ 123 w 123"/>
                      <a:gd name="T41" fmla="*/ 215 h 218"/>
                      <a:gd name="T42" fmla="*/ 99 w 123"/>
                      <a:gd name="T43" fmla="*/ 215 h 218"/>
                      <a:gd name="T44" fmla="*/ 99 w 123"/>
                      <a:gd name="T45" fmla="*/ 192 h 218"/>
                      <a:gd name="T46" fmla="*/ 95 w 123"/>
                      <a:gd name="T47" fmla="*/ 198 h 218"/>
                      <a:gd name="T48" fmla="*/ 90 w 123"/>
                      <a:gd name="T49" fmla="*/ 203 h 218"/>
                      <a:gd name="T50" fmla="*/ 85 w 123"/>
                      <a:gd name="T51" fmla="*/ 207 h 218"/>
                      <a:gd name="T52" fmla="*/ 79 w 123"/>
                      <a:gd name="T53" fmla="*/ 212 h 218"/>
                      <a:gd name="T54" fmla="*/ 73 w 123"/>
                      <a:gd name="T55" fmla="*/ 215 h 218"/>
                      <a:gd name="T56" fmla="*/ 66 w 123"/>
                      <a:gd name="T57" fmla="*/ 217 h 218"/>
                      <a:gd name="T58" fmla="*/ 58 w 123"/>
                      <a:gd name="T59" fmla="*/ 218 h 218"/>
                      <a:gd name="T60" fmla="*/ 50 w 123"/>
                      <a:gd name="T61" fmla="*/ 218 h 218"/>
                      <a:gd name="T62" fmla="*/ 43 w 123"/>
                      <a:gd name="T63" fmla="*/ 218 h 218"/>
                      <a:gd name="T64" fmla="*/ 36 w 123"/>
                      <a:gd name="T65" fmla="*/ 217 h 218"/>
                      <a:gd name="T66" fmla="*/ 30 w 123"/>
                      <a:gd name="T67" fmla="*/ 215 h 218"/>
                      <a:gd name="T68" fmla="*/ 24 w 123"/>
                      <a:gd name="T69" fmla="*/ 213 h 218"/>
                      <a:gd name="T70" fmla="*/ 19 w 123"/>
                      <a:gd name="T71" fmla="*/ 210 h 218"/>
                      <a:gd name="T72" fmla="*/ 14 w 123"/>
                      <a:gd name="T73" fmla="*/ 206 h 218"/>
                      <a:gd name="T74" fmla="*/ 10 w 123"/>
                      <a:gd name="T75" fmla="*/ 202 h 218"/>
                      <a:gd name="T76" fmla="*/ 6 w 123"/>
                      <a:gd name="T77" fmla="*/ 198 h 218"/>
                      <a:gd name="T78" fmla="*/ 3 w 123"/>
                      <a:gd name="T79" fmla="*/ 192 h 218"/>
                      <a:gd name="T80" fmla="*/ 1 w 123"/>
                      <a:gd name="T81" fmla="*/ 185 h 218"/>
                      <a:gd name="T82" fmla="*/ 0 w 123"/>
                      <a:gd name="T83" fmla="*/ 176 h 218"/>
                      <a:gd name="T84" fmla="*/ 0 w 123"/>
                      <a:gd name="T85" fmla="*/ 163 h 218"/>
                      <a:gd name="T86" fmla="*/ 0 w 123"/>
                      <a:gd name="T87" fmla="*/ 156 h 218"/>
                      <a:gd name="T88" fmla="*/ 0 w 123"/>
                      <a:gd name="T89" fmla="*/ 68 h 218"/>
                      <a:gd name="T90" fmla="*/ 25 w 123"/>
                      <a:gd name="T91" fmla="*/ 68 h 218"/>
                      <a:gd name="T92" fmla="*/ 42 w 123"/>
                      <a:gd name="T93" fmla="*/ 48 h 218"/>
                      <a:gd name="T94" fmla="*/ 71 w 123"/>
                      <a:gd name="T95" fmla="*/ 0 h 218"/>
                      <a:gd name="T96" fmla="*/ 98 w 123"/>
                      <a:gd name="T97" fmla="*/ 0 h 218"/>
                      <a:gd name="T98" fmla="*/ 58 w 123"/>
                      <a:gd name="T99" fmla="*/ 48 h 218"/>
                      <a:gd name="T100" fmla="*/ 42 w 123"/>
                      <a:gd name="T101" fmla="*/ 48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23" h="218">
                        <a:moveTo>
                          <a:pt x="25" y="68"/>
                        </a:moveTo>
                        <a:lnTo>
                          <a:pt x="25" y="158"/>
                        </a:lnTo>
                        <a:lnTo>
                          <a:pt x="26" y="168"/>
                        </a:lnTo>
                        <a:lnTo>
                          <a:pt x="27" y="176"/>
                        </a:lnTo>
                        <a:lnTo>
                          <a:pt x="29" y="183"/>
                        </a:lnTo>
                        <a:lnTo>
                          <a:pt x="32" y="187"/>
                        </a:lnTo>
                        <a:lnTo>
                          <a:pt x="36" y="191"/>
                        </a:lnTo>
                        <a:lnTo>
                          <a:pt x="41" y="194"/>
                        </a:lnTo>
                        <a:lnTo>
                          <a:pt x="47" y="195"/>
                        </a:lnTo>
                        <a:lnTo>
                          <a:pt x="54" y="196"/>
                        </a:lnTo>
                        <a:lnTo>
                          <a:pt x="65" y="195"/>
                        </a:lnTo>
                        <a:lnTo>
                          <a:pt x="74" y="193"/>
                        </a:lnTo>
                        <a:lnTo>
                          <a:pt x="81" y="189"/>
                        </a:lnTo>
                        <a:lnTo>
                          <a:pt x="87" y="183"/>
                        </a:lnTo>
                        <a:lnTo>
                          <a:pt x="92" y="177"/>
                        </a:lnTo>
                        <a:lnTo>
                          <a:pt x="95" y="168"/>
                        </a:lnTo>
                        <a:lnTo>
                          <a:pt x="97" y="158"/>
                        </a:lnTo>
                        <a:lnTo>
                          <a:pt x="98" y="146"/>
                        </a:lnTo>
                        <a:lnTo>
                          <a:pt x="98" y="68"/>
                        </a:lnTo>
                        <a:lnTo>
                          <a:pt x="123" y="68"/>
                        </a:lnTo>
                        <a:lnTo>
                          <a:pt x="123" y="215"/>
                        </a:lnTo>
                        <a:lnTo>
                          <a:pt x="99" y="215"/>
                        </a:lnTo>
                        <a:lnTo>
                          <a:pt x="99" y="192"/>
                        </a:lnTo>
                        <a:lnTo>
                          <a:pt x="95" y="198"/>
                        </a:lnTo>
                        <a:lnTo>
                          <a:pt x="90" y="203"/>
                        </a:lnTo>
                        <a:lnTo>
                          <a:pt x="85" y="207"/>
                        </a:lnTo>
                        <a:lnTo>
                          <a:pt x="79" y="212"/>
                        </a:lnTo>
                        <a:lnTo>
                          <a:pt x="73" y="215"/>
                        </a:lnTo>
                        <a:lnTo>
                          <a:pt x="66" y="217"/>
                        </a:lnTo>
                        <a:lnTo>
                          <a:pt x="58" y="218"/>
                        </a:lnTo>
                        <a:lnTo>
                          <a:pt x="50" y="218"/>
                        </a:lnTo>
                        <a:lnTo>
                          <a:pt x="43" y="218"/>
                        </a:lnTo>
                        <a:lnTo>
                          <a:pt x="36" y="217"/>
                        </a:lnTo>
                        <a:lnTo>
                          <a:pt x="30" y="215"/>
                        </a:lnTo>
                        <a:lnTo>
                          <a:pt x="24" y="213"/>
                        </a:lnTo>
                        <a:lnTo>
                          <a:pt x="19" y="210"/>
                        </a:lnTo>
                        <a:lnTo>
                          <a:pt x="14" y="206"/>
                        </a:lnTo>
                        <a:lnTo>
                          <a:pt x="10" y="202"/>
                        </a:lnTo>
                        <a:lnTo>
                          <a:pt x="6" y="198"/>
                        </a:lnTo>
                        <a:lnTo>
                          <a:pt x="3" y="192"/>
                        </a:lnTo>
                        <a:lnTo>
                          <a:pt x="1" y="185"/>
                        </a:lnTo>
                        <a:lnTo>
                          <a:pt x="0" y="176"/>
                        </a:lnTo>
                        <a:lnTo>
                          <a:pt x="0" y="163"/>
                        </a:lnTo>
                        <a:lnTo>
                          <a:pt x="0" y="156"/>
                        </a:lnTo>
                        <a:lnTo>
                          <a:pt x="0" y="68"/>
                        </a:lnTo>
                        <a:lnTo>
                          <a:pt x="25" y="68"/>
                        </a:lnTo>
                        <a:close/>
                        <a:moveTo>
                          <a:pt x="42" y="48"/>
                        </a:moveTo>
                        <a:lnTo>
                          <a:pt x="71" y="0"/>
                        </a:lnTo>
                        <a:lnTo>
                          <a:pt x="98" y="0"/>
                        </a:lnTo>
                        <a:lnTo>
                          <a:pt x="58" y="48"/>
                        </a:lnTo>
                        <a:lnTo>
                          <a:pt x="42" y="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08" name="Freeform 159">
                    <a:extLst>
                      <a:ext uri="{FF2B5EF4-FFF2-40B4-BE49-F238E27FC236}">
                        <a16:creationId xmlns:a16="http://schemas.microsoft.com/office/drawing/2014/main" id="{4DC25EAC-B5FA-DB6C-BE16-34136C451B3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910692" y="939486"/>
                    <a:ext cx="35407" cy="54720"/>
                  </a:xfrm>
                  <a:custGeom>
                    <a:avLst/>
                    <a:gdLst>
                      <a:gd name="T0" fmla="*/ 25 w 137"/>
                      <a:gd name="T1" fmla="*/ 140 h 206"/>
                      <a:gd name="T2" fmla="*/ 31 w 137"/>
                      <a:gd name="T3" fmla="*/ 161 h 206"/>
                      <a:gd name="T4" fmla="*/ 38 w 137"/>
                      <a:gd name="T5" fmla="*/ 172 h 206"/>
                      <a:gd name="T6" fmla="*/ 45 w 137"/>
                      <a:gd name="T7" fmla="*/ 178 h 206"/>
                      <a:gd name="T8" fmla="*/ 53 w 137"/>
                      <a:gd name="T9" fmla="*/ 181 h 206"/>
                      <a:gd name="T10" fmla="*/ 62 w 137"/>
                      <a:gd name="T11" fmla="*/ 183 h 206"/>
                      <a:gd name="T12" fmla="*/ 77 w 137"/>
                      <a:gd name="T13" fmla="*/ 183 h 206"/>
                      <a:gd name="T14" fmla="*/ 89 w 137"/>
                      <a:gd name="T15" fmla="*/ 178 h 206"/>
                      <a:gd name="T16" fmla="*/ 96 w 137"/>
                      <a:gd name="T17" fmla="*/ 173 h 206"/>
                      <a:gd name="T18" fmla="*/ 104 w 137"/>
                      <a:gd name="T19" fmla="*/ 162 h 206"/>
                      <a:gd name="T20" fmla="*/ 110 w 137"/>
                      <a:gd name="T21" fmla="*/ 142 h 206"/>
                      <a:gd name="T22" fmla="*/ 110 w 137"/>
                      <a:gd name="T23" fmla="*/ 117 h 206"/>
                      <a:gd name="T24" fmla="*/ 104 w 137"/>
                      <a:gd name="T25" fmla="*/ 96 h 206"/>
                      <a:gd name="T26" fmla="*/ 97 w 137"/>
                      <a:gd name="T27" fmla="*/ 84 h 206"/>
                      <a:gd name="T28" fmla="*/ 90 w 137"/>
                      <a:gd name="T29" fmla="*/ 78 h 206"/>
                      <a:gd name="T30" fmla="*/ 82 w 137"/>
                      <a:gd name="T31" fmla="*/ 74 h 206"/>
                      <a:gd name="T32" fmla="*/ 72 w 137"/>
                      <a:gd name="T33" fmla="*/ 72 h 206"/>
                      <a:gd name="T34" fmla="*/ 57 w 137"/>
                      <a:gd name="T35" fmla="*/ 73 h 206"/>
                      <a:gd name="T36" fmla="*/ 45 w 137"/>
                      <a:gd name="T37" fmla="*/ 77 h 206"/>
                      <a:gd name="T38" fmla="*/ 38 w 137"/>
                      <a:gd name="T39" fmla="*/ 83 h 206"/>
                      <a:gd name="T40" fmla="*/ 30 w 137"/>
                      <a:gd name="T41" fmla="*/ 94 h 206"/>
                      <a:gd name="T42" fmla="*/ 25 w 137"/>
                      <a:gd name="T43" fmla="*/ 114 h 206"/>
                      <a:gd name="T44" fmla="*/ 0 w 137"/>
                      <a:gd name="T45" fmla="*/ 202 h 206"/>
                      <a:gd name="T46" fmla="*/ 25 w 137"/>
                      <a:gd name="T47" fmla="*/ 0 h 206"/>
                      <a:gd name="T48" fmla="*/ 30 w 137"/>
                      <a:gd name="T49" fmla="*/ 69 h 206"/>
                      <a:gd name="T50" fmla="*/ 40 w 137"/>
                      <a:gd name="T51" fmla="*/ 60 h 206"/>
                      <a:gd name="T52" fmla="*/ 51 w 137"/>
                      <a:gd name="T53" fmla="*/ 53 h 206"/>
                      <a:gd name="T54" fmla="*/ 65 w 137"/>
                      <a:gd name="T55" fmla="*/ 50 h 206"/>
                      <a:gd name="T56" fmla="*/ 80 w 137"/>
                      <a:gd name="T57" fmla="*/ 50 h 206"/>
                      <a:gd name="T58" fmla="*/ 93 w 137"/>
                      <a:gd name="T59" fmla="*/ 53 h 206"/>
                      <a:gd name="T60" fmla="*/ 104 w 137"/>
                      <a:gd name="T61" fmla="*/ 58 h 206"/>
                      <a:gd name="T62" fmla="*/ 114 w 137"/>
                      <a:gd name="T63" fmla="*/ 66 h 206"/>
                      <a:gd name="T64" fmla="*/ 123 w 137"/>
                      <a:gd name="T65" fmla="*/ 76 h 206"/>
                      <a:gd name="T66" fmla="*/ 130 w 137"/>
                      <a:gd name="T67" fmla="*/ 90 h 206"/>
                      <a:gd name="T68" fmla="*/ 135 w 137"/>
                      <a:gd name="T69" fmla="*/ 104 h 206"/>
                      <a:gd name="T70" fmla="*/ 137 w 137"/>
                      <a:gd name="T71" fmla="*/ 120 h 206"/>
                      <a:gd name="T72" fmla="*/ 137 w 137"/>
                      <a:gd name="T73" fmla="*/ 137 h 206"/>
                      <a:gd name="T74" fmla="*/ 135 w 137"/>
                      <a:gd name="T75" fmla="*/ 153 h 206"/>
                      <a:gd name="T76" fmla="*/ 130 w 137"/>
                      <a:gd name="T77" fmla="*/ 167 h 206"/>
                      <a:gd name="T78" fmla="*/ 123 w 137"/>
                      <a:gd name="T79" fmla="*/ 179 h 206"/>
                      <a:gd name="T80" fmla="*/ 114 w 137"/>
                      <a:gd name="T81" fmla="*/ 189 h 206"/>
                      <a:gd name="T82" fmla="*/ 104 w 137"/>
                      <a:gd name="T83" fmla="*/ 198 h 206"/>
                      <a:gd name="T84" fmla="*/ 93 w 137"/>
                      <a:gd name="T85" fmla="*/ 203 h 206"/>
                      <a:gd name="T86" fmla="*/ 80 w 137"/>
                      <a:gd name="T87" fmla="*/ 206 h 206"/>
                      <a:gd name="T88" fmla="*/ 65 w 137"/>
                      <a:gd name="T89" fmla="*/ 206 h 206"/>
                      <a:gd name="T90" fmla="*/ 51 w 137"/>
                      <a:gd name="T91" fmla="*/ 203 h 206"/>
                      <a:gd name="T92" fmla="*/ 40 w 137"/>
                      <a:gd name="T93" fmla="*/ 197 h 206"/>
                      <a:gd name="T94" fmla="*/ 30 w 137"/>
                      <a:gd name="T95" fmla="*/ 188 h 206"/>
                      <a:gd name="T96" fmla="*/ 25 w 137"/>
                      <a:gd name="T97" fmla="*/ 202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37" h="206">
                        <a:moveTo>
                          <a:pt x="24" y="127"/>
                        </a:moveTo>
                        <a:lnTo>
                          <a:pt x="25" y="140"/>
                        </a:lnTo>
                        <a:lnTo>
                          <a:pt x="27" y="151"/>
                        </a:lnTo>
                        <a:lnTo>
                          <a:pt x="31" y="161"/>
                        </a:lnTo>
                        <a:lnTo>
                          <a:pt x="35" y="169"/>
                        </a:lnTo>
                        <a:lnTo>
                          <a:pt x="38" y="172"/>
                        </a:lnTo>
                        <a:lnTo>
                          <a:pt x="41" y="175"/>
                        </a:lnTo>
                        <a:lnTo>
                          <a:pt x="45" y="178"/>
                        </a:lnTo>
                        <a:lnTo>
                          <a:pt x="49" y="180"/>
                        </a:lnTo>
                        <a:lnTo>
                          <a:pt x="53" y="181"/>
                        </a:lnTo>
                        <a:lnTo>
                          <a:pt x="57" y="183"/>
                        </a:lnTo>
                        <a:lnTo>
                          <a:pt x="62" y="183"/>
                        </a:lnTo>
                        <a:lnTo>
                          <a:pt x="67" y="184"/>
                        </a:lnTo>
                        <a:lnTo>
                          <a:pt x="77" y="183"/>
                        </a:lnTo>
                        <a:lnTo>
                          <a:pt x="86" y="180"/>
                        </a:lnTo>
                        <a:lnTo>
                          <a:pt x="89" y="178"/>
                        </a:lnTo>
                        <a:lnTo>
                          <a:pt x="93" y="176"/>
                        </a:lnTo>
                        <a:lnTo>
                          <a:pt x="96" y="173"/>
                        </a:lnTo>
                        <a:lnTo>
                          <a:pt x="99" y="169"/>
                        </a:lnTo>
                        <a:lnTo>
                          <a:pt x="104" y="162"/>
                        </a:lnTo>
                        <a:lnTo>
                          <a:pt x="108" y="153"/>
                        </a:lnTo>
                        <a:lnTo>
                          <a:pt x="110" y="142"/>
                        </a:lnTo>
                        <a:lnTo>
                          <a:pt x="111" y="130"/>
                        </a:lnTo>
                        <a:lnTo>
                          <a:pt x="110" y="117"/>
                        </a:lnTo>
                        <a:lnTo>
                          <a:pt x="108" y="106"/>
                        </a:lnTo>
                        <a:lnTo>
                          <a:pt x="104" y="96"/>
                        </a:lnTo>
                        <a:lnTo>
                          <a:pt x="100" y="88"/>
                        </a:lnTo>
                        <a:lnTo>
                          <a:pt x="97" y="84"/>
                        </a:lnTo>
                        <a:lnTo>
                          <a:pt x="93" y="81"/>
                        </a:lnTo>
                        <a:lnTo>
                          <a:pt x="90" y="78"/>
                        </a:lnTo>
                        <a:lnTo>
                          <a:pt x="86" y="75"/>
                        </a:lnTo>
                        <a:lnTo>
                          <a:pt x="82" y="74"/>
                        </a:lnTo>
                        <a:lnTo>
                          <a:pt x="78" y="73"/>
                        </a:lnTo>
                        <a:lnTo>
                          <a:pt x="72" y="72"/>
                        </a:lnTo>
                        <a:lnTo>
                          <a:pt x="67" y="72"/>
                        </a:lnTo>
                        <a:lnTo>
                          <a:pt x="57" y="73"/>
                        </a:lnTo>
                        <a:lnTo>
                          <a:pt x="48" y="75"/>
                        </a:lnTo>
                        <a:lnTo>
                          <a:pt x="45" y="77"/>
                        </a:lnTo>
                        <a:lnTo>
                          <a:pt x="41" y="79"/>
                        </a:lnTo>
                        <a:lnTo>
                          <a:pt x="38" y="83"/>
                        </a:lnTo>
                        <a:lnTo>
                          <a:pt x="35" y="86"/>
                        </a:lnTo>
                        <a:lnTo>
                          <a:pt x="30" y="94"/>
                        </a:lnTo>
                        <a:lnTo>
                          <a:pt x="27" y="103"/>
                        </a:lnTo>
                        <a:lnTo>
                          <a:pt x="25" y="114"/>
                        </a:lnTo>
                        <a:lnTo>
                          <a:pt x="24" y="127"/>
                        </a:lnTo>
                        <a:close/>
                        <a:moveTo>
                          <a:pt x="0" y="202"/>
                        </a:moveTo>
                        <a:lnTo>
                          <a:pt x="0" y="0"/>
                        </a:lnTo>
                        <a:lnTo>
                          <a:pt x="25" y="0"/>
                        </a:lnTo>
                        <a:lnTo>
                          <a:pt x="25" y="75"/>
                        </a:lnTo>
                        <a:lnTo>
                          <a:pt x="30" y="69"/>
                        </a:lnTo>
                        <a:lnTo>
                          <a:pt x="34" y="64"/>
                        </a:lnTo>
                        <a:lnTo>
                          <a:pt x="40" y="60"/>
                        </a:lnTo>
                        <a:lnTo>
                          <a:pt x="45" y="56"/>
                        </a:lnTo>
                        <a:lnTo>
                          <a:pt x="51" y="53"/>
                        </a:lnTo>
                        <a:lnTo>
                          <a:pt x="58" y="52"/>
                        </a:lnTo>
                        <a:lnTo>
                          <a:pt x="65" y="50"/>
                        </a:lnTo>
                        <a:lnTo>
                          <a:pt x="72" y="50"/>
                        </a:lnTo>
                        <a:lnTo>
                          <a:pt x="80" y="50"/>
                        </a:lnTo>
                        <a:lnTo>
                          <a:pt x="86" y="51"/>
                        </a:lnTo>
                        <a:lnTo>
                          <a:pt x="93" y="53"/>
                        </a:lnTo>
                        <a:lnTo>
                          <a:pt x="99" y="55"/>
                        </a:lnTo>
                        <a:lnTo>
                          <a:pt x="104" y="58"/>
                        </a:lnTo>
                        <a:lnTo>
                          <a:pt x="109" y="62"/>
                        </a:lnTo>
                        <a:lnTo>
                          <a:pt x="114" y="66"/>
                        </a:lnTo>
                        <a:lnTo>
                          <a:pt x="119" y="71"/>
                        </a:lnTo>
                        <a:lnTo>
                          <a:pt x="123" y="76"/>
                        </a:lnTo>
                        <a:lnTo>
                          <a:pt x="126" y="83"/>
                        </a:lnTo>
                        <a:lnTo>
                          <a:pt x="130" y="90"/>
                        </a:lnTo>
                        <a:lnTo>
                          <a:pt x="133" y="96"/>
                        </a:lnTo>
                        <a:lnTo>
                          <a:pt x="135" y="104"/>
                        </a:lnTo>
                        <a:lnTo>
                          <a:pt x="136" y="111"/>
                        </a:lnTo>
                        <a:lnTo>
                          <a:pt x="137" y="120"/>
                        </a:lnTo>
                        <a:lnTo>
                          <a:pt x="137" y="128"/>
                        </a:lnTo>
                        <a:lnTo>
                          <a:pt x="137" y="137"/>
                        </a:lnTo>
                        <a:lnTo>
                          <a:pt x="136" y="146"/>
                        </a:lnTo>
                        <a:lnTo>
                          <a:pt x="135" y="153"/>
                        </a:lnTo>
                        <a:lnTo>
                          <a:pt x="133" y="160"/>
                        </a:lnTo>
                        <a:lnTo>
                          <a:pt x="130" y="167"/>
                        </a:lnTo>
                        <a:lnTo>
                          <a:pt x="126" y="173"/>
                        </a:lnTo>
                        <a:lnTo>
                          <a:pt x="123" y="179"/>
                        </a:lnTo>
                        <a:lnTo>
                          <a:pt x="119" y="184"/>
                        </a:lnTo>
                        <a:lnTo>
                          <a:pt x="114" y="189"/>
                        </a:lnTo>
                        <a:lnTo>
                          <a:pt x="110" y="193"/>
                        </a:lnTo>
                        <a:lnTo>
                          <a:pt x="104" y="198"/>
                        </a:lnTo>
                        <a:lnTo>
                          <a:pt x="99" y="201"/>
                        </a:lnTo>
                        <a:lnTo>
                          <a:pt x="93" y="203"/>
                        </a:lnTo>
                        <a:lnTo>
                          <a:pt x="87" y="205"/>
                        </a:lnTo>
                        <a:lnTo>
                          <a:pt x="80" y="206"/>
                        </a:lnTo>
                        <a:lnTo>
                          <a:pt x="72" y="206"/>
                        </a:lnTo>
                        <a:lnTo>
                          <a:pt x="65" y="206"/>
                        </a:lnTo>
                        <a:lnTo>
                          <a:pt x="58" y="205"/>
                        </a:lnTo>
                        <a:lnTo>
                          <a:pt x="51" y="203"/>
                        </a:lnTo>
                        <a:lnTo>
                          <a:pt x="45" y="200"/>
                        </a:lnTo>
                        <a:lnTo>
                          <a:pt x="40" y="197"/>
                        </a:lnTo>
                        <a:lnTo>
                          <a:pt x="35" y="192"/>
                        </a:lnTo>
                        <a:lnTo>
                          <a:pt x="30" y="188"/>
                        </a:lnTo>
                        <a:lnTo>
                          <a:pt x="25" y="182"/>
                        </a:lnTo>
                        <a:lnTo>
                          <a:pt x="25" y="20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09" name="Rectangle 160">
                    <a:extLst>
                      <a:ext uri="{FF2B5EF4-FFF2-40B4-BE49-F238E27FC236}">
                        <a16:creationId xmlns:a16="http://schemas.microsoft.com/office/drawing/2014/main" id="{5E5FC99F-BE80-2DC1-D16A-3D9FFBB616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55755" y="939486"/>
                    <a:ext cx="6438" cy="531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10" name="Freeform 161">
                    <a:extLst>
                      <a:ext uri="{FF2B5EF4-FFF2-40B4-BE49-F238E27FC236}">
                        <a16:creationId xmlns:a16="http://schemas.microsoft.com/office/drawing/2014/main" id="{1A44741F-0C66-097F-11BA-1B3C69BDE25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971850" y="939486"/>
                    <a:ext cx="6438" cy="53112"/>
                  </a:xfrm>
                  <a:custGeom>
                    <a:avLst/>
                    <a:gdLst>
                      <a:gd name="T0" fmla="*/ 0 w 25"/>
                      <a:gd name="T1" fmla="*/ 28 h 202"/>
                      <a:gd name="T2" fmla="*/ 0 w 25"/>
                      <a:gd name="T3" fmla="*/ 0 h 202"/>
                      <a:gd name="T4" fmla="*/ 25 w 25"/>
                      <a:gd name="T5" fmla="*/ 0 h 202"/>
                      <a:gd name="T6" fmla="*/ 25 w 25"/>
                      <a:gd name="T7" fmla="*/ 28 h 202"/>
                      <a:gd name="T8" fmla="*/ 0 w 25"/>
                      <a:gd name="T9" fmla="*/ 28 h 202"/>
                      <a:gd name="T10" fmla="*/ 0 w 25"/>
                      <a:gd name="T11" fmla="*/ 202 h 202"/>
                      <a:gd name="T12" fmla="*/ 0 w 25"/>
                      <a:gd name="T13" fmla="*/ 55 h 202"/>
                      <a:gd name="T14" fmla="*/ 25 w 25"/>
                      <a:gd name="T15" fmla="*/ 55 h 202"/>
                      <a:gd name="T16" fmla="*/ 25 w 25"/>
                      <a:gd name="T17" fmla="*/ 202 h 202"/>
                      <a:gd name="T18" fmla="*/ 0 w 25"/>
                      <a:gd name="T19" fmla="*/ 20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202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25" y="0"/>
                        </a:lnTo>
                        <a:lnTo>
                          <a:pt x="25" y="28"/>
                        </a:lnTo>
                        <a:lnTo>
                          <a:pt x="0" y="28"/>
                        </a:lnTo>
                        <a:close/>
                        <a:moveTo>
                          <a:pt x="0" y="202"/>
                        </a:moveTo>
                        <a:lnTo>
                          <a:pt x="0" y="55"/>
                        </a:lnTo>
                        <a:lnTo>
                          <a:pt x="25" y="55"/>
                        </a:lnTo>
                        <a:lnTo>
                          <a:pt x="25" y="20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11" name="Freeform 162">
                    <a:extLst>
                      <a:ext uri="{FF2B5EF4-FFF2-40B4-BE49-F238E27FC236}">
                        <a16:creationId xmlns:a16="http://schemas.microsoft.com/office/drawing/2014/main" id="{D77485F5-D73A-CD02-2E8C-5A04472B23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86335" y="952361"/>
                    <a:ext cx="35407" cy="41845"/>
                  </a:xfrm>
                  <a:custGeom>
                    <a:avLst/>
                    <a:gdLst>
                      <a:gd name="T0" fmla="*/ 104 w 131"/>
                      <a:gd name="T1" fmla="*/ 47 h 156"/>
                      <a:gd name="T2" fmla="*/ 99 w 131"/>
                      <a:gd name="T3" fmla="*/ 35 h 156"/>
                      <a:gd name="T4" fmla="*/ 89 w 131"/>
                      <a:gd name="T5" fmla="*/ 26 h 156"/>
                      <a:gd name="T6" fmla="*/ 76 w 131"/>
                      <a:gd name="T7" fmla="*/ 22 h 156"/>
                      <a:gd name="T8" fmla="*/ 58 w 131"/>
                      <a:gd name="T9" fmla="*/ 23 h 156"/>
                      <a:gd name="T10" fmla="*/ 46 w 131"/>
                      <a:gd name="T11" fmla="*/ 27 h 156"/>
                      <a:gd name="T12" fmla="*/ 40 w 131"/>
                      <a:gd name="T13" fmla="*/ 34 h 156"/>
                      <a:gd name="T14" fmla="*/ 32 w 131"/>
                      <a:gd name="T15" fmla="*/ 45 h 156"/>
                      <a:gd name="T16" fmla="*/ 27 w 131"/>
                      <a:gd name="T17" fmla="*/ 65 h 156"/>
                      <a:gd name="T18" fmla="*/ 27 w 131"/>
                      <a:gd name="T19" fmla="*/ 91 h 156"/>
                      <a:gd name="T20" fmla="*/ 32 w 131"/>
                      <a:gd name="T21" fmla="*/ 111 h 156"/>
                      <a:gd name="T22" fmla="*/ 39 w 131"/>
                      <a:gd name="T23" fmla="*/ 122 h 156"/>
                      <a:gd name="T24" fmla="*/ 46 w 131"/>
                      <a:gd name="T25" fmla="*/ 127 h 156"/>
                      <a:gd name="T26" fmla="*/ 57 w 131"/>
                      <a:gd name="T27" fmla="*/ 132 h 156"/>
                      <a:gd name="T28" fmla="*/ 75 w 131"/>
                      <a:gd name="T29" fmla="*/ 132 h 156"/>
                      <a:gd name="T30" fmla="*/ 88 w 131"/>
                      <a:gd name="T31" fmla="*/ 128 h 156"/>
                      <a:gd name="T32" fmla="*/ 98 w 131"/>
                      <a:gd name="T33" fmla="*/ 119 h 156"/>
                      <a:gd name="T34" fmla="*/ 105 w 131"/>
                      <a:gd name="T35" fmla="*/ 107 h 156"/>
                      <a:gd name="T36" fmla="*/ 131 w 131"/>
                      <a:gd name="T37" fmla="*/ 99 h 156"/>
                      <a:gd name="T38" fmla="*/ 129 w 131"/>
                      <a:gd name="T39" fmla="*/ 111 h 156"/>
                      <a:gd name="T40" fmla="*/ 124 w 131"/>
                      <a:gd name="T41" fmla="*/ 122 h 156"/>
                      <a:gd name="T42" fmla="*/ 118 w 131"/>
                      <a:gd name="T43" fmla="*/ 132 h 156"/>
                      <a:gd name="T44" fmla="*/ 111 w 131"/>
                      <a:gd name="T45" fmla="*/ 140 h 156"/>
                      <a:gd name="T46" fmla="*/ 102 w 131"/>
                      <a:gd name="T47" fmla="*/ 148 h 156"/>
                      <a:gd name="T48" fmla="*/ 91 w 131"/>
                      <a:gd name="T49" fmla="*/ 152 h 156"/>
                      <a:gd name="T50" fmla="*/ 79 w 131"/>
                      <a:gd name="T51" fmla="*/ 155 h 156"/>
                      <a:gd name="T52" fmla="*/ 65 w 131"/>
                      <a:gd name="T53" fmla="*/ 156 h 156"/>
                      <a:gd name="T54" fmla="*/ 51 w 131"/>
                      <a:gd name="T55" fmla="*/ 155 h 156"/>
                      <a:gd name="T56" fmla="*/ 38 w 131"/>
                      <a:gd name="T57" fmla="*/ 151 h 156"/>
                      <a:gd name="T58" fmla="*/ 27 w 131"/>
                      <a:gd name="T59" fmla="*/ 144 h 156"/>
                      <a:gd name="T60" fmla="*/ 18 w 131"/>
                      <a:gd name="T61" fmla="*/ 135 h 156"/>
                      <a:gd name="T62" fmla="*/ 10 w 131"/>
                      <a:gd name="T63" fmla="*/ 124 h 156"/>
                      <a:gd name="T64" fmla="*/ 5 w 131"/>
                      <a:gd name="T65" fmla="*/ 111 h 156"/>
                      <a:gd name="T66" fmla="*/ 1 w 131"/>
                      <a:gd name="T67" fmla="*/ 96 h 156"/>
                      <a:gd name="T68" fmla="*/ 0 w 131"/>
                      <a:gd name="T69" fmla="*/ 78 h 156"/>
                      <a:gd name="T70" fmla="*/ 1 w 131"/>
                      <a:gd name="T71" fmla="*/ 61 h 156"/>
                      <a:gd name="T72" fmla="*/ 5 w 131"/>
                      <a:gd name="T73" fmla="*/ 46 h 156"/>
                      <a:gd name="T74" fmla="*/ 10 w 131"/>
                      <a:gd name="T75" fmla="*/ 33 h 156"/>
                      <a:gd name="T76" fmla="*/ 19 w 131"/>
                      <a:gd name="T77" fmla="*/ 20 h 156"/>
                      <a:gd name="T78" fmla="*/ 29 w 131"/>
                      <a:gd name="T79" fmla="*/ 12 h 156"/>
                      <a:gd name="T80" fmla="*/ 40 w 131"/>
                      <a:gd name="T81" fmla="*/ 5 h 156"/>
                      <a:gd name="T82" fmla="*/ 53 w 131"/>
                      <a:gd name="T83" fmla="*/ 1 h 156"/>
                      <a:gd name="T84" fmla="*/ 67 w 131"/>
                      <a:gd name="T85" fmla="*/ 0 h 156"/>
                      <a:gd name="T86" fmla="*/ 93 w 131"/>
                      <a:gd name="T87" fmla="*/ 4 h 156"/>
                      <a:gd name="T88" fmla="*/ 103 w 131"/>
                      <a:gd name="T89" fmla="*/ 8 h 156"/>
                      <a:gd name="T90" fmla="*/ 112 w 131"/>
                      <a:gd name="T91" fmla="*/ 14 h 156"/>
                      <a:gd name="T92" fmla="*/ 119 w 131"/>
                      <a:gd name="T93" fmla="*/ 22 h 156"/>
                      <a:gd name="T94" fmla="*/ 124 w 131"/>
                      <a:gd name="T95" fmla="*/ 32 h 156"/>
                      <a:gd name="T96" fmla="*/ 129 w 131"/>
                      <a:gd name="T97" fmla="*/ 42 h 156"/>
                      <a:gd name="T98" fmla="*/ 130 w 131"/>
                      <a:gd name="T99" fmla="*/ 54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1" h="156">
                        <a:moveTo>
                          <a:pt x="105" y="54"/>
                        </a:moveTo>
                        <a:lnTo>
                          <a:pt x="104" y="47"/>
                        </a:lnTo>
                        <a:lnTo>
                          <a:pt x="102" y="40"/>
                        </a:lnTo>
                        <a:lnTo>
                          <a:pt x="99" y="35"/>
                        </a:lnTo>
                        <a:lnTo>
                          <a:pt x="95" y="31"/>
                        </a:lnTo>
                        <a:lnTo>
                          <a:pt x="89" y="26"/>
                        </a:lnTo>
                        <a:lnTo>
                          <a:pt x="83" y="24"/>
                        </a:lnTo>
                        <a:lnTo>
                          <a:pt x="76" y="22"/>
                        </a:lnTo>
                        <a:lnTo>
                          <a:pt x="67" y="22"/>
                        </a:lnTo>
                        <a:lnTo>
                          <a:pt x="58" y="23"/>
                        </a:lnTo>
                        <a:lnTo>
                          <a:pt x="50" y="25"/>
                        </a:lnTo>
                        <a:lnTo>
                          <a:pt x="46" y="27"/>
                        </a:lnTo>
                        <a:lnTo>
                          <a:pt x="43" y="31"/>
                        </a:lnTo>
                        <a:lnTo>
                          <a:pt x="40" y="34"/>
                        </a:lnTo>
                        <a:lnTo>
                          <a:pt x="37" y="37"/>
                        </a:lnTo>
                        <a:lnTo>
                          <a:pt x="32" y="45"/>
                        </a:lnTo>
                        <a:lnTo>
                          <a:pt x="29" y="54"/>
                        </a:lnTo>
                        <a:lnTo>
                          <a:pt x="27" y="65"/>
                        </a:lnTo>
                        <a:lnTo>
                          <a:pt x="26" y="77"/>
                        </a:lnTo>
                        <a:lnTo>
                          <a:pt x="27" y="91"/>
                        </a:lnTo>
                        <a:lnTo>
                          <a:pt x="29" y="101"/>
                        </a:lnTo>
                        <a:lnTo>
                          <a:pt x="32" y="111"/>
                        </a:lnTo>
                        <a:lnTo>
                          <a:pt x="37" y="119"/>
                        </a:lnTo>
                        <a:lnTo>
                          <a:pt x="39" y="122"/>
                        </a:lnTo>
                        <a:lnTo>
                          <a:pt x="42" y="125"/>
                        </a:lnTo>
                        <a:lnTo>
                          <a:pt x="46" y="127"/>
                        </a:lnTo>
                        <a:lnTo>
                          <a:pt x="49" y="129"/>
                        </a:lnTo>
                        <a:lnTo>
                          <a:pt x="57" y="132"/>
                        </a:lnTo>
                        <a:lnTo>
                          <a:pt x="66" y="133"/>
                        </a:lnTo>
                        <a:lnTo>
                          <a:pt x="75" y="132"/>
                        </a:lnTo>
                        <a:lnTo>
                          <a:pt x="82" y="131"/>
                        </a:lnTo>
                        <a:lnTo>
                          <a:pt x="88" y="128"/>
                        </a:lnTo>
                        <a:lnTo>
                          <a:pt x="94" y="124"/>
                        </a:lnTo>
                        <a:lnTo>
                          <a:pt x="98" y="119"/>
                        </a:lnTo>
                        <a:lnTo>
                          <a:pt x="102" y="114"/>
                        </a:lnTo>
                        <a:lnTo>
                          <a:pt x="105" y="107"/>
                        </a:lnTo>
                        <a:lnTo>
                          <a:pt x="106" y="99"/>
                        </a:lnTo>
                        <a:lnTo>
                          <a:pt x="131" y="99"/>
                        </a:lnTo>
                        <a:lnTo>
                          <a:pt x="130" y="105"/>
                        </a:lnTo>
                        <a:lnTo>
                          <a:pt x="129" y="111"/>
                        </a:lnTo>
                        <a:lnTo>
                          <a:pt x="127" y="117"/>
                        </a:lnTo>
                        <a:lnTo>
                          <a:pt x="124" y="122"/>
                        </a:lnTo>
                        <a:lnTo>
                          <a:pt x="121" y="127"/>
                        </a:lnTo>
                        <a:lnTo>
                          <a:pt x="118" y="132"/>
                        </a:lnTo>
                        <a:lnTo>
                          <a:pt x="115" y="136"/>
                        </a:lnTo>
                        <a:lnTo>
                          <a:pt x="111" y="140"/>
                        </a:lnTo>
                        <a:lnTo>
                          <a:pt x="106" y="144"/>
                        </a:lnTo>
                        <a:lnTo>
                          <a:pt x="102" y="148"/>
                        </a:lnTo>
                        <a:lnTo>
                          <a:pt x="97" y="150"/>
                        </a:lnTo>
                        <a:lnTo>
                          <a:pt x="91" y="152"/>
                        </a:lnTo>
                        <a:lnTo>
                          <a:pt x="85" y="154"/>
                        </a:lnTo>
                        <a:lnTo>
                          <a:pt x="79" y="155"/>
                        </a:lnTo>
                        <a:lnTo>
                          <a:pt x="73" y="156"/>
                        </a:lnTo>
                        <a:lnTo>
                          <a:pt x="65" y="156"/>
                        </a:lnTo>
                        <a:lnTo>
                          <a:pt x="57" y="156"/>
                        </a:lnTo>
                        <a:lnTo>
                          <a:pt x="51" y="155"/>
                        </a:lnTo>
                        <a:lnTo>
                          <a:pt x="44" y="153"/>
                        </a:lnTo>
                        <a:lnTo>
                          <a:pt x="38" y="151"/>
                        </a:lnTo>
                        <a:lnTo>
                          <a:pt x="33" y="148"/>
                        </a:lnTo>
                        <a:lnTo>
                          <a:pt x="27" y="144"/>
                        </a:lnTo>
                        <a:lnTo>
                          <a:pt x="23" y="139"/>
                        </a:lnTo>
                        <a:lnTo>
                          <a:pt x="18" y="135"/>
                        </a:lnTo>
                        <a:lnTo>
                          <a:pt x="14" y="129"/>
                        </a:lnTo>
                        <a:lnTo>
                          <a:pt x="10" y="124"/>
                        </a:lnTo>
                        <a:lnTo>
                          <a:pt x="7" y="117"/>
                        </a:lnTo>
                        <a:lnTo>
                          <a:pt x="5" y="111"/>
                        </a:lnTo>
                        <a:lnTo>
                          <a:pt x="3" y="103"/>
                        </a:lnTo>
                        <a:lnTo>
                          <a:pt x="1" y="96"/>
                        </a:lnTo>
                        <a:lnTo>
                          <a:pt x="1" y="87"/>
                        </a:lnTo>
                        <a:lnTo>
                          <a:pt x="0" y="78"/>
                        </a:lnTo>
                        <a:lnTo>
                          <a:pt x="1" y="69"/>
                        </a:lnTo>
                        <a:lnTo>
                          <a:pt x="1" y="61"/>
                        </a:lnTo>
                        <a:lnTo>
                          <a:pt x="3" y="53"/>
                        </a:lnTo>
                        <a:lnTo>
                          <a:pt x="5" y="46"/>
                        </a:lnTo>
                        <a:lnTo>
                          <a:pt x="7" y="39"/>
                        </a:lnTo>
                        <a:lnTo>
                          <a:pt x="10" y="33"/>
                        </a:lnTo>
                        <a:lnTo>
                          <a:pt x="15" y="26"/>
                        </a:lnTo>
                        <a:lnTo>
                          <a:pt x="19" y="20"/>
                        </a:lnTo>
                        <a:lnTo>
                          <a:pt x="24" y="16"/>
                        </a:lnTo>
                        <a:lnTo>
                          <a:pt x="29" y="12"/>
                        </a:lnTo>
                        <a:lnTo>
                          <a:pt x="34" y="8"/>
                        </a:lnTo>
                        <a:lnTo>
                          <a:pt x="40" y="5"/>
                        </a:lnTo>
                        <a:lnTo>
                          <a:pt x="46" y="3"/>
                        </a:lnTo>
                        <a:lnTo>
                          <a:pt x="53" y="1"/>
                        </a:lnTo>
                        <a:lnTo>
                          <a:pt x="60" y="0"/>
                        </a:lnTo>
                        <a:lnTo>
                          <a:pt x="67" y="0"/>
                        </a:lnTo>
                        <a:lnTo>
                          <a:pt x="81" y="1"/>
                        </a:lnTo>
                        <a:lnTo>
                          <a:pt x="93" y="4"/>
                        </a:lnTo>
                        <a:lnTo>
                          <a:pt x="98" y="6"/>
                        </a:lnTo>
                        <a:lnTo>
                          <a:pt x="103" y="8"/>
                        </a:lnTo>
                        <a:lnTo>
                          <a:pt x="108" y="11"/>
                        </a:lnTo>
                        <a:lnTo>
                          <a:pt x="112" y="14"/>
                        </a:lnTo>
                        <a:lnTo>
                          <a:pt x="116" y="18"/>
                        </a:lnTo>
                        <a:lnTo>
                          <a:pt x="119" y="22"/>
                        </a:lnTo>
                        <a:lnTo>
                          <a:pt x="122" y="26"/>
                        </a:lnTo>
                        <a:lnTo>
                          <a:pt x="124" y="32"/>
                        </a:lnTo>
                        <a:lnTo>
                          <a:pt x="127" y="37"/>
                        </a:lnTo>
                        <a:lnTo>
                          <a:pt x="129" y="42"/>
                        </a:lnTo>
                        <a:lnTo>
                          <a:pt x="130" y="48"/>
                        </a:lnTo>
                        <a:lnTo>
                          <a:pt x="130" y="54"/>
                        </a:lnTo>
                        <a:lnTo>
                          <a:pt x="105" y="5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12" name="Freeform 163">
                    <a:extLst>
                      <a:ext uri="{FF2B5EF4-FFF2-40B4-BE49-F238E27FC236}">
                        <a16:creationId xmlns:a16="http://schemas.microsoft.com/office/drawing/2014/main" id="{18E1853D-7F8E-2783-3450-5893CC11B2B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024961" y="952361"/>
                    <a:ext cx="37016" cy="41845"/>
                  </a:xfrm>
                  <a:custGeom>
                    <a:avLst/>
                    <a:gdLst>
                      <a:gd name="T0" fmla="*/ 88 w 138"/>
                      <a:gd name="T1" fmla="*/ 142 h 156"/>
                      <a:gd name="T2" fmla="*/ 69 w 138"/>
                      <a:gd name="T3" fmla="*/ 153 h 156"/>
                      <a:gd name="T4" fmla="*/ 48 w 138"/>
                      <a:gd name="T5" fmla="*/ 156 h 156"/>
                      <a:gd name="T6" fmla="*/ 20 w 138"/>
                      <a:gd name="T7" fmla="*/ 150 h 156"/>
                      <a:gd name="T8" fmla="*/ 4 w 138"/>
                      <a:gd name="T9" fmla="*/ 130 h 156"/>
                      <a:gd name="T10" fmla="*/ 1 w 138"/>
                      <a:gd name="T11" fmla="*/ 103 h 156"/>
                      <a:gd name="T12" fmla="*/ 13 w 138"/>
                      <a:gd name="T13" fmla="*/ 80 h 156"/>
                      <a:gd name="T14" fmla="*/ 39 w 138"/>
                      <a:gd name="T15" fmla="*/ 68 h 156"/>
                      <a:gd name="T16" fmla="*/ 68 w 138"/>
                      <a:gd name="T17" fmla="*/ 64 h 156"/>
                      <a:gd name="T18" fmla="*/ 95 w 138"/>
                      <a:gd name="T19" fmla="*/ 58 h 156"/>
                      <a:gd name="T20" fmla="*/ 98 w 138"/>
                      <a:gd name="T21" fmla="*/ 45 h 156"/>
                      <a:gd name="T22" fmla="*/ 94 w 138"/>
                      <a:gd name="T23" fmla="*/ 31 h 156"/>
                      <a:gd name="T24" fmla="*/ 79 w 138"/>
                      <a:gd name="T25" fmla="*/ 23 h 156"/>
                      <a:gd name="T26" fmla="*/ 57 w 138"/>
                      <a:gd name="T27" fmla="*/ 22 h 156"/>
                      <a:gd name="T28" fmla="*/ 39 w 138"/>
                      <a:gd name="T29" fmla="*/ 28 h 156"/>
                      <a:gd name="T30" fmla="*/ 30 w 138"/>
                      <a:gd name="T31" fmla="*/ 43 h 156"/>
                      <a:gd name="T32" fmla="*/ 7 w 138"/>
                      <a:gd name="T33" fmla="*/ 48 h 156"/>
                      <a:gd name="T34" fmla="*/ 9 w 138"/>
                      <a:gd name="T35" fmla="*/ 33 h 156"/>
                      <a:gd name="T36" fmla="*/ 16 w 138"/>
                      <a:gd name="T37" fmla="*/ 20 h 156"/>
                      <a:gd name="T38" fmla="*/ 26 w 138"/>
                      <a:gd name="T39" fmla="*/ 10 h 156"/>
                      <a:gd name="T40" fmla="*/ 42 w 138"/>
                      <a:gd name="T41" fmla="*/ 3 h 156"/>
                      <a:gd name="T42" fmla="*/ 79 w 138"/>
                      <a:gd name="T43" fmla="*/ 1 h 156"/>
                      <a:gd name="T44" fmla="*/ 101 w 138"/>
                      <a:gd name="T45" fmla="*/ 6 h 156"/>
                      <a:gd name="T46" fmla="*/ 112 w 138"/>
                      <a:gd name="T47" fmla="*/ 14 h 156"/>
                      <a:gd name="T48" fmla="*/ 119 w 138"/>
                      <a:gd name="T49" fmla="*/ 25 h 156"/>
                      <a:gd name="T50" fmla="*/ 123 w 138"/>
                      <a:gd name="T51" fmla="*/ 119 h 156"/>
                      <a:gd name="T52" fmla="*/ 128 w 138"/>
                      <a:gd name="T53" fmla="*/ 133 h 156"/>
                      <a:gd name="T54" fmla="*/ 135 w 138"/>
                      <a:gd name="T55" fmla="*/ 133 h 156"/>
                      <a:gd name="T56" fmla="*/ 138 w 138"/>
                      <a:gd name="T57" fmla="*/ 152 h 156"/>
                      <a:gd name="T58" fmla="*/ 127 w 138"/>
                      <a:gd name="T59" fmla="*/ 154 h 156"/>
                      <a:gd name="T60" fmla="*/ 114 w 138"/>
                      <a:gd name="T61" fmla="*/ 153 h 156"/>
                      <a:gd name="T62" fmla="*/ 104 w 138"/>
                      <a:gd name="T63" fmla="*/ 145 h 156"/>
                      <a:gd name="T64" fmla="*/ 100 w 138"/>
                      <a:gd name="T65" fmla="*/ 132 h 156"/>
                      <a:gd name="T66" fmla="*/ 91 w 138"/>
                      <a:gd name="T67" fmla="*/ 79 h 156"/>
                      <a:gd name="T68" fmla="*/ 64 w 138"/>
                      <a:gd name="T69" fmla="*/ 85 h 156"/>
                      <a:gd name="T70" fmla="*/ 45 w 138"/>
                      <a:gd name="T71" fmla="*/ 89 h 156"/>
                      <a:gd name="T72" fmla="*/ 31 w 138"/>
                      <a:gd name="T73" fmla="*/ 95 h 156"/>
                      <a:gd name="T74" fmla="*/ 26 w 138"/>
                      <a:gd name="T75" fmla="*/ 106 h 156"/>
                      <a:gd name="T76" fmla="*/ 27 w 138"/>
                      <a:gd name="T77" fmla="*/ 121 h 156"/>
                      <a:gd name="T78" fmla="*/ 37 w 138"/>
                      <a:gd name="T79" fmla="*/ 131 h 156"/>
                      <a:gd name="T80" fmla="*/ 52 w 138"/>
                      <a:gd name="T81" fmla="*/ 134 h 156"/>
                      <a:gd name="T82" fmla="*/ 78 w 138"/>
                      <a:gd name="T83" fmla="*/ 128 h 156"/>
                      <a:gd name="T84" fmla="*/ 95 w 138"/>
                      <a:gd name="T85" fmla="*/ 113 h 156"/>
                      <a:gd name="T86" fmla="*/ 98 w 138"/>
                      <a:gd name="T87" fmla="*/ 76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8" h="156">
                        <a:moveTo>
                          <a:pt x="100" y="131"/>
                        </a:moveTo>
                        <a:lnTo>
                          <a:pt x="94" y="137"/>
                        </a:lnTo>
                        <a:lnTo>
                          <a:pt x="88" y="142"/>
                        </a:lnTo>
                        <a:lnTo>
                          <a:pt x="81" y="147"/>
                        </a:lnTo>
                        <a:lnTo>
                          <a:pt x="75" y="150"/>
                        </a:lnTo>
                        <a:lnTo>
                          <a:pt x="69" y="153"/>
                        </a:lnTo>
                        <a:lnTo>
                          <a:pt x="62" y="155"/>
                        </a:lnTo>
                        <a:lnTo>
                          <a:pt x="55" y="156"/>
                        </a:lnTo>
                        <a:lnTo>
                          <a:pt x="48" y="156"/>
                        </a:lnTo>
                        <a:lnTo>
                          <a:pt x="38" y="155"/>
                        </a:lnTo>
                        <a:lnTo>
                          <a:pt x="28" y="153"/>
                        </a:lnTo>
                        <a:lnTo>
                          <a:pt x="20" y="150"/>
                        </a:lnTo>
                        <a:lnTo>
                          <a:pt x="13" y="144"/>
                        </a:lnTo>
                        <a:lnTo>
                          <a:pt x="7" y="137"/>
                        </a:lnTo>
                        <a:lnTo>
                          <a:pt x="4" y="130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3"/>
                        </a:lnTo>
                        <a:lnTo>
                          <a:pt x="3" y="94"/>
                        </a:lnTo>
                        <a:lnTo>
                          <a:pt x="7" y="86"/>
                        </a:lnTo>
                        <a:lnTo>
                          <a:pt x="13" y="80"/>
                        </a:lnTo>
                        <a:lnTo>
                          <a:pt x="19" y="75"/>
                        </a:lnTo>
                        <a:lnTo>
                          <a:pt x="28" y="71"/>
                        </a:lnTo>
                        <a:lnTo>
                          <a:pt x="39" y="68"/>
                        </a:lnTo>
                        <a:lnTo>
                          <a:pt x="51" y="66"/>
                        </a:lnTo>
                        <a:lnTo>
                          <a:pt x="58" y="65"/>
                        </a:lnTo>
                        <a:lnTo>
                          <a:pt x="68" y="64"/>
                        </a:lnTo>
                        <a:lnTo>
                          <a:pt x="83" y="62"/>
                        </a:lnTo>
                        <a:lnTo>
                          <a:pt x="90" y="60"/>
                        </a:lnTo>
                        <a:lnTo>
                          <a:pt x="95" y="58"/>
                        </a:lnTo>
                        <a:lnTo>
                          <a:pt x="97" y="56"/>
                        </a:lnTo>
                        <a:lnTo>
                          <a:pt x="98" y="52"/>
                        </a:lnTo>
                        <a:lnTo>
                          <a:pt x="98" y="45"/>
                        </a:lnTo>
                        <a:lnTo>
                          <a:pt x="98" y="39"/>
                        </a:lnTo>
                        <a:lnTo>
                          <a:pt x="96" y="35"/>
                        </a:lnTo>
                        <a:lnTo>
                          <a:pt x="94" y="31"/>
                        </a:lnTo>
                        <a:lnTo>
                          <a:pt x="89" y="27"/>
                        </a:lnTo>
                        <a:lnTo>
                          <a:pt x="85" y="25"/>
                        </a:lnTo>
                        <a:lnTo>
                          <a:pt x="79" y="23"/>
                        </a:lnTo>
                        <a:lnTo>
                          <a:pt x="72" y="22"/>
                        </a:lnTo>
                        <a:lnTo>
                          <a:pt x="65" y="21"/>
                        </a:lnTo>
                        <a:lnTo>
                          <a:pt x="57" y="22"/>
                        </a:lnTo>
                        <a:lnTo>
                          <a:pt x="50" y="23"/>
                        </a:lnTo>
                        <a:lnTo>
                          <a:pt x="44" y="25"/>
                        </a:lnTo>
                        <a:lnTo>
                          <a:pt x="39" y="28"/>
                        </a:lnTo>
                        <a:lnTo>
                          <a:pt x="35" y="33"/>
                        </a:lnTo>
                        <a:lnTo>
                          <a:pt x="32" y="38"/>
                        </a:lnTo>
                        <a:lnTo>
                          <a:pt x="30" y="43"/>
                        </a:lnTo>
                        <a:lnTo>
                          <a:pt x="30" y="49"/>
                        </a:lnTo>
                        <a:lnTo>
                          <a:pt x="7" y="49"/>
                        </a:lnTo>
                        <a:lnTo>
                          <a:pt x="7" y="48"/>
                        </a:lnTo>
                        <a:lnTo>
                          <a:pt x="7" y="43"/>
                        </a:lnTo>
                        <a:lnTo>
                          <a:pt x="8" y="38"/>
                        </a:lnTo>
                        <a:lnTo>
                          <a:pt x="9" y="33"/>
                        </a:lnTo>
                        <a:lnTo>
                          <a:pt x="11" y="28"/>
                        </a:lnTo>
                        <a:lnTo>
                          <a:pt x="13" y="23"/>
                        </a:lnTo>
                        <a:lnTo>
                          <a:pt x="16" y="20"/>
                        </a:lnTo>
                        <a:lnTo>
                          <a:pt x="19" y="16"/>
                        </a:lnTo>
                        <a:lnTo>
                          <a:pt x="22" y="13"/>
                        </a:lnTo>
                        <a:lnTo>
                          <a:pt x="26" y="10"/>
                        </a:lnTo>
                        <a:lnTo>
                          <a:pt x="31" y="7"/>
                        </a:lnTo>
                        <a:lnTo>
                          <a:pt x="35" y="5"/>
                        </a:lnTo>
                        <a:lnTo>
                          <a:pt x="42" y="3"/>
                        </a:lnTo>
                        <a:lnTo>
                          <a:pt x="53" y="1"/>
                        </a:lnTo>
                        <a:lnTo>
                          <a:pt x="66" y="0"/>
                        </a:lnTo>
                        <a:lnTo>
                          <a:pt x="79" y="1"/>
                        </a:lnTo>
                        <a:lnTo>
                          <a:pt x="91" y="3"/>
                        </a:lnTo>
                        <a:lnTo>
                          <a:pt x="97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5" y="17"/>
                        </a:lnTo>
                        <a:lnTo>
                          <a:pt x="117" y="21"/>
                        </a:lnTo>
                        <a:lnTo>
                          <a:pt x="119" y="25"/>
                        </a:lnTo>
                        <a:lnTo>
                          <a:pt x="122" y="35"/>
                        </a:lnTo>
                        <a:lnTo>
                          <a:pt x="123" y="46"/>
                        </a:lnTo>
                        <a:lnTo>
                          <a:pt x="123" y="119"/>
                        </a:lnTo>
                        <a:lnTo>
                          <a:pt x="123" y="126"/>
                        </a:lnTo>
                        <a:lnTo>
                          <a:pt x="125" y="131"/>
                        </a:lnTo>
                        <a:lnTo>
                          <a:pt x="128" y="133"/>
                        </a:lnTo>
                        <a:lnTo>
                          <a:pt x="132" y="133"/>
                        </a:lnTo>
                        <a:lnTo>
                          <a:pt x="133" y="133"/>
                        </a:lnTo>
                        <a:lnTo>
                          <a:pt x="135" y="133"/>
                        </a:lnTo>
                        <a:lnTo>
                          <a:pt x="136" y="133"/>
                        </a:lnTo>
                        <a:lnTo>
                          <a:pt x="138" y="132"/>
                        </a:lnTo>
                        <a:lnTo>
                          <a:pt x="138" y="152"/>
                        </a:lnTo>
                        <a:lnTo>
                          <a:pt x="134" y="153"/>
                        </a:lnTo>
                        <a:lnTo>
                          <a:pt x="131" y="154"/>
                        </a:lnTo>
                        <a:lnTo>
                          <a:pt x="127" y="154"/>
                        </a:lnTo>
                        <a:lnTo>
                          <a:pt x="124" y="154"/>
                        </a:lnTo>
                        <a:lnTo>
                          <a:pt x="119" y="154"/>
                        </a:lnTo>
                        <a:lnTo>
                          <a:pt x="114" y="153"/>
                        </a:lnTo>
                        <a:lnTo>
                          <a:pt x="110" y="151"/>
                        </a:lnTo>
                        <a:lnTo>
                          <a:pt x="106" y="149"/>
                        </a:lnTo>
                        <a:lnTo>
                          <a:pt x="104" y="145"/>
                        </a:lnTo>
                        <a:lnTo>
                          <a:pt x="102" y="141"/>
                        </a:lnTo>
                        <a:lnTo>
                          <a:pt x="101" y="137"/>
                        </a:lnTo>
                        <a:lnTo>
                          <a:pt x="100" y="132"/>
                        </a:lnTo>
                        <a:lnTo>
                          <a:pt x="100" y="131"/>
                        </a:lnTo>
                        <a:close/>
                        <a:moveTo>
                          <a:pt x="98" y="76"/>
                        </a:moveTo>
                        <a:lnTo>
                          <a:pt x="91" y="79"/>
                        </a:lnTo>
                        <a:lnTo>
                          <a:pt x="84" y="81"/>
                        </a:lnTo>
                        <a:lnTo>
                          <a:pt x="75" y="83"/>
                        </a:lnTo>
                        <a:lnTo>
                          <a:pt x="64" y="85"/>
                        </a:lnTo>
                        <a:lnTo>
                          <a:pt x="56" y="86"/>
                        </a:lnTo>
                        <a:lnTo>
                          <a:pt x="51" y="86"/>
                        </a:lnTo>
                        <a:lnTo>
                          <a:pt x="45" y="89"/>
                        </a:lnTo>
                        <a:lnTo>
                          <a:pt x="40" y="90"/>
                        </a:lnTo>
                        <a:lnTo>
                          <a:pt x="35" y="92"/>
                        </a:lnTo>
                        <a:lnTo>
                          <a:pt x="31" y="95"/>
                        </a:lnTo>
                        <a:lnTo>
                          <a:pt x="29" y="98"/>
                        </a:lnTo>
                        <a:lnTo>
                          <a:pt x="27" y="102"/>
                        </a:lnTo>
                        <a:lnTo>
                          <a:pt x="26" y="106"/>
                        </a:lnTo>
                        <a:lnTo>
                          <a:pt x="25" y="112"/>
                        </a:lnTo>
                        <a:lnTo>
                          <a:pt x="26" y="117"/>
                        </a:lnTo>
                        <a:lnTo>
                          <a:pt x="27" y="121"/>
                        </a:lnTo>
                        <a:lnTo>
                          <a:pt x="29" y="125"/>
                        </a:lnTo>
                        <a:lnTo>
                          <a:pt x="32" y="128"/>
                        </a:lnTo>
                        <a:lnTo>
                          <a:pt x="37" y="131"/>
                        </a:lnTo>
                        <a:lnTo>
                          <a:pt x="41" y="132"/>
                        </a:lnTo>
                        <a:lnTo>
                          <a:pt x="47" y="133"/>
                        </a:lnTo>
                        <a:lnTo>
                          <a:pt x="52" y="134"/>
                        </a:lnTo>
                        <a:lnTo>
                          <a:pt x="62" y="133"/>
                        </a:lnTo>
                        <a:lnTo>
                          <a:pt x="70" y="131"/>
                        </a:lnTo>
                        <a:lnTo>
                          <a:pt x="78" y="128"/>
                        </a:lnTo>
                        <a:lnTo>
                          <a:pt x="84" y="124"/>
                        </a:lnTo>
                        <a:lnTo>
                          <a:pt x="90" y="119"/>
                        </a:lnTo>
                        <a:lnTo>
                          <a:pt x="95" y="113"/>
                        </a:lnTo>
                        <a:lnTo>
                          <a:pt x="97" y="106"/>
                        </a:lnTo>
                        <a:lnTo>
                          <a:pt x="98" y="99"/>
                        </a:lnTo>
                        <a:lnTo>
                          <a:pt x="98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13" name="Freeform 164">
                    <a:extLst>
                      <a:ext uri="{FF2B5EF4-FFF2-40B4-BE49-F238E27FC236}">
                        <a16:creationId xmlns:a16="http://schemas.microsoft.com/office/drawing/2014/main" id="{655F2076-1B9B-A3D7-B6EC-8442582013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40092" y="1013520"/>
                    <a:ext cx="48283" cy="54720"/>
                  </a:xfrm>
                  <a:custGeom>
                    <a:avLst/>
                    <a:gdLst>
                      <a:gd name="T0" fmla="*/ 59 w 180"/>
                      <a:gd name="T1" fmla="*/ 117 h 201"/>
                      <a:gd name="T2" fmla="*/ 121 w 180"/>
                      <a:gd name="T3" fmla="*/ 117 h 201"/>
                      <a:gd name="T4" fmla="*/ 91 w 180"/>
                      <a:gd name="T5" fmla="*/ 28 h 201"/>
                      <a:gd name="T6" fmla="*/ 59 w 180"/>
                      <a:gd name="T7" fmla="*/ 117 h 201"/>
                      <a:gd name="T8" fmla="*/ 0 w 180"/>
                      <a:gd name="T9" fmla="*/ 201 h 201"/>
                      <a:gd name="T10" fmla="*/ 75 w 180"/>
                      <a:gd name="T11" fmla="*/ 0 h 201"/>
                      <a:gd name="T12" fmla="*/ 106 w 180"/>
                      <a:gd name="T13" fmla="*/ 0 h 201"/>
                      <a:gd name="T14" fmla="*/ 180 w 180"/>
                      <a:gd name="T15" fmla="*/ 201 h 201"/>
                      <a:gd name="T16" fmla="*/ 151 w 180"/>
                      <a:gd name="T17" fmla="*/ 201 h 201"/>
                      <a:gd name="T18" fmla="*/ 129 w 180"/>
                      <a:gd name="T19" fmla="*/ 141 h 201"/>
                      <a:gd name="T20" fmla="*/ 50 w 180"/>
                      <a:gd name="T21" fmla="*/ 141 h 201"/>
                      <a:gd name="T22" fmla="*/ 28 w 180"/>
                      <a:gd name="T23" fmla="*/ 201 h 201"/>
                      <a:gd name="T24" fmla="*/ 0 w 180"/>
                      <a:gd name="T25" fmla="*/ 201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80" h="201">
                        <a:moveTo>
                          <a:pt x="59" y="117"/>
                        </a:moveTo>
                        <a:lnTo>
                          <a:pt x="121" y="117"/>
                        </a:lnTo>
                        <a:lnTo>
                          <a:pt x="91" y="28"/>
                        </a:lnTo>
                        <a:lnTo>
                          <a:pt x="59" y="117"/>
                        </a:lnTo>
                        <a:close/>
                        <a:moveTo>
                          <a:pt x="0" y="201"/>
                        </a:moveTo>
                        <a:lnTo>
                          <a:pt x="75" y="0"/>
                        </a:lnTo>
                        <a:lnTo>
                          <a:pt x="106" y="0"/>
                        </a:lnTo>
                        <a:lnTo>
                          <a:pt x="180" y="201"/>
                        </a:lnTo>
                        <a:lnTo>
                          <a:pt x="151" y="201"/>
                        </a:lnTo>
                        <a:lnTo>
                          <a:pt x="129" y="141"/>
                        </a:lnTo>
                        <a:lnTo>
                          <a:pt x="50" y="141"/>
                        </a:lnTo>
                        <a:lnTo>
                          <a:pt x="28" y="201"/>
                        </a:lnTo>
                        <a:lnTo>
                          <a:pt x="0" y="2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14" name="Freeform 165">
                    <a:extLst>
                      <a:ext uri="{FF2B5EF4-FFF2-40B4-BE49-F238E27FC236}">
                        <a16:creationId xmlns:a16="http://schemas.microsoft.com/office/drawing/2014/main" id="{C9EC9CC9-BA8E-8449-0C28-22F8E0FA14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3204" y="1028005"/>
                    <a:ext cx="19313" cy="40236"/>
                  </a:xfrm>
                  <a:custGeom>
                    <a:avLst/>
                    <a:gdLst>
                      <a:gd name="T0" fmla="*/ 0 w 72"/>
                      <a:gd name="T1" fmla="*/ 149 h 149"/>
                      <a:gd name="T2" fmla="*/ 0 w 72"/>
                      <a:gd name="T3" fmla="*/ 3 h 149"/>
                      <a:gd name="T4" fmla="*/ 24 w 72"/>
                      <a:gd name="T5" fmla="*/ 3 h 149"/>
                      <a:gd name="T6" fmla="*/ 24 w 72"/>
                      <a:gd name="T7" fmla="*/ 29 h 149"/>
                      <a:gd name="T8" fmla="*/ 28 w 72"/>
                      <a:gd name="T9" fmla="*/ 22 h 149"/>
                      <a:gd name="T10" fmla="*/ 31 w 72"/>
                      <a:gd name="T11" fmla="*/ 16 h 149"/>
                      <a:gd name="T12" fmla="*/ 35 w 72"/>
                      <a:gd name="T13" fmla="*/ 11 h 149"/>
                      <a:gd name="T14" fmla="*/ 40 w 72"/>
                      <a:gd name="T15" fmla="*/ 7 h 149"/>
                      <a:gd name="T16" fmla="*/ 45 w 72"/>
                      <a:gd name="T17" fmla="*/ 4 h 149"/>
                      <a:gd name="T18" fmla="*/ 51 w 72"/>
                      <a:gd name="T19" fmla="*/ 2 h 149"/>
                      <a:gd name="T20" fmla="*/ 58 w 72"/>
                      <a:gd name="T21" fmla="*/ 0 h 149"/>
                      <a:gd name="T22" fmla="*/ 65 w 72"/>
                      <a:gd name="T23" fmla="*/ 0 h 149"/>
                      <a:gd name="T24" fmla="*/ 68 w 72"/>
                      <a:gd name="T25" fmla="*/ 0 h 149"/>
                      <a:gd name="T26" fmla="*/ 69 w 72"/>
                      <a:gd name="T27" fmla="*/ 0 h 149"/>
                      <a:gd name="T28" fmla="*/ 70 w 72"/>
                      <a:gd name="T29" fmla="*/ 0 h 149"/>
                      <a:gd name="T30" fmla="*/ 72 w 72"/>
                      <a:gd name="T31" fmla="*/ 0 h 149"/>
                      <a:gd name="T32" fmla="*/ 72 w 72"/>
                      <a:gd name="T33" fmla="*/ 26 h 149"/>
                      <a:gd name="T34" fmla="*/ 71 w 72"/>
                      <a:gd name="T35" fmla="*/ 25 h 149"/>
                      <a:gd name="T36" fmla="*/ 70 w 72"/>
                      <a:gd name="T37" fmla="*/ 25 h 149"/>
                      <a:gd name="T38" fmla="*/ 68 w 72"/>
                      <a:gd name="T39" fmla="*/ 25 h 149"/>
                      <a:gd name="T40" fmla="*/ 66 w 72"/>
                      <a:gd name="T41" fmla="*/ 25 h 149"/>
                      <a:gd name="T42" fmla="*/ 56 w 72"/>
                      <a:gd name="T43" fmla="*/ 26 h 149"/>
                      <a:gd name="T44" fmla="*/ 48 w 72"/>
                      <a:gd name="T45" fmla="*/ 28 h 149"/>
                      <a:gd name="T46" fmla="*/ 41 w 72"/>
                      <a:gd name="T47" fmla="*/ 31 h 149"/>
                      <a:gd name="T48" fmla="*/ 35 w 72"/>
                      <a:gd name="T49" fmla="*/ 37 h 149"/>
                      <a:gd name="T50" fmla="*/ 31 w 72"/>
                      <a:gd name="T51" fmla="*/ 43 h 149"/>
                      <a:gd name="T52" fmla="*/ 28 w 72"/>
                      <a:gd name="T53" fmla="*/ 50 h 149"/>
                      <a:gd name="T54" fmla="*/ 26 w 72"/>
                      <a:gd name="T55" fmla="*/ 58 h 149"/>
                      <a:gd name="T56" fmla="*/ 25 w 72"/>
                      <a:gd name="T57" fmla="*/ 68 h 149"/>
                      <a:gd name="T58" fmla="*/ 25 w 72"/>
                      <a:gd name="T59" fmla="*/ 149 h 149"/>
                      <a:gd name="T60" fmla="*/ 0 w 72"/>
                      <a:gd name="T61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2" h="149">
                        <a:moveTo>
                          <a:pt x="0" y="149"/>
                        </a:moveTo>
                        <a:lnTo>
                          <a:pt x="0" y="3"/>
                        </a:lnTo>
                        <a:lnTo>
                          <a:pt x="24" y="3"/>
                        </a:lnTo>
                        <a:lnTo>
                          <a:pt x="24" y="29"/>
                        </a:lnTo>
                        <a:lnTo>
                          <a:pt x="28" y="22"/>
                        </a:lnTo>
                        <a:lnTo>
                          <a:pt x="31" y="16"/>
                        </a:lnTo>
                        <a:lnTo>
                          <a:pt x="35" y="11"/>
                        </a:lnTo>
                        <a:lnTo>
                          <a:pt x="40" y="7"/>
                        </a:lnTo>
                        <a:lnTo>
                          <a:pt x="45" y="4"/>
                        </a:lnTo>
                        <a:lnTo>
                          <a:pt x="51" y="2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2" y="0"/>
                        </a:lnTo>
                        <a:lnTo>
                          <a:pt x="72" y="26"/>
                        </a:lnTo>
                        <a:lnTo>
                          <a:pt x="71" y="25"/>
                        </a:lnTo>
                        <a:lnTo>
                          <a:pt x="70" y="25"/>
                        </a:lnTo>
                        <a:lnTo>
                          <a:pt x="68" y="25"/>
                        </a:lnTo>
                        <a:lnTo>
                          <a:pt x="66" y="25"/>
                        </a:lnTo>
                        <a:lnTo>
                          <a:pt x="56" y="26"/>
                        </a:lnTo>
                        <a:lnTo>
                          <a:pt x="48" y="28"/>
                        </a:lnTo>
                        <a:lnTo>
                          <a:pt x="41" y="31"/>
                        </a:lnTo>
                        <a:lnTo>
                          <a:pt x="35" y="37"/>
                        </a:lnTo>
                        <a:lnTo>
                          <a:pt x="31" y="43"/>
                        </a:lnTo>
                        <a:lnTo>
                          <a:pt x="28" y="50"/>
                        </a:lnTo>
                        <a:lnTo>
                          <a:pt x="26" y="58"/>
                        </a:lnTo>
                        <a:lnTo>
                          <a:pt x="25" y="68"/>
                        </a:lnTo>
                        <a:lnTo>
                          <a:pt x="25" y="149"/>
                        </a:lnTo>
                        <a:lnTo>
                          <a:pt x="0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15" name="Freeform 166">
                    <a:extLst>
                      <a:ext uri="{FF2B5EF4-FFF2-40B4-BE49-F238E27FC236}">
                        <a16:creationId xmlns:a16="http://schemas.microsoft.com/office/drawing/2014/main" id="{DDB1F285-F994-ACE9-F00E-7B2DBBA616A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17345" y="1028005"/>
                    <a:ext cx="35407" cy="56330"/>
                  </a:xfrm>
                  <a:custGeom>
                    <a:avLst/>
                    <a:gdLst>
                      <a:gd name="T0" fmla="*/ 50 w 135"/>
                      <a:gd name="T1" fmla="*/ 25 h 213"/>
                      <a:gd name="T2" fmla="*/ 40 w 135"/>
                      <a:gd name="T3" fmla="*/ 33 h 213"/>
                      <a:gd name="T4" fmla="*/ 29 w 135"/>
                      <a:gd name="T5" fmla="*/ 54 h 213"/>
                      <a:gd name="T6" fmla="*/ 26 w 135"/>
                      <a:gd name="T7" fmla="*/ 90 h 213"/>
                      <a:gd name="T8" fmla="*/ 37 w 135"/>
                      <a:gd name="T9" fmla="*/ 119 h 213"/>
                      <a:gd name="T10" fmla="*/ 47 w 135"/>
                      <a:gd name="T11" fmla="*/ 128 h 213"/>
                      <a:gd name="T12" fmla="*/ 69 w 135"/>
                      <a:gd name="T13" fmla="*/ 134 h 213"/>
                      <a:gd name="T14" fmla="*/ 93 w 135"/>
                      <a:gd name="T15" fmla="*/ 128 h 213"/>
                      <a:gd name="T16" fmla="*/ 102 w 135"/>
                      <a:gd name="T17" fmla="*/ 120 h 213"/>
                      <a:gd name="T18" fmla="*/ 112 w 135"/>
                      <a:gd name="T19" fmla="*/ 92 h 213"/>
                      <a:gd name="T20" fmla="*/ 110 w 135"/>
                      <a:gd name="T21" fmla="*/ 54 h 213"/>
                      <a:gd name="T22" fmla="*/ 99 w 135"/>
                      <a:gd name="T23" fmla="*/ 33 h 213"/>
                      <a:gd name="T24" fmla="*/ 88 w 135"/>
                      <a:gd name="T25" fmla="*/ 25 h 213"/>
                      <a:gd name="T26" fmla="*/ 112 w 135"/>
                      <a:gd name="T27" fmla="*/ 133 h 213"/>
                      <a:gd name="T28" fmla="*/ 98 w 135"/>
                      <a:gd name="T29" fmla="*/ 147 h 213"/>
                      <a:gd name="T30" fmla="*/ 79 w 135"/>
                      <a:gd name="T31" fmla="*/ 155 h 213"/>
                      <a:gd name="T32" fmla="*/ 58 w 135"/>
                      <a:gd name="T33" fmla="*/ 156 h 213"/>
                      <a:gd name="T34" fmla="*/ 39 w 135"/>
                      <a:gd name="T35" fmla="*/ 150 h 213"/>
                      <a:gd name="T36" fmla="*/ 22 w 135"/>
                      <a:gd name="T37" fmla="*/ 139 h 213"/>
                      <a:gd name="T38" fmla="*/ 10 w 135"/>
                      <a:gd name="T39" fmla="*/ 123 h 213"/>
                      <a:gd name="T40" fmla="*/ 2 w 135"/>
                      <a:gd name="T41" fmla="*/ 102 h 213"/>
                      <a:gd name="T42" fmla="*/ 0 w 135"/>
                      <a:gd name="T43" fmla="*/ 77 h 213"/>
                      <a:gd name="T44" fmla="*/ 2 w 135"/>
                      <a:gd name="T45" fmla="*/ 53 h 213"/>
                      <a:gd name="T46" fmla="*/ 10 w 135"/>
                      <a:gd name="T47" fmla="*/ 32 h 213"/>
                      <a:gd name="T48" fmla="*/ 22 w 135"/>
                      <a:gd name="T49" fmla="*/ 16 h 213"/>
                      <a:gd name="T50" fmla="*/ 39 w 135"/>
                      <a:gd name="T51" fmla="*/ 5 h 213"/>
                      <a:gd name="T52" fmla="*/ 58 w 135"/>
                      <a:gd name="T53" fmla="*/ 0 h 213"/>
                      <a:gd name="T54" fmla="*/ 79 w 135"/>
                      <a:gd name="T55" fmla="*/ 1 h 213"/>
                      <a:gd name="T56" fmla="*/ 97 w 135"/>
                      <a:gd name="T57" fmla="*/ 9 h 213"/>
                      <a:gd name="T58" fmla="*/ 112 w 135"/>
                      <a:gd name="T59" fmla="*/ 23 h 213"/>
                      <a:gd name="T60" fmla="*/ 135 w 135"/>
                      <a:gd name="T61" fmla="*/ 148 h 213"/>
                      <a:gd name="T62" fmla="*/ 133 w 135"/>
                      <a:gd name="T63" fmla="*/ 171 h 213"/>
                      <a:gd name="T64" fmla="*/ 126 w 135"/>
                      <a:gd name="T65" fmla="*/ 188 h 213"/>
                      <a:gd name="T66" fmla="*/ 115 w 135"/>
                      <a:gd name="T67" fmla="*/ 200 h 213"/>
                      <a:gd name="T68" fmla="*/ 99 w 135"/>
                      <a:gd name="T69" fmla="*/ 208 h 213"/>
                      <a:gd name="T70" fmla="*/ 76 w 135"/>
                      <a:gd name="T71" fmla="*/ 211 h 213"/>
                      <a:gd name="T72" fmla="*/ 42 w 135"/>
                      <a:gd name="T73" fmla="*/ 209 h 213"/>
                      <a:gd name="T74" fmla="*/ 18 w 135"/>
                      <a:gd name="T75" fmla="*/ 198 h 213"/>
                      <a:gd name="T76" fmla="*/ 9 w 135"/>
                      <a:gd name="T77" fmla="*/ 187 h 213"/>
                      <a:gd name="T78" fmla="*/ 6 w 135"/>
                      <a:gd name="T79" fmla="*/ 174 h 213"/>
                      <a:gd name="T80" fmla="*/ 30 w 135"/>
                      <a:gd name="T81" fmla="*/ 168 h 213"/>
                      <a:gd name="T82" fmla="*/ 32 w 135"/>
                      <a:gd name="T83" fmla="*/ 179 h 213"/>
                      <a:gd name="T84" fmla="*/ 45 w 135"/>
                      <a:gd name="T85" fmla="*/ 188 h 213"/>
                      <a:gd name="T86" fmla="*/ 68 w 135"/>
                      <a:gd name="T87" fmla="*/ 191 h 213"/>
                      <a:gd name="T88" fmla="*/ 96 w 135"/>
                      <a:gd name="T89" fmla="*/ 186 h 213"/>
                      <a:gd name="T90" fmla="*/ 109 w 135"/>
                      <a:gd name="T91" fmla="*/ 171 h 213"/>
                      <a:gd name="T92" fmla="*/ 112 w 135"/>
                      <a:gd name="T93" fmla="*/ 133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5" h="213">
                        <a:moveTo>
                          <a:pt x="68" y="22"/>
                        </a:moveTo>
                        <a:lnTo>
                          <a:pt x="59" y="23"/>
                        </a:lnTo>
                        <a:lnTo>
                          <a:pt x="50" y="25"/>
                        </a:lnTo>
                        <a:lnTo>
                          <a:pt x="46" y="27"/>
                        </a:lnTo>
                        <a:lnTo>
                          <a:pt x="43" y="30"/>
                        </a:lnTo>
                        <a:lnTo>
                          <a:pt x="40" y="33"/>
                        </a:lnTo>
                        <a:lnTo>
                          <a:pt x="37" y="36"/>
                        </a:lnTo>
                        <a:lnTo>
                          <a:pt x="32" y="45"/>
                        </a:lnTo>
                        <a:lnTo>
                          <a:pt x="29" y="54"/>
                        </a:lnTo>
                        <a:lnTo>
                          <a:pt x="26" y="65"/>
                        </a:lnTo>
                        <a:lnTo>
                          <a:pt x="25" y="78"/>
                        </a:lnTo>
                        <a:lnTo>
                          <a:pt x="26" y="90"/>
                        </a:lnTo>
                        <a:lnTo>
                          <a:pt x="29" y="102"/>
                        </a:lnTo>
                        <a:lnTo>
                          <a:pt x="32" y="111"/>
                        </a:lnTo>
                        <a:lnTo>
                          <a:pt x="37" y="119"/>
                        </a:lnTo>
                        <a:lnTo>
                          <a:pt x="40" y="123"/>
                        </a:lnTo>
                        <a:lnTo>
                          <a:pt x="43" y="126"/>
                        </a:lnTo>
                        <a:lnTo>
                          <a:pt x="47" y="128"/>
                        </a:lnTo>
                        <a:lnTo>
                          <a:pt x="51" y="130"/>
                        </a:lnTo>
                        <a:lnTo>
                          <a:pt x="59" y="133"/>
                        </a:lnTo>
                        <a:lnTo>
                          <a:pt x="69" y="134"/>
                        </a:lnTo>
                        <a:lnTo>
                          <a:pt x="79" y="133"/>
                        </a:lnTo>
                        <a:lnTo>
                          <a:pt x="89" y="130"/>
                        </a:lnTo>
                        <a:lnTo>
                          <a:pt x="93" y="128"/>
                        </a:lnTo>
                        <a:lnTo>
                          <a:pt x="96" y="126"/>
                        </a:lnTo>
                        <a:lnTo>
                          <a:pt x="99" y="124"/>
                        </a:lnTo>
                        <a:lnTo>
                          <a:pt x="102" y="120"/>
                        </a:lnTo>
                        <a:lnTo>
                          <a:pt x="107" y="113"/>
                        </a:lnTo>
                        <a:lnTo>
                          <a:pt x="110" y="104"/>
                        </a:lnTo>
                        <a:lnTo>
                          <a:pt x="112" y="92"/>
                        </a:lnTo>
                        <a:lnTo>
                          <a:pt x="113" y="79"/>
                        </a:lnTo>
                        <a:lnTo>
                          <a:pt x="112" y="66"/>
                        </a:lnTo>
                        <a:lnTo>
                          <a:pt x="110" y="54"/>
                        </a:lnTo>
                        <a:lnTo>
                          <a:pt x="107" y="45"/>
                        </a:lnTo>
                        <a:lnTo>
                          <a:pt x="102" y="36"/>
                        </a:lnTo>
                        <a:lnTo>
                          <a:pt x="99" y="33"/>
                        </a:lnTo>
                        <a:lnTo>
                          <a:pt x="96" y="30"/>
                        </a:lnTo>
                        <a:lnTo>
                          <a:pt x="92" y="27"/>
                        </a:lnTo>
                        <a:lnTo>
                          <a:pt x="88" y="25"/>
                        </a:lnTo>
                        <a:lnTo>
                          <a:pt x="78" y="23"/>
                        </a:lnTo>
                        <a:lnTo>
                          <a:pt x="68" y="22"/>
                        </a:lnTo>
                        <a:close/>
                        <a:moveTo>
                          <a:pt x="112" y="133"/>
                        </a:moveTo>
                        <a:lnTo>
                          <a:pt x="107" y="138"/>
                        </a:lnTo>
                        <a:lnTo>
                          <a:pt x="103" y="143"/>
                        </a:lnTo>
                        <a:lnTo>
                          <a:pt x="98" y="147"/>
                        </a:lnTo>
                        <a:lnTo>
                          <a:pt x="92" y="150"/>
                        </a:lnTo>
                        <a:lnTo>
                          <a:pt x="86" y="152"/>
                        </a:lnTo>
                        <a:lnTo>
                          <a:pt x="79" y="155"/>
                        </a:lnTo>
                        <a:lnTo>
                          <a:pt x="72" y="156"/>
                        </a:lnTo>
                        <a:lnTo>
                          <a:pt x="65" y="156"/>
                        </a:lnTo>
                        <a:lnTo>
                          <a:pt x="58" y="156"/>
                        </a:lnTo>
                        <a:lnTo>
                          <a:pt x="51" y="155"/>
                        </a:lnTo>
                        <a:lnTo>
                          <a:pt x="45" y="152"/>
                        </a:lnTo>
                        <a:lnTo>
                          <a:pt x="39" y="150"/>
                        </a:lnTo>
                        <a:lnTo>
                          <a:pt x="33" y="147"/>
                        </a:lnTo>
                        <a:lnTo>
                          <a:pt x="28" y="143"/>
                        </a:lnTo>
                        <a:lnTo>
                          <a:pt x="22" y="139"/>
                        </a:lnTo>
                        <a:lnTo>
                          <a:pt x="17" y="134"/>
                        </a:lnTo>
                        <a:lnTo>
                          <a:pt x="13" y="129"/>
                        </a:lnTo>
                        <a:lnTo>
                          <a:pt x="10" y="123"/>
                        </a:lnTo>
                        <a:lnTo>
                          <a:pt x="6" y="116"/>
                        </a:lnTo>
                        <a:lnTo>
                          <a:pt x="4" y="110"/>
                        </a:lnTo>
                        <a:lnTo>
                          <a:pt x="2" y="102"/>
                        </a:lnTo>
                        <a:lnTo>
                          <a:pt x="1" y="94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lnTo>
                          <a:pt x="0" y="69"/>
                        </a:lnTo>
                        <a:lnTo>
                          <a:pt x="1" y="61"/>
                        </a:lnTo>
                        <a:lnTo>
                          <a:pt x="2" y="53"/>
                        </a:lnTo>
                        <a:lnTo>
                          <a:pt x="4" y="46"/>
                        </a:lnTo>
                        <a:lnTo>
                          <a:pt x="6" y="40"/>
                        </a:lnTo>
                        <a:lnTo>
                          <a:pt x="10" y="32"/>
                        </a:lnTo>
                        <a:lnTo>
                          <a:pt x="13" y="26"/>
                        </a:lnTo>
                        <a:lnTo>
                          <a:pt x="17" y="21"/>
                        </a:lnTo>
                        <a:lnTo>
                          <a:pt x="22" y="16"/>
                        </a:lnTo>
                        <a:lnTo>
                          <a:pt x="28" y="12"/>
                        </a:lnTo>
                        <a:lnTo>
                          <a:pt x="33" y="8"/>
                        </a:lnTo>
                        <a:lnTo>
                          <a:pt x="39" y="5"/>
                        </a:lnTo>
                        <a:lnTo>
                          <a:pt x="45" y="3"/>
                        </a:lnTo>
                        <a:lnTo>
                          <a:pt x="52" y="1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72" y="0"/>
                        </a:lnTo>
                        <a:lnTo>
                          <a:pt x="79" y="1"/>
                        </a:lnTo>
                        <a:lnTo>
                          <a:pt x="86" y="3"/>
                        </a:lnTo>
                        <a:lnTo>
                          <a:pt x="92" y="6"/>
                        </a:lnTo>
                        <a:lnTo>
                          <a:pt x="97" y="9"/>
                        </a:lnTo>
                        <a:lnTo>
                          <a:pt x="102" y="13"/>
                        </a:lnTo>
                        <a:lnTo>
                          <a:pt x="107" y="17"/>
                        </a:lnTo>
                        <a:lnTo>
                          <a:pt x="112" y="23"/>
                        </a:lnTo>
                        <a:lnTo>
                          <a:pt x="112" y="5"/>
                        </a:lnTo>
                        <a:lnTo>
                          <a:pt x="135" y="5"/>
                        </a:lnTo>
                        <a:lnTo>
                          <a:pt x="135" y="148"/>
                        </a:lnTo>
                        <a:lnTo>
                          <a:pt x="135" y="157"/>
                        </a:lnTo>
                        <a:lnTo>
                          <a:pt x="134" y="164"/>
                        </a:lnTo>
                        <a:lnTo>
                          <a:pt x="133" y="171"/>
                        </a:lnTo>
                        <a:lnTo>
                          <a:pt x="131" y="177"/>
                        </a:lnTo>
                        <a:lnTo>
                          <a:pt x="129" y="183"/>
                        </a:lnTo>
                        <a:lnTo>
                          <a:pt x="126" y="188"/>
                        </a:lnTo>
                        <a:lnTo>
                          <a:pt x="123" y="193"/>
                        </a:lnTo>
                        <a:lnTo>
                          <a:pt x="119" y="197"/>
                        </a:lnTo>
                        <a:lnTo>
                          <a:pt x="115" y="200"/>
                        </a:lnTo>
                        <a:lnTo>
                          <a:pt x="110" y="203"/>
                        </a:lnTo>
                        <a:lnTo>
                          <a:pt x="105" y="206"/>
                        </a:lnTo>
                        <a:lnTo>
                          <a:pt x="99" y="208"/>
                        </a:lnTo>
                        <a:lnTo>
                          <a:pt x="92" y="210"/>
                        </a:lnTo>
                        <a:lnTo>
                          <a:pt x="85" y="211"/>
                        </a:lnTo>
                        <a:lnTo>
                          <a:pt x="76" y="211"/>
                        </a:lnTo>
                        <a:lnTo>
                          <a:pt x="67" y="213"/>
                        </a:lnTo>
                        <a:lnTo>
                          <a:pt x="54" y="211"/>
                        </a:lnTo>
                        <a:lnTo>
                          <a:pt x="42" y="209"/>
                        </a:lnTo>
                        <a:lnTo>
                          <a:pt x="31" y="205"/>
                        </a:lnTo>
                        <a:lnTo>
                          <a:pt x="21" y="201"/>
                        </a:lnTo>
                        <a:lnTo>
                          <a:pt x="18" y="198"/>
                        </a:lnTo>
                        <a:lnTo>
                          <a:pt x="14" y="194"/>
                        </a:lnTo>
                        <a:lnTo>
                          <a:pt x="12" y="191"/>
                        </a:lnTo>
                        <a:lnTo>
                          <a:pt x="9" y="187"/>
                        </a:lnTo>
                        <a:lnTo>
                          <a:pt x="8" y="183"/>
                        </a:lnTo>
                        <a:lnTo>
                          <a:pt x="6" y="179"/>
                        </a:lnTo>
                        <a:lnTo>
                          <a:pt x="6" y="174"/>
                        </a:lnTo>
                        <a:lnTo>
                          <a:pt x="5" y="170"/>
                        </a:lnTo>
                        <a:lnTo>
                          <a:pt x="5" y="168"/>
                        </a:lnTo>
                        <a:lnTo>
                          <a:pt x="30" y="168"/>
                        </a:lnTo>
                        <a:lnTo>
                          <a:pt x="30" y="169"/>
                        </a:lnTo>
                        <a:lnTo>
                          <a:pt x="31" y="174"/>
                        </a:lnTo>
                        <a:lnTo>
                          <a:pt x="32" y="179"/>
                        </a:lnTo>
                        <a:lnTo>
                          <a:pt x="35" y="183"/>
                        </a:lnTo>
                        <a:lnTo>
                          <a:pt x="39" y="186"/>
                        </a:lnTo>
                        <a:lnTo>
                          <a:pt x="45" y="188"/>
                        </a:lnTo>
                        <a:lnTo>
                          <a:pt x="51" y="190"/>
                        </a:lnTo>
                        <a:lnTo>
                          <a:pt x="59" y="191"/>
                        </a:lnTo>
                        <a:lnTo>
                          <a:pt x="68" y="191"/>
                        </a:lnTo>
                        <a:lnTo>
                          <a:pt x="79" y="191"/>
                        </a:lnTo>
                        <a:lnTo>
                          <a:pt x="89" y="189"/>
                        </a:lnTo>
                        <a:lnTo>
                          <a:pt x="96" y="186"/>
                        </a:lnTo>
                        <a:lnTo>
                          <a:pt x="102" y="183"/>
                        </a:lnTo>
                        <a:lnTo>
                          <a:pt x="106" y="178"/>
                        </a:lnTo>
                        <a:lnTo>
                          <a:pt x="109" y="171"/>
                        </a:lnTo>
                        <a:lnTo>
                          <a:pt x="111" y="163"/>
                        </a:lnTo>
                        <a:lnTo>
                          <a:pt x="112" y="153"/>
                        </a:lnTo>
                        <a:lnTo>
                          <a:pt x="112" y="1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16" name="Freeform 167">
                    <a:extLst>
                      <a:ext uri="{FF2B5EF4-FFF2-40B4-BE49-F238E27FC236}">
                        <a16:creationId xmlns:a16="http://schemas.microsoft.com/office/drawing/2014/main" id="{51BB4807-9510-EC3F-973F-003B37E8B85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60800" y="1028005"/>
                    <a:ext cx="37016" cy="41845"/>
                  </a:xfrm>
                  <a:custGeom>
                    <a:avLst/>
                    <a:gdLst>
                      <a:gd name="T0" fmla="*/ 107 w 132"/>
                      <a:gd name="T1" fmla="*/ 65 h 156"/>
                      <a:gd name="T2" fmla="*/ 104 w 132"/>
                      <a:gd name="T3" fmla="*/ 47 h 156"/>
                      <a:gd name="T4" fmla="*/ 96 w 132"/>
                      <a:gd name="T5" fmla="*/ 33 h 156"/>
                      <a:gd name="T6" fmla="*/ 83 w 132"/>
                      <a:gd name="T7" fmla="*/ 24 h 156"/>
                      <a:gd name="T8" fmla="*/ 67 w 132"/>
                      <a:gd name="T9" fmla="*/ 22 h 156"/>
                      <a:gd name="T10" fmla="*/ 51 w 132"/>
                      <a:gd name="T11" fmla="*/ 24 h 156"/>
                      <a:gd name="T12" fmla="*/ 39 w 132"/>
                      <a:gd name="T13" fmla="*/ 32 h 156"/>
                      <a:gd name="T14" fmla="*/ 31 w 132"/>
                      <a:gd name="T15" fmla="*/ 47 h 156"/>
                      <a:gd name="T16" fmla="*/ 26 w 132"/>
                      <a:gd name="T17" fmla="*/ 65 h 156"/>
                      <a:gd name="T18" fmla="*/ 130 w 132"/>
                      <a:gd name="T19" fmla="*/ 104 h 156"/>
                      <a:gd name="T20" fmla="*/ 123 w 132"/>
                      <a:gd name="T21" fmla="*/ 125 h 156"/>
                      <a:gd name="T22" fmla="*/ 117 w 132"/>
                      <a:gd name="T23" fmla="*/ 134 h 156"/>
                      <a:gd name="T24" fmla="*/ 109 w 132"/>
                      <a:gd name="T25" fmla="*/ 142 h 156"/>
                      <a:gd name="T26" fmla="*/ 100 w 132"/>
                      <a:gd name="T27" fmla="*/ 148 h 156"/>
                      <a:gd name="T28" fmla="*/ 90 w 132"/>
                      <a:gd name="T29" fmla="*/ 152 h 156"/>
                      <a:gd name="T30" fmla="*/ 66 w 132"/>
                      <a:gd name="T31" fmla="*/ 156 h 156"/>
                      <a:gd name="T32" fmla="*/ 52 w 132"/>
                      <a:gd name="T33" fmla="*/ 155 h 156"/>
                      <a:gd name="T34" fmla="*/ 39 w 132"/>
                      <a:gd name="T35" fmla="*/ 150 h 156"/>
                      <a:gd name="T36" fmla="*/ 27 w 132"/>
                      <a:gd name="T37" fmla="*/ 144 h 156"/>
                      <a:gd name="T38" fmla="*/ 18 w 132"/>
                      <a:gd name="T39" fmla="*/ 135 h 156"/>
                      <a:gd name="T40" fmla="*/ 10 w 132"/>
                      <a:gd name="T41" fmla="*/ 124 h 156"/>
                      <a:gd name="T42" fmla="*/ 5 w 132"/>
                      <a:gd name="T43" fmla="*/ 111 h 156"/>
                      <a:gd name="T44" fmla="*/ 1 w 132"/>
                      <a:gd name="T45" fmla="*/ 97 h 156"/>
                      <a:gd name="T46" fmla="*/ 0 w 132"/>
                      <a:gd name="T47" fmla="*/ 79 h 156"/>
                      <a:gd name="T48" fmla="*/ 1 w 132"/>
                      <a:gd name="T49" fmla="*/ 62 h 156"/>
                      <a:gd name="T50" fmla="*/ 5 w 132"/>
                      <a:gd name="T51" fmla="*/ 47 h 156"/>
                      <a:gd name="T52" fmla="*/ 10 w 132"/>
                      <a:gd name="T53" fmla="*/ 32 h 156"/>
                      <a:gd name="T54" fmla="*/ 18 w 132"/>
                      <a:gd name="T55" fmla="*/ 21 h 156"/>
                      <a:gd name="T56" fmla="*/ 27 w 132"/>
                      <a:gd name="T57" fmla="*/ 12 h 156"/>
                      <a:gd name="T58" fmla="*/ 39 w 132"/>
                      <a:gd name="T59" fmla="*/ 5 h 156"/>
                      <a:gd name="T60" fmla="*/ 52 w 132"/>
                      <a:gd name="T61" fmla="*/ 1 h 156"/>
                      <a:gd name="T62" fmla="*/ 66 w 132"/>
                      <a:gd name="T63" fmla="*/ 0 h 156"/>
                      <a:gd name="T64" fmla="*/ 81 w 132"/>
                      <a:gd name="T65" fmla="*/ 1 h 156"/>
                      <a:gd name="T66" fmla="*/ 94 w 132"/>
                      <a:gd name="T67" fmla="*/ 5 h 156"/>
                      <a:gd name="T68" fmla="*/ 106 w 132"/>
                      <a:gd name="T69" fmla="*/ 11 h 156"/>
                      <a:gd name="T70" fmla="*/ 115 w 132"/>
                      <a:gd name="T71" fmla="*/ 19 h 156"/>
                      <a:gd name="T72" fmla="*/ 122 w 132"/>
                      <a:gd name="T73" fmla="*/ 30 h 156"/>
                      <a:gd name="T74" fmla="*/ 128 w 132"/>
                      <a:gd name="T75" fmla="*/ 43 h 156"/>
                      <a:gd name="T76" fmla="*/ 131 w 132"/>
                      <a:gd name="T77" fmla="*/ 58 h 156"/>
                      <a:gd name="T78" fmla="*/ 132 w 132"/>
                      <a:gd name="T79" fmla="*/ 74 h 156"/>
                      <a:gd name="T80" fmla="*/ 132 w 132"/>
                      <a:gd name="T81" fmla="*/ 81 h 156"/>
                      <a:gd name="T82" fmla="*/ 132 w 132"/>
                      <a:gd name="T83" fmla="*/ 85 h 156"/>
                      <a:gd name="T84" fmla="*/ 27 w 132"/>
                      <a:gd name="T85" fmla="*/ 95 h 156"/>
                      <a:gd name="T86" fmla="*/ 33 w 132"/>
                      <a:gd name="T87" fmla="*/ 114 h 156"/>
                      <a:gd name="T88" fmla="*/ 44 w 132"/>
                      <a:gd name="T89" fmla="*/ 126 h 156"/>
                      <a:gd name="T90" fmla="*/ 59 w 132"/>
                      <a:gd name="T91" fmla="*/ 133 h 156"/>
                      <a:gd name="T92" fmla="*/ 75 w 132"/>
                      <a:gd name="T93" fmla="*/ 133 h 156"/>
                      <a:gd name="T94" fmla="*/ 89 w 132"/>
                      <a:gd name="T95" fmla="*/ 129 h 156"/>
                      <a:gd name="T96" fmla="*/ 98 w 132"/>
                      <a:gd name="T97" fmla="*/ 122 h 156"/>
                      <a:gd name="T98" fmla="*/ 104 w 132"/>
                      <a:gd name="T99" fmla="*/ 111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2" h="156">
                        <a:moveTo>
                          <a:pt x="26" y="65"/>
                        </a:moveTo>
                        <a:lnTo>
                          <a:pt x="107" y="65"/>
                        </a:lnTo>
                        <a:lnTo>
                          <a:pt x="106" y="55"/>
                        </a:lnTo>
                        <a:lnTo>
                          <a:pt x="104" y="47"/>
                        </a:lnTo>
                        <a:lnTo>
                          <a:pt x="101" y="40"/>
                        </a:lnTo>
                        <a:lnTo>
                          <a:pt x="96" y="33"/>
                        </a:lnTo>
                        <a:lnTo>
                          <a:pt x="91" y="28"/>
                        </a:lnTo>
                        <a:lnTo>
                          <a:pt x="83" y="24"/>
                        </a:lnTo>
                        <a:lnTo>
                          <a:pt x="76" y="22"/>
                        </a:lnTo>
                        <a:lnTo>
                          <a:pt x="67" y="22"/>
                        </a:lnTo>
                        <a:lnTo>
                          <a:pt x="58" y="22"/>
                        </a:lnTo>
                        <a:lnTo>
                          <a:pt x="51" y="24"/>
                        </a:lnTo>
                        <a:lnTo>
                          <a:pt x="44" y="28"/>
                        </a:lnTo>
                        <a:lnTo>
                          <a:pt x="39" y="32"/>
                        </a:lnTo>
                        <a:lnTo>
                          <a:pt x="34" y="39"/>
                        </a:lnTo>
                        <a:lnTo>
                          <a:pt x="31" y="47"/>
                        </a:lnTo>
                        <a:lnTo>
                          <a:pt x="27" y="55"/>
                        </a:lnTo>
                        <a:lnTo>
                          <a:pt x="26" y="65"/>
                        </a:lnTo>
                        <a:close/>
                        <a:moveTo>
                          <a:pt x="106" y="104"/>
                        </a:moveTo>
                        <a:lnTo>
                          <a:pt x="130" y="104"/>
                        </a:lnTo>
                        <a:lnTo>
                          <a:pt x="127" y="115"/>
                        </a:lnTo>
                        <a:lnTo>
                          <a:pt x="123" y="125"/>
                        </a:lnTo>
                        <a:lnTo>
                          <a:pt x="120" y="130"/>
                        </a:lnTo>
                        <a:lnTo>
                          <a:pt x="117" y="134"/>
                        </a:lnTo>
                        <a:lnTo>
                          <a:pt x="113" y="138"/>
                        </a:lnTo>
                        <a:lnTo>
                          <a:pt x="109" y="142"/>
                        </a:lnTo>
                        <a:lnTo>
                          <a:pt x="105" y="145"/>
                        </a:lnTo>
                        <a:lnTo>
                          <a:pt x="100" y="148"/>
                        </a:lnTo>
                        <a:lnTo>
                          <a:pt x="96" y="150"/>
                        </a:lnTo>
                        <a:lnTo>
                          <a:pt x="90" y="152"/>
                        </a:lnTo>
                        <a:lnTo>
                          <a:pt x="78" y="156"/>
                        </a:lnTo>
                        <a:lnTo>
                          <a:pt x="66" y="156"/>
                        </a:lnTo>
                        <a:lnTo>
                          <a:pt x="59" y="156"/>
                        </a:lnTo>
                        <a:lnTo>
                          <a:pt x="52" y="155"/>
                        </a:lnTo>
                        <a:lnTo>
                          <a:pt x="45" y="153"/>
                        </a:lnTo>
                        <a:lnTo>
                          <a:pt x="39" y="150"/>
                        </a:lnTo>
                        <a:lnTo>
                          <a:pt x="33" y="148"/>
                        </a:lnTo>
                        <a:lnTo>
                          <a:pt x="27" y="144"/>
                        </a:lnTo>
                        <a:lnTo>
                          <a:pt x="22" y="140"/>
                        </a:lnTo>
                        <a:lnTo>
                          <a:pt x="18" y="135"/>
                        </a:lnTo>
                        <a:lnTo>
                          <a:pt x="14" y="130"/>
                        </a:lnTo>
                        <a:lnTo>
                          <a:pt x="10" y="124"/>
                        </a:lnTo>
                        <a:lnTo>
                          <a:pt x="7" y="118"/>
                        </a:lnTo>
                        <a:lnTo>
                          <a:pt x="5" y="111"/>
                        </a:lnTo>
                        <a:lnTo>
                          <a:pt x="3" y="104"/>
                        </a:lnTo>
                        <a:lnTo>
                          <a:pt x="1" y="97"/>
                        </a:lnTo>
                        <a:lnTo>
                          <a:pt x="1" y="88"/>
                        </a:lnTo>
                        <a:lnTo>
                          <a:pt x="0" y="79"/>
                        </a:lnTo>
                        <a:lnTo>
                          <a:pt x="1" y="70"/>
                        </a:lnTo>
                        <a:lnTo>
                          <a:pt x="1" y="62"/>
                        </a:lnTo>
                        <a:lnTo>
                          <a:pt x="3" y="54"/>
                        </a:lnTo>
                        <a:lnTo>
                          <a:pt x="5" y="47"/>
                        </a:lnTo>
                        <a:lnTo>
                          <a:pt x="7" y="40"/>
                        </a:lnTo>
                        <a:lnTo>
                          <a:pt x="10" y="32"/>
                        </a:lnTo>
                        <a:lnTo>
                          <a:pt x="13" y="26"/>
                        </a:lnTo>
                        <a:lnTo>
                          <a:pt x="18" y="21"/>
                        </a:lnTo>
                        <a:lnTo>
                          <a:pt x="22" y="16"/>
                        </a:lnTo>
                        <a:lnTo>
                          <a:pt x="27" y="12"/>
                        </a:lnTo>
                        <a:lnTo>
                          <a:pt x="33" y="8"/>
                        </a:lnTo>
                        <a:lnTo>
                          <a:pt x="39" y="5"/>
                        </a:lnTo>
                        <a:lnTo>
                          <a:pt x="45" y="3"/>
                        </a:lnTo>
                        <a:lnTo>
                          <a:pt x="52" y="1"/>
                        </a:lnTo>
                        <a:lnTo>
                          <a:pt x="59" y="0"/>
                        </a:lnTo>
                        <a:lnTo>
                          <a:pt x="66" y="0"/>
                        </a:lnTo>
                        <a:lnTo>
                          <a:pt x="73" y="0"/>
                        </a:lnTo>
                        <a:lnTo>
                          <a:pt x="81" y="1"/>
                        </a:lnTo>
                        <a:lnTo>
                          <a:pt x="88" y="3"/>
                        </a:lnTo>
                        <a:lnTo>
                          <a:pt x="94" y="5"/>
                        </a:lnTo>
                        <a:lnTo>
                          <a:pt x="100" y="8"/>
                        </a:lnTo>
                        <a:lnTo>
                          <a:pt x="106" y="11"/>
                        </a:lnTo>
                        <a:lnTo>
                          <a:pt x="111" y="15"/>
                        </a:lnTo>
                        <a:lnTo>
                          <a:pt x="115" y="19"/>
                        </a:lnTo>
                        <a:lnTo>
                          <a:pt x="119" y="24"/>
                        </a:lnTo>
                        <a:lnTo>
                          <a:pt x="122" y="30"/>
                        </a:lnTo>
                        <a:lnTo>
                          <a:pt x="125" y="36"/>
                        </a:lnTo>
                        <a:lnTo>
                          <a:pt x="128" y="43"/>
                        </a:lnTo>
                        <a:lnTo>
                          <a:pt x="130" y="50"/>
                        </a:lnTo>
                        <a:lnTo>
                          <a:pt x="131" y="58"/>
                        </a:lnTo>
                        <a:lnTo>
                          <a:pt x="132" y="66"/>
                        </a:lnTo>
                        <a:lnTo>
                          <a:pt x="132" y="74"/>
                        </a:lnTo>
                        <a:lnTo>
                          <a:pt x="132" y="78"/>
                        </a:lnTo>
                        <a:lnTo>
                          <a:pt x="132" y="81"/>
                        </a:lnTo>
                        <a:lnTo>
                          <a:pt x="132" y="83"/>
                        </a:lnTo>
                        <a:lnTo>
                          <a:pt x="132" y="85"/>
                        </a:lnTo>
                        <a:lnTo>
                          <a:pt x="26" y="85"/>
                        </a:lnTo>
                        <a:lnTo>
                          <a:pt x="27" y="95"/>
                        </a:lnTo>
                        <a:lnTo>
                          <a:pt x="30" y="106"/>
                        </a:lnTo>
                        <a:lnTo>
                          <a:pt x="33" y="114"/>
                        </a:lnTo>
                        <a:lnTo>
                          <a:pt x="38" y="121"/>
                        </a:lnTo>
                        <a:lnTo>
                          <a:pt x="44" y="126"/>
                        </a:lnTo>
                        <a:lnTo>
                          <a:pt x="51" y="130"/>
                        </a:lnTo>
                        <a:lnTo>
                          <a:pt x="59" y="133"/>
                        </a:lnTo>
                        <a:lnTo>
                          <a:pt x="68" y="133"/>
                        </a:lnTo>
                        <a:lnTo>
                          <a:pt x="75" y="133"/>
                        </a:lnTo>
                        <a:lnTo>
                          <a:pt x="82" y="131"/>
                        </a:lnTo>
                        <a:lnTo>
                          <a:pt x="89" y="129"/>
                        </a:lnTo>
                        <a:lnTo>
                          <a:pt x="94" y="126"/>
                        </a:lnTo>
                        <a:lnTo>
                          <a:pt x="98" y="122"/>
                        </a:lnTo>
                        <a:lnTo>
                          <a:pt x="102" y="117"/>
                        </a:lnTo>
                        <a:lnTo>
                          <a:pt x="104" y="111"/>
                        </a:lnTo>
                        <a:lnTo>
                          <a:pt x="106" y="1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17" name="Freeform 168">
                    <a:extLst>
                      <a:ext uri="{FF2B5EF4-FFF2-40B4-BE49-F238E27FC236}">
                        <a16:creationId xmlns:a16="http://schemas.microsoft.com/office/drawing/2014/main" id="{C86F063E-1C23-2888-F352-2776CC684D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04254" y="1028005"/>
                    <a:ext cx="33797" cy="40236"/>
                  </a:xfrm>
                  <a:custGeom>
                    <a:avLst/>
                    <a:gdLst>
                      <a:gd name="T0" fmla="*/ 97 w 122"/>
                      <a:gd name="T1" fmla="*/ 150 h 150"/>
                      <a:gd name="T2" fmla="*/ 97 w 122"/>
                      <a:gd name="T3" fmla="*/ 60 h 150"/>
                      <a:gd name="T4" fmla="*/ 97 w 122"/>
                      <a:gd name="T5" fmla="*/ 50 h 150"/>
                      <a:gd name="T6" fmla="*/ 96 w 122"/>
                      <a:gd name="T7" fmla="*/ 42 h 150"/>
                      <a:gd name="T8" fmla="*/ 94 w 122"/>
                      <a:gd name="T9" fmla="*/ 35 h 150"/>
                      <a:gd name="T10" fmla="*/ 90 w 122"/>
                      <a:gd name="T11" fmla="*/ 30 h 150"/>
                      <a:gd name="T12" fmla="*/ 86 w 122"/>
                      <a:gd name="T13" fmla="*/ 26 h 150"/>
                      <a:gd name="T14" fmla="*/ 81 w 122"/>
                      <a:gd name="T15" fmla="*/ 24 h 150"/>
                      <a:gd name="T16" fmla="*/ 75 w 122"/>
                      <a:gd name="T17" fmla="*/ 22 h 150"/>
                      <a:gd name="T18" fmla="*/ 68 w 122"/>
                      <a:gd name="T19" fmla="*/ 22 h 150"/>
                      <a:gd name="T20" fmla="*/ 58 w 122"/>
                      <a:gd name="T21" fmla="*/ 22 h 150"/>
                      <a:gd name="T22" fmla="*/ 50 w 122"/>
                      <a:gd name="T23" fmla="*/ 25 h 150"/>
                      <a:gd name="T24" fmla="*/ 42 w 122"/>
                      <a:gd name="T25" fmla="*/ 28 h 150"/>
                      <a:gd name="T26" fmla="*/ 35 w 122"/>
                      <a:gd name="T27" fmla="*/ 33 h 150"/>
                      <a:gd name="T28" fmla="*/ 30 w 122"/>
                      <a:gd name="T29" fmla="*/ 40 h 150"/>
                      <a:gd name="T30" fmla="*/ 27 w 122"/>
                      <a:gd name="T31" fmla="*/ 48 h 150"/>
                      <a:gd name="T32" fmla="*/ 25 w 122"/>
                      <a:gd name="T33" fmla="*/ 57 h 150"/>
                      <a:gd name="T34" fmla="*/ 24 w 122"/>
                      <a:gd name="T35" fmla="*/ 67 h 150"/>
                      <a:gd name="T36" fmla="*/ 24 w 122"/>
                      <a:gd name="T37" fmla="*/ 150 h 150"/>
                      <a:gd name="T38" fmla="*/ 0 w 122"/>
                      <a:gd name="T39" fmla="*/ 150 h 150"/>
                      <a:gd name="T40" fmla="*/ 0 w 122"/>
                      <a:gd name="T41" fmla="*/ 4 h 150"/>
                      <a:gd name="T42" fmla="*/ 23 w 122"/>
                      <a:gd name="T43" fmla="*/ 4 h 150"/>
                      <a:gd name="T44" fmla="*/ 23 w 122"/>
                      <a:gd name="T45" fmla="*/ 25 h 150"/>
                      <a:gd name="T46" fmla="*/ 27 w 122"/>
                      <a:gd name="T47" fmla="*/ 19 h 150"/>
                      <a:gd name="T48" fmla="*/ 32 w 122"/>
                      <a:gd name="T49" fmla="*/ 14 h 150"/>
                      <a:gd name="T50" fmla="*/ 38 w 122"/>
                      <a:gd name="T51" fmla="*/ 10 h 150"/>
                      <a:gd name="T52" fmla="*/ 44 w 122"/>
                      <a:gd name="T53" fmla="*/ 6 h 150"/>
                      <a:gd name="T54" fmla="*/ 50 w 122"/>
                      <a:gd name="T55" fmla="*/ 4 h 150"/>
                      <a:gd name="T56" fmla="*/ 56 w 122"/>
                      <a:gd name="T57" fmla="*/ 2 h 150"/>
                      <a:gd name="T58" fmla="*/ 63 w 122"/>
                      <a:gd name="T59" fmla="*/ 1 h 150"/>
                      <a:gd name="T60" fmla="*/ 70 w 122"/>
                      <a:gd name="T61" fmla="*/ 0 h 150"/>
                      <a:gd name="T62" fmla="*/ 78 w 122"/>
                      <a:gd name="T63" fmla="*/ 1 h 150"/>
                      <a:gd name="T64" fmla="*/ 85 w 122"/>
                      <a:gd name="T65" fmla="*/ 1 h 150"/>
                      <a:gd name="T66" fmla="*/ 92 w 122"/>
                      <a:gd name="T67" fmla="*/ 3 h 150"/>
                      <a:gd name="T68" fmla="*/ 98 w 122"/>
                      <a:gd name="T69" fmla="*/ 5 h 150"/>
                      <a:gd name="T70" fmla="*/ 104 w 122"/>
                      <a:gd name="T71" fmla="*/ 8 h 150"/>
                      <a:gd name="T72" fmla="*/ 108 w 122"/>
                      <a:gd name="T73" fmla="*/ 11 h 150"/>
                      <a:gd name="T74" fmla="*/ 112 w 122"/>
                      <a:gd name="T75" fmla="*/ 15 h 150"/>
                      <a:gd name="T76" fmla="*/ 116 w 122"/>
                      <a:gd name="T77" fmla="*/ 20 h 150"/>
                      <a:gd name="T78" fmla="*/ 119 w 122"/>
                      <a:gd name="T79" fmla="*/ 25 h 150"/>
                      <a:gd name="T80" fmla="*/ 121 w 122"/>
                      <a:gd name="T81" fmla="*/ 32 h 150"/>
                      <a:gd name="T82" fmla="*/ 122 w 122"/>
                      <a:gd name="T83" fmla="*/ 42 h 150"/>
                      <a:gd name="T84" fmla="*/ 122 w 122"/>
                      <a:gd name="T85" fmla="*/ 55 h 150"/>
                      <a:gd name="T86" fmla="*/ 122 w 122"/>
                      <a:gd name="T87" fmla="*/ 62 h 150"/>
                      <a:gd name="T88" fmla="*/ 122 w 122"/>
                      <a:gd name="T89" fmla="*/ 150 h 150"/>
                      <a:gd name="T90" fmla="*/ 97 w 122"/>
                      <a:gd name="T9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2" h="150">
                        <a:moveTo>
                          <a:pt x="97" y="150"/>
                        </a:moveTo>
                        <a:lnTo>
                          <a:pt x="97" y="60"/>
                        </a:lnTo>
                        <a:lnTo>
                          <a:pt x="97" y="50"/>
                        </a:lnTo>
                        <a:lnTo>
                          <a:pt x="96" y="42"/>
                        </a:lnTo>
                        <a:lnTo>
                          <a:pt x="94" y="35"/>
                        </a:lnTo>
                        <a:lnTo>
                          <a:pt x="90" y="30"/>
                        </a:lnTo>
                        <a:lnTo>
                          <a:pt x="86" y="26"/>
                        </a:lnTo>
                        <a:lnTo>
                          <a:pt x="81" y="24"/>
                        </a:lnTo>
                        <a:lnTo>
                          <a:pt x="75" y="22"/>
                        </a:lnTo>
                        <a:lnTo>
                          <a:pt x="68" y="22"/>
                        </a:lnTo>
                        <a:lnTo>
                          <a:pt x="58" y="22"/>
                        </a:lnTo>
                        <a:lnTo>
                          <a:pt x="50" y="25"/>
                        </a:lnTo>
                        <a:lnTo>
                          <a:pt x="42" y="28"/>
                        </a:lnTo>
                        <a:lnTo>
                          <a:pt x="35" y="33"/>
                        </a:lnTo>
                        <a:lnTo>
                          <a:pt x="30" y="40"/>
                        </a:lnTo>
                        <a:lnTo>
                          <a:pt x="27" y="48"/>
                        </a:lnTo>
                        <a:lnTo>
                          <a:pt x="25" y="57"/>
                        </a:lnTo>
                        <a:lnTo>
                          <a:pt x="24" y="67"/>
                        </a:lnTo>
                        <a:lnTo>
                          <a:pt x="24" y="150"/>
                        </a:lnTo>
                        <a:lnTo>
                          <a:pt x="0" y="150"/>
                        </a:lnTo>
                        <a:lnTo>
                          <a:pt x="0" y="4"/>
                        </a:lnTo>
                        <a:lnTo>
                          <a:pt x="23" y="4"/>
                        </a:lnTo>
                        <a:lnTo>
                          <a:pt x="23" y="25"/>
                        </a:lnTo>
                        <a:lnTo>
                          <a:pt x="27" y="19"/>
                        </a:lnTo>
                        <a:lnTo>
                          <a:pt x="32" y="14"/>
                        </a:lnTo>
                        <a:lnTo>
                          <a:pt x="38" y="10"/>
                        </a:lnTo>
                        <a:lnTo>
                          <a:pt x="44" y="6"/>
                        </a:lnTo>
                        <a:lnTo>
                          <a:pt x="50" y="4"/>
                        </a:lnTo>
                        <a:lnTo>
                          <a:pt x="56" y="2"/>
                        </a:lnTo>
                        <a:lnTo>
                          <a:pt x="63" y="1"/>
                        </a:lnTo>
                        <a:lnTo>
                          <a:pt x="70" y="0"/>
                        </a:lnTo>
                        <a:lnTo>
                          <a:pt x="78" y="1"/>
                        </a:lnTo>
                        <a:lnTo>
                          <a:pt x="85" y="1"/>
                        </a:lnTo>
                        <a:lnTo>
                          <a:pt x="92" y="3"/>
                        </a:lnTo>
                        <a:lnTo>
                          <a:pt x="98" y="5"/>
                        </a:lnTo>
                        <a:lnTo>
                          <a:pt x="104" y="8"/>
                        </a:lnTo>
                        <a:lnTo>
                          <a:pt x="108" y="11"/>
                        </a:lnTo>
                        <a:lnTo>
                          <a:pt x="112" y="15"/>
                        </a:lnTo>
                        <a:lnTo>
                          <a:pt x="116" y="20"/>
                        </a:lnTo>
                        <a:lnTo>
                          <a:pt x="119" y="25"/>
                        </a:lnTo>
                        <a:lnTo>
                          <a:pt x="121" y="32"/>
                        </a:lnTo>
                        <a:lnTo>
                          <a:pt x="122" y="42"/>
                        </a:lnTo>
                        <a:lnTo>
                          <a:pt x="122" y="55"/>
                        </a:lnTo>
                        <a:lnTo>
                          <a:pt x="122" y="62"/>
                        </a:lnTo>
                        <a:lnTo>
                          <a:pt x="122" y="150"/>
                        </a:lnTo>
                        <a:lnTo>
                          <a:pt x="97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18" name="Freeform 169">
                    <a:extLst>
                      <a:ext uri="{FF2B5EF4-FFF2-40B4-BE49-F238E27FC236}">
                        <a16:creationId xmlns:a16="http://schemas.microsoft.com/office/drawing/2014/main" id="{F784BB2E-632A-8AE4-3958-1EF1FA5C54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42880" y="1018348"/>
                    <a:ext cx="19313" cy="49893"/>
                  </a:xfrm>
                  <a:custGeom>
                    <a:avLst/>
                    <a:gdLst>
                      <a:gd name="T0" fmla="*/ 47 w 73"/>
                      <a:gd name="T1" fmla="*/ 150 h 189"/>
                      <a:gd name="T2" fmla="*/ 47 w 73"/>
                      <a:gd name="T3" fmla="*/ 155 h 189"/>
                      <a:gd name="T4" fmla="*/ 47 w 73"/>
                      <a:gd name="T5" fmla="*/ 159 h 189"/>
                      <a:gd name="T6" fmla="*/ 48 w 73"/>
                      <a:gd name="T7" fmla="*/ 161 h 189"/>
                      <a:gd name="T8" fmla="*/ 49 w 73"/>
                      <a:gd name="T9" fmla="*/ 163 h 189"/>
                      <a:gd name="T10" fmla="*/ 51 w 73"/>
                      <a:gd name="T11" fmla="*/ 165 h 189"/>
                      <a:gd name="T12" fmla="*/ 53 w 73"/>
                      <a:gd name="T13" fmla="*/ 166 h 189"/>
                      <a:gd name="T14" fmla="*/ 56 w 73"/>
                      <a:gd name="T15" fmla="*/ 166 h 189"/>
                      <a:gd name="T16" fmla="*/ 59 w 73"/>
                      <a:gd name="T17" fmla="*/ 167 h 189"/>
                      <a:gd name="T18" fmla="*/ 62 w 73"/>
                      <a:gd name="T19" fmla="*/ 167 h 189"/>
                      <a:gd name="T20" fmla="*/ 66 w 73"/>
                      <a:gd name="T21" fmla="*/ 166 h 189"/>
                      <a:gd name="T22" fmla="*/ 69 w 73"/>
                      <a:gd name="T23" fmla="*/ 166 h 189"/>
                      <a:gd name="T24" fmla="*/ 73 w 73"/>
                      <a:gd name="T25" fmla="*/ 166 h 189"/>
                      <a:gd name="T26" fmla="*/ 73 w 73"/>
                      <a:gd name="T27" fmla="*/ 186 h 189"/>
                      <a:gd name="T28" fmla="*/ 68 w 73"/>
                      <a:gd name="T29" fmla="*/ 187 h 189"/>
                      <a:gd name="T30" fmla="*/ 62 w 73"/>
                      <a:gd name="T31" fmla="*/ 188 h 189"/>
                      <a:gd name="T32" fmla="*/ 57 w 73"/>
                      <a:gd name="T33" fmla="*/ 188 h 189"/>
                      <a:gd name="T34" fmla="*/ 53 w 73"/>
                      <a:gd name="T35" fmla="*/ 189 h 189"/>
                      <a:gd name="T36" fmla="*/ 45 w 73"/>
                      <a:gd name="T37" fmla="*/ 188 h 189"/>
                      <a:gd name="T38" fmla="*/ 39 w 73"/>
                      <a:gd name="T39" fmla="*/ 187 h 189"/>
                      <a:gd name="T40" fmla="*/ 33 w 73"/>
                      <a:gd name="T41" fmla="*/ 185 h 189"/>
                      <a:gd name="T42" fmla="*/ 29 w 73"/>
                      <a:gd name="T43" fmla="*/ 182 h 189"/>
                      <a:gd name="T44" fmla="*/ 26 w 73"/>
                      <a:gd name="T45" fmla="*/ 178 h 189"/>
                      <a:gd name="T46" fmla="*/ 24 w 73"/>
                      <a:gd name="T47" fmla="*/ 173 h 189"/>
                      <a:gd name="T48" fmla="*/ 23 w 73"/>
                      <a:gd name="T49" fmla="*/ 166 h 189"/>
                      <a:gd name="T50" fmla="*/ 22 w 73"/>
                      <a:gd name="T51" fmla="*/ 159 h 189"/>
                      <a:gd name="T52" fmla="*/ 22 w 73"/>
                      <a:gd name="T53" fmla="*/ 60 h 189"/>
                      <a:gd name="T54" fmla="*/ 0 w 73"/>
                      <a:gd name="T55" fmla="*/ 60 h 189"/>
                      <a:gd name="T56" fmla="*/ 0 w 73"/>
                      <a:gd name="T57" fmla="*/ 41 h 189"/>
                      <a:gd name="T58" fmla="*/ 22 w 73"/>
                      <a:gd name="T59" fmla="*/ 41 h 189"/>
                      <a:gd name="T60" fmla="*/ 22 w 73"/>
                      <a:gd name="T61" fmla="*/ 0 h 189"/>
                      <a:gd name="T62" fmla="*/ 47 w 73"/>
                      <a:gd name="T63" fmla="*/ 0 h 189"/>
                      <a:gd name="T64" fmla="*/ 47 w 73"/>
                      <a:gd name="T65" fmla="*/ 41 h 189"/>
                      <a:gd name="T66" fmla="*/ 73 w 73"/>
                      <a:gd name="T67" fmla="*/ 41 h 189"/>
                      <a:gd name="T68" fmla="*/ 73 w 73"/>
                      <a:gd name="T69" fmla="*/ 60 h 189"/>
                      <a:gd name="T70" fmla="*/ 47 w 73"/>
                      <a:gd name="T71" fmla="*/ 60 h 189"/>
                      <a:gd name="T72" fmla="*/ 47 w 73"/>
                      <a:gd name="T73" fmla="*/ 150 h 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3" h="189">
                        <a:moveTo>
                          <a:pt x="47" y="150"/>
                        </a:moveTo>
                        <a:lnTo>
                          <a:pt x="47" y="155"/>
                        </a:lnTo>
                        <a:lnTo>
                          <a:pt x="47" y="159"/>
                        </a:lnTo>
                        <a:lnTo>
                          <a:pt x="48" y="161"/>
                        </a:lnTo>
                        <a:lnTo>
                          <a:pt x="49" y="163"/>
                        </a:lnTo>
                        <a:lnTo>
                          <a:pt x="51" y="165"/>
                        </a:lnTo>
                        <a:lnTo>
                          <a:pt x="53" y="166"/>
                        </a:lnTo>
                        <a:lnTo>
                          <a:pt x="56" y="166"/>
                        </a:lnTo>
                        <a:lnTo>
                          <a:pt x="59" y="167"/>
                        </a:lnTo>
                        <a:lnTo>
                          <a:pt x="62" y="167"/>
                        </a:lnTo>
                        <a:lnTo>
                          <a:pt x="66" y="166"/>
                        </a:lnTo>
                        <a:lnTo>
                          <a:pt x="69" y="166"/>
                        </a:lnTo>
                        <a:lnTo>
                          <a:pt x="73" y="166"/>
                        </a:lnTo>
                        <a:lnTo>
                          <a:pt x="73" y="186"/>
                        </a:lnTo>
                        <a:lnTo>
                          <a:pt x="68" y="187"/>
                        </a:lnTo>
                        <a:lnTo>
                          <a:pt x="62" y="188"/>
                        </a:lnTo>
                        <a:lnTo>
                          <a:pt x="57" y="188"/>
                        </a:lnTo>
                        <a:lnTo>
                          <a:pt x="53" y="189"/>
                        </a:lnTo>
                        <a:lnTo>
                          <a:pt x="45" y="188"/>
                        </a:lnTo>
                        <a:lnTo>
                          <a:pt x="39" y="187"/>
                        </a:lnTo>
                        <a:lnTo>
                          <a:pt x="33" y="185"/>
                        </a:lnTo>
                        <a:lnTo>
                          <a:pt x="29" y="182"/>
                        </a:lnTo>
                        <a:lnTo>
                          <a:pt x="26" y="178"/>
                        </a:lnTo>
                        <a:lnTo>
                          <a:pt x="24" y="173"/>
                        </a:lnTo>
                        <a:lnTo>
                          <a:pt x="23" y="166"/>
                        </a:lnTo>
                        <a:lnTo>
                          <a:pt x="22" y="159"/>
                        </a:lnTo>
                        <a:lnTo>
                          <a:pt x="22" y="60"/>
                        </a:lnTo>
                        <a:lnTo>
                          <a:pt x="0" y="60"/>
                        </a:lnTo>
                        <a:lnTo>
                          <a:pt x="0" y="41"/>
                        </a:lnTo>
                        <a:lnTo>
                          <a:pt x="22" y="41"/>
                        </a:lnTo>
                        <a:lnTo>
                          <a:pt x="22" y="0"/>
                        </a:lnTo>
                        <a:lnTo>
                          <a:pt x="47" y="0"/>
                        </a:lnTo>
                        <a:lnTo>
                          <a:pt x="47" y="41"/>
                        </a:lnTo>
                        <a:lnTo>
                          <a:pt x="73" y="41"/>
                        </a:lnTo>
                        <a:lnTo>
                          <a:pt x="73" y="60"/>
                        </a:lnTo>
                        <a:lnTo>
                          <a:pt x="47" y="60"/>
                        </a:lnTo>
                        <a:lnTo>
                          <a:pt x="47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19" name="Freeform 170">
                    <a:extLst>
                      <a:ext uri="{FF2B5EF4-FFF2-40B4-BE49-F238E27FC236}">
                        <a16:creationId xmlns:a16="http://schemas.microsoft.com/office/drawing/2014/main" id="{49F8D9C3-4539-BC26-C8A1-B86A7475F07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968631" y="1013520"/>
                    <a:ext cx="6438" cy="54720"/>
                  </a:xfrm>
                  <a:custGeom>
                    <a:avLst/>
                    <a:gdLst>
                      <a:gd name="T0" fmla="*/ 0 w 25"/>
                      <a:gd name="T1" fmla="*/ 27 h 201"/>
                      <a:gd name="T2" fmla="*/ 0 w 25"/>
                      <a:gd name="T3" fmla="*/ 0 h 201"/>
                      <a:gd name="T4" fmla="*/ 25 w 25"/>
                      <a:gd name="T5" fmla="*/ 0 h 201"/>
                      <a:gd name="T6" fmla="*/ 25 w 25"/>
                      <a:gd name="T7" fmla="*/ 27 h 201"/>
                      <a:gd name="T8" fmla="*/ 0 w 25"/>
                      <a:gd name="T9" fmla="*/ 27 h 201"/>
                      <a:gd name="T10" fmla="*/ 0 w 25"/>
                      <a:gd name="T11" fmla="*/ 201 h 201"/>
                      <a:gd name="T12" fmla="*/ 0 w 25"/>
                      <a:gd name="T13" fmla="*/ 55 h 201"/>
                      <a:gd name="T14" fmla="*/ 25 w 25"/>
                      <a:gd name="T15" fmla="*/ 55 h 201"/>
                      <a:gd name="T16" fmla="*/ 25 w 25"/>
                      <a:gd name="T17" fmla="*/ 201 h 201"/>
                      <a:gd name="T18" fmla="*/ 0 w 25"/>
                      <a:gd name="T19" fmla="*/ 201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201">
                        <a:moveTo>
                          <a:pt x="0" y="27"/>
                        </a:moveTo>
                        <a:lnTo>
                          <a:pt x="0" y="0"/>
                        </a:lnTo>
                        <a:lnTo>
                          <a:pt x="25" y="0"/>
                        </a:lnTo>
                        <a:lnTo>
                          <a:pt x="25" y="27"/>
                        </a:lnTo>
                        <a:lnTo>
                          <a:pt x="0" y="27"/>
                        </a:lnTo>
                        <a:close/>
                        <a:moveTo>
                          <a:pt x="0" y="201"/>
                        </a:moveTo>
                        <a:lnTo>
                          <a:pt x="0" y="55"/>
                        </a:lnTo>
                        <a:lnTo>
                          <a:pt x="25" y="55"/>
                        </a:lnTo>
                        <a:lnTo>
                          <a:pt x="25" y="201"/>
                        </a:lnTo>
                        <a:lnTo>
                          <a:pt x="0" y="2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20" name="Freeform 171">
                    <a:extLst>
                      <a:ext uri="{FF2B5EF4-FFF2-40B4-BE49-F238E27FC236}">
                        <a16:creationId xmlns:a16="http://schemas.microsoft.com/office/drawing/2014/main" id="{85A64A96-AE15-901E-488E-AB95189B2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84725" y="1028005"/>
                    <a:ext cx="33797" cy="40236"/>
                  </a:xfrm>
                  <a:custGeom>
                    <a:avLst/>
                    <a:gdLst>
                      <a:gd name="T0" fmla="*/ 97 w 122"/>
                      <a:gd name="T1" fmla="*/ 150 h 150"/>
                      <a:gd name="T2" fmla="*/ 97 w 122"/>
                      <a:gd name="T3" fmla="*/ 60 h 150"/>
                      <a:gd name="T4" fmla="*/ 97 w 122"/>
                      <a:gd name="T5" fmla="*/ 50 h 150"/>
                      <a:gd name="T6" fmla="*/ 96 w 122"/>
                      <a:gd name="T7" fmla="*/ 42 h 150"/>
                      <a:gd name="T8" fmla="*/ 94 w 122"/>
                      <a:gd name="T9" fmla="*/ 35 h 150"/>
                      <a:gd name="T10" fmla="*/ 91 w 122"/>
                      <a:gd name="T11" fmla="*/ 30 h 150"/>
                      <a:gd name="T12" fmla="*/ 87 w 122"/>
                      <a:gd name="T13" fmla="*/ 26 h 150"/>
                      <a:gd name="T14" fmla="*/ 82 w 122"/>
                      <a:gd name="T15" fmla="*/ 24 h 150"/>
                      <a:gd name="T16" fmla="*/ 76 w 122"/>
                      <a:gd name="T17" fmla="*/ 22 h 150"/>
                      <a:gd name="T18" fmla="*/ 68 w 122"/>
                      <a:gd name="T19" fmla="*/ 22 h 150"/>
                      <a:gd name="T20" fmla="*/ 58 w 122"/>
                      <a:gd name="T21" fmla="*/ 22 h 150"/>
                      <a:gd name="T22" fmla="*/ 50 w 122"/>
                      <a:gd name="T23" fmla="*/ 25 h 150"/>
                      <a:gd name="T24" fmla="*/ 42 w 122"/>
                      <a:gd name="T25" fmla="*/ 28 h 150"/>
                      <a:gd name="T26" fmla="*/ 36 w 122"/>
                      <a:gd name="T27" fmla="*/ 33 h 150"/>
                      <a:gd name="T28" fmla="*/ 31 w 122"/>
                      <a:gd name="T29" fmla="*/ 40 h 150"/>
                      <a:gd name="T30" fmla="*/ 28 w 122"/>
                      <a:gd name="T31" fmla="*/ 48 h 150"/>
                      <a:gd name="T32" fmla="*/ 26 w 122"/>
                      <a:gd name="T33" fmla="*/ 57 h 150"/>
                      <a:gd name="T34" fmla="*/ 25 w 122"/>
                      <a:gd name="T35" fmla="*/ 67 h 150"/>
                      <a:gd name="T36" fmla="*/ 25 w 122"/>
                      <a:gd name="T37" fmla="*/ 150 h 150"/>
                      <a:gd name="T38" fmla="*/ 0 w 122"/>
                      <a:gd name="T39" fmla="*/ 150 h 150"/>
                      <a:gd name="T40" fmla="*/ 0 w 122"/>
                      <a:gd name="T41" fmla="*/ 4 h 150"/>
                      <a:gd name="T42" fmla="*/ 24 w 122"/>
                      <a:gd name="T43" fmla="*/ 4 h 150"/>
                      <a:gd name="T44" fmla="*/ 24 w 122"/>
                      <a:gd name="T45" fmla="*/ 25 h 150"/>
                      <a:gd name="T46" fmla="*/ 28 w 122"/>
                      <a:gd name="T47" fmla="*/ 19 h 150"/>
                      <a:gd name="T48" fmla="*/ 33 w 122"/>
                      <a:gd name="T49" fmla="*/ 14 h 150"/>
                      <a:gd name="T50" fmla="*/ 38 w 122"/>
                      <a:gd name="T51" fmla="*/ 10 h 150"/>
                      <a:gd name="T52" fmla="*/ 44 w 122"/>
                      <a:gd name="T53" fmla="*/ 6 h 150"/>
                      <a:gd name="T54" fmla="*/ 50 w 122"/>
                      <a:gd name="T55" fmla="*/ 4 h 150"/>
                      <a:gd name="T56" fmla="*/ 56 w 122"/>
                      <a:gd name="T57" fmla="*/ 2 h 150"/>
                      <a:gd name="T58" fmla="*/ 63 w 122"/>
                      <a:gd name="T59" fmla="*/ 1 h 150"/>
                      <a:gd name="T60" fmla="*/ 70 w 122"/>
                      <a:gd name="T61" fmla="*/ 0 h 150"/>
                      <a:gd name="T62" fmla="*/ 79 w 122"/>
                      <a:gd name="T63" fmla="*/ 1 h 150"/>
                      <a:gd name="T64" fmla="*/ 86 w 122"/>
                      <a:gd name="T65" fmla="*/ 1 h 150"/>
                      <a:gd name="T66" fmla="*/ 93 w 122"/>
                      <a:gd name="T67" fmla="*/ 3 h 150"/>
                      <a:gd name="T68" fmla="*/ 98 w 122"/>
                      <a:gd name="T69" fmla="*/ 5 h 150"/>
                      <a:gd name="T70" fmla="*/ 104 w 122"/>
                      <a:gd name="T71" fmla="*/ 8 h 150"/>
                      <a:gd name="T72" fmla="*/ 108 w 122"/>
                      <a:gd name="T73" fmla="*/ 11 h 150"/>
                      <a:gd name="T74" fmla="*/ 112 w 122"/>
                      <a:gd name="T75" fmla="*/ 15 h 150"/>
                      <a:gd name="T76" fmla="*/ 116 w 122"/>
                      <a:gd name="T77" fmla="*/ 20 h 150"/>
                      <a:gd name="T78" fmla="*/ 119 w 122"/>
                      <a:gd name="T79" fmla="*/ 25 h 150"/>
                      <a:gd name="T80" fmla="*/ 120 w 122"/>
                      <a:gd name="T81" fmla="*/ 32 h 150"/>
                      <a:gd name="T82" fmla="*/ 122 w 122"/>
                      <a:gd name="T83" fmla="*/ 42 h 150"/>
                      <a:gd name="T84" fmla="*/ 122 w 122"/>
                      <a:gd name="T85" fmla="*/ 55 h 150"/>
                      <a:gd name="T86" fmla="*/ 122 w 122"/>
                      <a:gd name="T87" fmla="*/ 62 h 150"/>
                      <a:gd name="T88" fmla="*/ 122 w 122"/>
                      <a:gd name="T89" fmla="*/ 150 h 150"/>
                      <a:gd name="T90" fmla="*/ 97 w 122"/>
                      <a:gd name="T9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2" h="150">
                        <a:moveTo>
                          <a:pt x="97" y="150"/>
                        </a:moveTo>
                        <a:lnTo>
                          <a:pt x="97" y="60"/>
                        </a:lnTo>
                        <a:lnTo>
                          <a:pt x="97" y="50"/>
                        </a:lnTo>
                        <a:lnTo>
                          <a:pt x="96" y="42"/>
                        </a:lnTo>
                        <a:lnTo>
                          <a:pt x="94" y="35"/>
                        </a:lnTo>
                        <a:lnTo>
                          <a:pt x="91" y="30"/>
                        </a:lnTo>
                        <a:lnTo>
                          <a:pt x="87" y="26"/>
                        </a:lnTo>
                        <a:lnTo>
                          <a:pt x="82" y="24"/>
                        </a:lnTo>
                        <a:lnTo>
                          <a:pt x="76" y="22"/>
                        </a:lnTo>
                        <a:lnTo>
                          <a:pt x="68" y="22"/>
                        </a:lnTo>
                        <a:lnTo>
                          <a:pt x="58" y="22"/>
                        </a:lnTo>
                        <a:lnTo>
                          <a:pt x="50" y="25"/>
                        </a:lnTo>
                        <a:lnTo>
                          <a:pt x="42" y="28"/>
                        </a:lnTo>
                        <a:lnTo>
                          <a:pt x="36" y="33"/>
                        </a:lnTo>
                        <a:lnTo>
                          <a:pt x="31" y="40"/>
                        </a:lnTo>
                        <a:lnTo>
                          <a:pt x="28" y="48"/>
                        </a:lnTo>
                        <a:lnTo>
                          <a:pt x="26" y="57"/>
                        </a:lnTo>
                        <a:lnTo>
                          <a:pt x="25" y="67"/>
                        </a:lnTo>
                        <a:lnTo>
                          <a:pt x="25" y="150"/>
                        </a:lnTo>
                        <a:lnTo>
                          <a:pt x="0" y="150"/>
                        </a:lnTo>
                        <a:lnTo>
                          <a:pt x="0" y="4"/>
                        </a:lnTo>
                        <a:lnTo>
                          <a:pt x="24" y="4"/>
                        </a:lnTo>
                        <a:lnTo>
                          <a:pt x="24" y="25"/>
                        </a:lnTo>
                        <a:lnTo>
                          <a:pt x="28" y="19"/>
                        </a:lnTo>
                        <a:lnTo>
                          <a:pt x="33" y="14"/>
                        </a:lnTo>
                        <a:lnTo>
                          <a:pt x="38" y="10"/>
                        </a:lnTo>
                        <a:lnTo>
                          <a:pt x="44" y="6"/>
                        </a:lnTo>
                        <a:lnTo>
                          <a:pt x="50" y="4"/>
                        </a:lnTo>
                        <a:lnTo>
                          <a:pt x="56" y="2"/>
                        </a:lnTo>
                        <a:lnTo>
                          <a:pt x="63" y="1"/>
                        </a:lnTo>
                        <a:lnTo>
                          <a:pt x="70" y="0"/>
                        </a:lnTo>
                        <a:lnTo>
                          <a:pt x="79" y="1"/>
                        </a:lnTo>
                        <a:lnTo>
                          <a:pt x="86" y="1"/>
                        </a:lnTo>
                        <a:lnTo>
                          <a:pt x="93" y="3"/>
                        </a:lnTo>
                        <a:lnTo>
                          <a:pt x="98" y="5"/>
                        </a:lnTo>
                        <a:lnTo>
                          <a:pt x="104" y="8"/>
                        </a:lnTo>
                        <a:lnTo>
                          <a:pt x="108" y="11"/>
                        </a:lnTo>
                        <a:lnTo>
                          <a:pt x="112" y="15"/>
                        </a:lnTo>
                        <a:lnTo>
                          <a:pt x="116" y="20"/>
                        </a:lnTo>
                        <a:lnTo>
                          <a:pt x="119" y="25"/>
                        </a:lnTo>
                        <a:lnTo>
                          <a:pt x="120" y="32"/>
                        </a:lnTo>
                        <a:lnTo>
                          <a:pt x="122" y="42"/>
                        </a:lnTo>
                        <a:lnTo>
                          <a:pt x="122" y="55"/>
                        </a:lnTo>
                        <a:lnTo>
                          <a:pt x="122" y="62"/>
                        </a:lnTo>
                        <a:lnTo>
                          <a:pt x="122" y="150"/>
                        </a:lnTo>
                        <a:lnTo>
                          <a:pt x="97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21" name="Freeform 172">
                    <a:extLst>
                      <a:ext uri="{FF2B5EF4-FFF2-40B4-BE49-F238E27FC236}">
                        <a16:creationId xmlns:a16="http://schemas.microsoft.com/office/drawing/2014/main" id="{9EBC8ED4-DBB1-3E5C-355C-2B49A3F2B82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024961" y="1028005"/>
                    <a:ext cx="37016" cy="41845"/>
                  </a:xfrm>
                  <a:custGeom>
                    <a:avLst/>
                    <a:gdLst>
                      <a:gd name="T0" fmla="*/ 88 w 138"/>
                      <a:gd name="T1" fmla="*/ 142 h 156"/>
                      <a:gd name="T2" fmla="*/ 69 w 138"/>
                      <a:gd name="T3" fmla="*/ 152 h 156"/>
                      <a:gd name="T4" fmla="*/ 48 w 138"/>
                      <a:gd name="T5" fmla="*/ 156 h 156"/>
                      <a:gd name="T6" fmla="*/ 20 w 138"/>
                      <a:gd name="T7" fmla="*/ 149 h 156"/>
                      <a:gd name="T8" fmla="*/ 4 w 138"/>
                      <a:gd name="T9" fmla="*/ 130 h 156"/>
                      <a:gd name="T10" fmla="*/ 1 w 138"/>
                      <a:gd name="T11" fmla="*/ 103 h 156"/>
                      <a:gd name="T12" fmla="*/ 13 w 138"/>
                      <a:gd name="T13" fmla="*/ 80 h 156"/>
                      <a:gd name="T14" fmla="*/ 39 w 138"/>
                      <a:gd name="T15" fmla="*/ 68 h 156"/>
                      <a:gd name="T16" fmla="*/ 68 w 138"/>
                      <a:gd name="T17" fmla="*/ 64 h 156"/>
                      <a:gd name="T18" fmla="*/ 95 w 138"/>
                      <a:gd name="T19" fmla="*/ 58 h 156"/>
                      <a:gd name="T20" fmla="*/ 98 w 138"/>
                      <a:gd name="T21" fmla="*/ 45 h 156"/>
                      <a:gd name="T22" fmla="*/ 94 w 138"/>
                      <a:gd name="T23" fmla="*/ 30 h 156"/>
                      <a:gd name="T24" fmla="*/ 79 w 138"/>
                      <a:gd name="T25" fmla="*/ 23 h 156"/>
                      <a:gd name="T26" fmla="*/ 57 w 138"/>
                      <a:gd name="T27" fmla="*/ 22 h 156"/>
                      <a:gd name="T28" fmla="*/ 39 w 138"/>
                      <a:gd name="T29" fmla="*/ 28 h 156"/>
                      <a:gd name="T30" fmla="*/ 30 w 138"/>
                      <a:gd name="T31" fmla="*/ 43 h 156"/>
                      <a:gd name="T32" fmla="*/ 7 w 138"/>
                      <a:gd name="T33" fmla="*/ 48 h 156"/>
                      <a:gd name="T34" fmla="*/ 9 w 138"/>
                      <a:gd name="T35" fmla="*/ 32 h 156"/>
                      <a:gd name="T36" fmla="*/ 16 w 138"/>
                      <a:gd name="T37" fmla="*/ 20 h 156"/>
                      <a:gd name="T38" fmla="*/ 26 w 138"/>
                      <a:gd name="T39" fmla="*/ 10 h 156"/>
                      <a:gd name="T40" fmla="*/ 42 w 138"/>
                      <a:gd name="T41" fmla="*/ 3 h 156"/>
                      <a:gd name="T42" fmla="*/ 79 w 138"/>
                      <a:gd name="T43" fmla="*/ 1 h 156"/>
                      <a:gd name="T44" fmla="*/ 101 w 138"/>
                      <a:gd name="T45" fmla="*/ 6 h 156"/>
                      <a:gd name="T46" fmla="*/ 112 w 138"/>
                      <a:gd name="T47" fmla="*/ 14 h 156"/>
                      <a:gd name="T48" fmla="*/ 119 w 138"/>
                      <a:gd name="T49" fmla="*/ 25 h 156"/>
                      <a:gd name="T50" fmla="*/ 123 w 138"/>
                      <a:gd name="T51" fmla="*/ 119 h 156"/>
                      <a:gd name="T52" fmla="*/ 128 w 138"/>
                      <a:gd name="T53" fmla="*/ 133 h 156"/>
                      <a:gd name="T54" fmla="*/ 135 w 138"/>
                      <a:gd name="T55" fmla="*/ 133 h 156"/>
                      <a:gd name="T56" fmla="*/ 138 w 138"/>
                      <a:gd name="T57" fmla="*/ 151 h 156"/>
                      <a:gd name="T58" fmla="*/ 127 w 138"/>
                      <a:gd name="T59" fmla="*/ 153 h 156"/>
                      <a:gd name="T60" fmla="*/ 114 w 138"/>
                      <a:gd name="T61" fmla="*/ 152 h 156"/>
                      <a:gd name="T62" fmla="*/ 104 w 138"/>
                      <a:gd name="T63" fmla="*/ 145 h 156"/>
                      <a:gd name="T64" fmla="*/ 100 w 138"/>
                      <a:gd name="T65" fmla="*/ 132 h 156"/>
                      <a:gd name="T66" fmla="*/ 91 w 138"/>
                      <a:gd name="T67" fmla="*/ 79 h 156"/>
                      <a:gd name="T68" fmla="*/ 64 w 138"/>
                      <a:gd name="T69" fmla="*/ 85 h 156"/>
                      <a:gd name="T70" fmla="*/ 45 w 138"/>
                      <a:gd name="T71" fmla="*/ 88 h 156"/>
                      <a:gd name="T72" fmla="*/ 31 w 138"/>
                      <a:gd name="T73" fmla="*/ 94 h 156"/>
                      <a:gd name="T74" fmla="*/ 26 w 138"/>
                      <a:gd name="T75" fmla="*/ 107 h 156"/>
                      <a:gd name="T76" fmla="*/ 27 w 138"/>
                      <a:gd name="T77" fmla="*/ 121 h 156"/>
                      <a:gd name="T78" fmla="*/ 37 w 138"/>
                      <a:gd name="T79" fmla="*/ 131 h 156"/>
                      <a:gd name="T80" fmla="*/ 52 w 138"/>
                      <a:gd name="T81" fmla="*/ 134 h 156"/>
                      <a:gd name="T82" fmla="*/ 78 w 138"/>
                      <a:gd name="T83" fmla="*/ 128 h 156"/>
                      <a:gd name="T84" fmla="*/ 95 w 138"/>
                      <a:gd name="T85" fmla="*/ 113 h 156"/>
                      <a:gd name="T86" fmla="*/ 98 w 138"/>
                      <a:gd name="T87" fmla="*/ 76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8" h="156">
                        <a:moveTo>
                          <a:pt x="100" y="131"/>
                        </a:moveTo>
                        <a:lnTo>
                          <a:pt x="94" y="137"/>
                        </a:lnTo>
                        <a:lnTo>
                          <a:pt x="88" y="142"/>
                        </a:lnTo>
                        <a:lnTo>
                          <a:pt x="81" y="146"/>
                        </a:lnTo>
                        <a:lnTo>
                          <a:pt x="75" y="149"/>
                        </a:lnTo>
                        <a:lnTo>
                          <a:pt x="69" y="152"/>
                        </a:lnTo>
                        <a:lnTo>
                          <a:pt x="62" y="155"/>
                        </a:lnTo>
                        <a:lnTo>
                          <a:pt x="55" y="156"/>
                        </a:lnTo>
                        <a:lnTo>
                          <a:pt x="48" y="156"/>
                        </a:lnTo>
                        <a:lnTo>
                          <a:pt x="38" y="155"/>
                        </a:lnTo>
                        <a:lnTo>
                          <a:pt x="28" y="152"/>
                        </a:lnTo>
                        <a:lnTo>
                          <a:pt x="20" y="149"/>
                        </a:lnTo>
                        <a:lnTo>
                          <a:pt x="13" y="144"/>
                        </a:lnTo>
                        <a:lnTo>
                          <a:pt x="7" y="137"/>
                        </a:lnTo>
                        <a:lnTo>
                          <a:pt x="4" y="130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3"/>
                        </a:lnTo>
                        <a:lnTo>
                          <a:pt x="3" y="93"/>
                        </a:lnTo>
                        <a:lnTo>
                          <a:pt x="7" y="86"/>
                        </a:lnTo>
                        <a:lnTo>
                          <a:pt x="13" y="80"/>
                        </a:lnTo>
                        <a:lnTo>
                          <a:pt x="19" y="75"/>
                        </a:lnTo>
                        <a:lnTo>
                          <a:pt x="28" y="71"/>
                        </a:lnTo>
                        <a:lnTo>
                          <a:pt x="39" y="68"/>
                        </a:lnTo>
                        <a:lnTo>
                          <a:pt x="51" y="66"/>
                        </a:lnTo>
                        <a:lnTo>
                          <a:pt x="58" y="65"/>
                        </a:lnTo>
                        <a:lnTo>
                          <a:pt x="68" y="64"/>
                        </a:lnTo>
                        <a:lnTo>
                          <a:pt x="83" y="62"/>
                        </a:lnTo>
                        <a:lnTo>
                          <a:pt x="90" y="60"/>
                        </a:lnTo>
                        <a:lnTo>
                          <a:pt x="95" y="58"/>
                        </a:lnTo>
                        <a:lnTo>
                          <a:pt x="97" y="56"/>
                        </a:lnTo>
                        <a:lnTo>
                          <a:pt x="98" y="52"/>
                        </a:lnTo>
                        <a:lnTo>
                          <a:pt x="98" y="45"/>
                        </a:lnTo>
                        <a:lnTo>
                          <a:pt x="98" y="39"/>
                        </a:lnTo>
                        <a:lnTo>
                          <a:pt x="96" y="34"/>
                        </a:lnTo>
                        <a:lnTo>
                          <a:pt x="94" y="30"/>
                        </a:lnTo>
                        <a:lnTo>
                          <a:pt x="89" y="27"/>
                        </a:lnTo>
                        <a:lnTo>
                          <a:pt x="85" y="25"/>
                        </a:lnTo>
                        <a:lnTo>
                          <a:pt x="79" y="23"/>
                        </a:lnTo>
                        <a:lnTo>
                          <a:pt x="72" y="22"/>
                        </a:lnTo>
                        <a:lnTo>
                          <a:pt x="65" y="22"/>
                        </a:lnTo>
                        <a:lnTo>
                          <a:pt x="57" y="22"/>
                        </a:lnTo>
                        <a:lnTo>
                          <a:pt x="50" y="23"/>
                        </a:lnTo>
                        <a:lnTo>
                          <a:pt x="44" y="25"/>
                        </a:lnTo>
                        <a:lnTo>
                          <a:pt x="39" y="28"/>
                        </a:lnTo>
                        <a:lnTo>
                          <a:pt x="35" y="32"/>
                        </a:lnTo>
                        <a:lnTo>
                          <a:pt x="32" y="37"/>
                        </a:lnTo>
                        <a:lnTo>
                          <a:pt x="30" y="43"/>
                        </a:lnTo>
                        <a:lnTo>
                          <a:pt x="30" y="49"/>
                        </a:lnTo>
                        <a:lnTo>
                          <a:pt x="7" y="49"/>
                        </a:lnTo>
                        <a:lnTo>
                          <a:pt x="7" y="48"/>
                        </a:lnTo>
                        <a:lnTo>
                          <a:pt x="7" y="43"/>
                        </a:lnTo>
                        <a:lnTo>
                          <a:pt x="8" y="37"/>
                        </a:lnTo>
                        <a:lnTo>
                          <a:pt x="9" y="32"/>
                        </a:lnTo>
                        <a:lnTo>
                          <a:pt x="11" y="28"/>
                        </a:lnTo>
                        <a:lnTo>
                          <a:pt x="13" y="24"/>
                        </a:lnTo>
                        <a:lnTo>
                          <a:pt x="16" y="20"/>
                        </a:lnTo>
                        <a:lnTo>
                          <a:pt x="19" y="16"/>
                        </a:lnTo>
                        <a:lnTo>
                          <a:pt x="22" y="13"/>
                        </a:lnTo>
                        <a:lnTo>
                          <a:pt x="26" y="10"/>
                        </a:lnTo>
                        <a:lnTo>
                          <a:pt x="31" y="7"/>
                        </a:lnTo>
                        <a:lnTo>
                          <a:pt x="35" y="5"/>
                        </a:lnTo>
                        <a:lnTo>
                          <a:pt x="42" y="3"/>
                        </a:lnTo>
                        <a:lnTo>
                          <a:pt x="53" y="1"/>
                        </a:lnTo>
                        <a:lnTo>
                          <a:pt x="66" y="0"/>
                        </a:lnTo>
                        <a:lnTo>
                          <a:pt x="79" y="1"/>
                        </a:lnTo>
                        <a:lnTo>
                          <a:pt x="91" y="3"/>
                        </a:lnTo>
                        <a:lnTo>
                          <a:pt x="97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5" y="17"/>
                        </a:lnTo>
                        <a:lnTo>
                          <a:pt x="117" y="21"/>
                        </a:lnTo>
                        <a:lnTo>
                          <a:pt x="119" y="25"/>
                        </a:lnTo>
                        <a:lnTo>
                          <a:pt x="122" y="34"/>
                        </a:lnTo>
                        <a:lnTo>
                          <a:pt x="123" y="46"/>
                        </a:lnTo>
                        <a:lnTo>
                          <a:pt x="123" y="119"/>
                        </a:lnTo>
                        <a:lnTo>
                          <a:pt x="123" y="126"/>
                        </a:lnTo>
                        <a:lnTo>
                          <a:pt x="125" y="131"/>
                        </a:lnTo>
                        <a:lnTo>
                          <a:pt x="128" y="133"/>
                        </a:lnTo>
                        <a:lnTo>
                          <a:pt x="132" y="133"/>
                        </a:lnTo>
                        <a:lnTo>
                          <a:pt x="133" y="133"/>
                        </a:lnTo>
                        <a:lnTo>
                          <a:pt x="135" y="133"/>
                        </a:lnTo>
                        <a:lnTo>
                          <a:pt x="136" y="133"/>
                        </a:lnTo>
                        <a:lnTo>
                          <a:pt x="138" y="133"/>
                        </a:lnTo>
                        <a:lnTo>
                          <a:pt x="138" y="151"/>
                        </a:lnTo>
                        <a:lnTo>
                          <a:pt x="134" y="152"/>
                        </a:lnTo>
                        <a:lnTo>
                          <a:pt x="131" y="153"/>
                        </a:lnTo>
                        <a:lnTo>
                          <a:pt x="127" y="153"/>
                        </a:lnTo>
                        <a:lnTo>
                          <a:pt x="124" y="153"/>
                        </a:lnTo>
                        <a:lnTo>
                          <a:pt x="119" y="153"/>
                        </a:lnTo>
                        <a:lnTo>
                          <a:pt x="114" y="152"/>
                        </a:lnTo>
                        <a:lnTo>
                          <a:pt x="110" y="151"/>
                        </a:lnTo>
                        <a:lnTo>
                          <a:pt x="106" y="148"/>
                        </a:lnTo>
                        <a:lnTo>
                          <a:pt x="104" y="145"/>
                        </a:lnTo>
                        <a:lnTo>
                          <a:pt x="102" y="142"/>
                        </a:lnTo>
                        <a:lnTo>
                          <a:pt x="101" y="137"/>
                        </a:lnTo>
                        <a:lnTo>
                          <a:pt x="100" y="132"/>
                        </a:lnTo>
                        <a:lnTo>
                          <a:pt x="100" y="131"/>
                        </a:lnTo>
                        <a:close/>
                        <a:moveTo>
                          <a:pt x="98" y="76"/>
                        </a:moveTo>
                        <a:lnTo>
                          <a:pt x="91" y="79"/>
                        </a:lnTo>
                        <a:lnTo>
                          <a:pt x="84" y="81"/>
                        </a:lnTo>
                        <a:lnTo>
                          <a:pt x="75" y="83"/>
                        </a:lnTo>
                        <a:lnTo>
                          <a:pt x="64" y="85"/>
                        </a:lnTo>
                        <a:lnTo>
                          <a:pt x="56" y="86"/>
                        </a:lnTo>
                        <a:lnTo>
                          <a:pt x="51" y="86"/>
                        </a:lnTo>
                        <a:lnTo>
                          <a:pt x="45" y="88"/>
                        </a:lnTo>
                        <a:lnTo>
                          <a:pt x="40" y="89"/>
                        </a:lnTo>
                        <a:lnTo>
                          <a:pt x="35" y="92"/>
                        </a:lnTo>
                        <a:lnTo>
                          <a:pt x="31" y="94"/>
                        </a:lnTo>
                        <a:lnTo>
                          <a:pt x="29" y="98"/>
                        </a:lnTo>
                        <a:lnTo>
                          <a:pt x="27" y="102"/>
                        </a:lnTo>
                        <a:lnTo>
                          <a:pt x="26" y="107"/>
                        </a:lnTo>
                        <a:lnTo>
                          <a:pt x="25" y="112"/>
                        </a:lnTo>
                        <a:lnTo>
                          <a:pt x="26" y="117"/>
                        </a:lnTo>
                        <a:lnTo>
                          <a:pt x="27" y="121"/>
                        </a:lnTo>
                        <a:lnTo>
                          <a:pt x="29" y="125"/>
                        </a:lnTo>
                        <a:lnTo>
                          <a:pt x="32" y="128"/>
                        </a:lnTo>
                        <a:lnTo>
                          <a:pt x="37" y="131"/>
                        </a:lnTo>
                        <a:lnTo>
                          <a:pt x="41" y="132"/>
                        </a:lnTo>
                        <a:lnTo>
                          <a:pt x="47" y="134"/>
                        </a:lnTo>
                        <a:lnTo>
                          <a:pt x="52" y="134"/>
                        </a:lnTo>
                        <a:lnTo>
                          <a:pt x="62" y="133"/>
                        </a:lnTo>
                        <a:lnTo>
                          <a:pt x="70" y="131"/>
                        </a:lnTo>
                        <a:lnTo>
                          <a:pt x="78" y="128"/>
                        </a:lnTo>
                        <a:lnTo>
                          <a:pt x="84" y="124"/>
                        </a:lnTo>
                        <a:lnTo>
                          <a:pt x="90" y="119"/>
                        </a:lnTo>
                        <a:lnTo>
                          <a:pt x="95" y="113"/>
                        </a:lnTo>
                        <a:lnTo>
                          <a:pt x="97" y="106"/>
                        </a:lnTo>
                        <a:lnTo>
                          <a:pt x="98" y="99"/>
                        </a:lnTo>
                        <a:lnTo>
                          <a:pt x="98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696" name="Grupo 695">
                <a:extLst>
                  <a:ext uri="{FF2B5EF4-FFF2-40B4-BE49-F238E27FC236}">
                    <a16:creationId xmlns:a16="http://schemas.microsoft.com/office/drawing/2014/main" id="{080632C0-8CF3-87DE-C4EA-A344F35002B9}"/>
                  </a:ext>
                </a:extLst>
              </p:cNvPr>
              <p:cNvGrpSpPr/>
              <p:nvPr/>
            </p:nvGrpSpPr>
            <p:grpSpPr>
              <a:xfrm>
                <a:off x="712764" y="3990956"/>
                <a:ext cx="244633" cy="70815"/>
                <a:chOff x="712764" y="3990956"/>
                <a:chExt cx="244633" cy="70815"/>
              </a:xfrm>
            </p:grpSpPr>
            <p:sp>
              <p:nvSpPr>
                <p:cNvPr id="80" name="Freeform 232">
                  <a:extLst>
                    <a:ext uri="{FF2B5EF4-FFF2-40B4-BE49-F238E27FC236}">
                      <a16:creationId xmlns:a16="http://schemas.microsoft.com/office/drawing/2014/main" id="{E238812F-9CC2-CCB4-F29A-958ED2BF6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764" y="3990956"/>
                  <a:ext cx="33798" cy="54720"/>
                </a:xfrm>
                <a:custGeom>
                  <a:avLst/>
                  <a:gdLst>
                    <a:gd name="T0" fmla="*/ 0 w 128"/>
                    <a:gd name="T1" fmla="*/ 202 h 202"/>
                    <a:gd name="T2" fmla="*/ 0 w 128"/>
                    <a:gd name="T3" fmla="*/ 0 h 202"/>
                    <a:gd name="T4" fmla="*/ 27 w 128"/>
                    <a:gd name="T5" fmla="*/ 0 h 202"/>
                    <a:gd name="T6" fmla="*/ 27 w 128"/>
                    <a:gd name="T7" fmla="*/ 176 h 202"/>
                    <a:gd name="T8" fmla="*/ 128 w 128"/>
                    <a:gd name="T9" fmla="*/ 176 h 202"/>
                    <a:gd name="T10" fmla="*/ 128 w 128"/>
                    <a:gd name="T11" fmla="*/ 202 h 202"/>
                    <a:gd name="T12" fmla="*/ 0 w 128"/>
                    <a:gd name="T13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8" h="202">
                      <a:moveTo>
                        <a:pt x="0" y="202"/>
                      </a:move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176"/>
                      </a:lnTo>
                      <a:lnTo>
                        <a:pt x="128" y="176"/>
                      </a:lnTo>
                      <a:lnTo>
                        <a:pt x="128" y="202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Freeform 233">
                  <a:extLst>
                    <a:ext uri="{FF2B5EF4-FFF2-40B4-BE49-F238E27FC236}">
                      <a16:creationId xmlns:a16="http://schemas.microsoft.com/office/drawing/2014/main" id="{7DC45607-D67E-A910-5258-99104F625B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9781" y="4005441"/>
                  <a:ext cx="37017" cy="40236"/>
                </a:xfrm>
                <a:custGeom>
                  <a:avLst/>
                  <a:gdLst>
                    <a:gd name="T0" fmla="*/ 88 w 139"/>
                    <a:gd name="T1" fmla="*/ 142 h 156"/>
                    <a:gd name="T2" fmla="*/ 69 w 139"/>
                    <a:gd name="T3" fmla="*/ 152 h 156"/>
                    <a:gd name="T4" fmla="*/ 48 w 139"/>
                    <a:gd name="T5" fmla="*/ 156 h 156"/>
                    <a:gd name="T6" fmla="*/ 20 w 139"/>
                    <a:gd name="T7" fmla="*/ 149 h 156"/>
                    <a:gd name="T8" fmla="*/ 4 w 139"/>
                    <a:gd name="T9" fmla="*/ 129 h 156"/>
                    <a:gd name="T10" fmla="*/ 0 w 139"/>
                    <a:gd name="T11" fmla="*/ 102 h 156"/>
                    <a:gd name="T12" fmla="*/ 13 w 139"/>
                    <a:gd name="T13" fmla="*/ 81 h 156"/>
                    <a:gd name="T14" fmla="*/ 38 w 139"/>
                    <a:gd name="T15" fmla="*/ 67 h 156"/>
                    <a:gd name="T16" fmla="*/ 68 w 139"/>
                    <a:gd name="T17" fmla="*/ 63 h 156"/>
                    <a:gd name="T18" fmla="*/ 94 w 139"/>
                    <a:gd name="T19" fmla="*/ 58 h 156"/>
                    <a:gd name="T20" fmla="*/ 97 w 139"/>
                    <a:gd name="T21" fmla="*/ 44 h 156"/>
                    <a:gd name="T22" fmla="*/ 93 w 139"/>
                    <a:gd name="T23" fmla="*/ 31 h 156"/>
                    <a:gd name="T24" fmla="*/ 79 w 139"/>
                    <a:gd name="T25" fmla="*/ 23 h 156"/>
                    <a:gd name="T26" fmla="*/ 56 w 139"/>
                    <a:gd name="T27" fmla="*/ 22 h 156"/>
                    <a:gd name="T28" fmla="*/ 39 w 139"/>
                    <a:gd name="T29" fmla="*/ 29 h 156"/>
                    <a:gd name="T30" fmla="*/ 31 w 139"/>
                    <a:gd name="T31" fmla="*/ 42 h 156"/>
                    <a:gd name="T32" fmla="*/ 7 w 139"/>
                    <a:gd name="T33" fmla="*/ 48 h 156"/>
                    <a:gd name="T34" fmla="*/ 9 w 139"/>
                    <a:gd name="T35" fmla="*/ 33 h 156"/>
                    <a:gd name="T36" fmla="*/ 16 w 139"/>
                    <a:gd name="T37" fmla="*/ 20 h 156"/>
                    <a:gd name="T38" fmla="*/ 27 w 139"/>
                    <a:gd name="T39" fmla="*/ 9 h 156"/>
                    <a:gd name="T40" fmla="*/ 41 w 139"/>
                    <a:gd name="T41" fmla="*/ 3 h 156"/>
                    <a:gd name="T42" fmla="*/ 79 w 139"/>
                    <a:gd name="T43" fmla="*/ 0 h 156"/>
                    <a:gd name="T44" fmla="*/ 101 w 139"/>
                    <a:gd name="T45" fmla="*/ 6 h 156"/>
                    <a:gd name="T46" fmla="*/ 112 w 139"/>
                    <a:gd name="T47" fmla="*/ 13 h 156"/>
                    <a:gd name="T48" fmla="*/ 120 w 139"/>
                    <a:gd name="T49" fmla="*/ 25 h 156"/>
                    <a:gd name="T50" fmla="*/ 123 w 139"/>
                    <a:gd name="T51" fmla="*/ 118 h 156"/>
                    <a:gd name="T52" fmla="*/ 128 w 139"/>
                    <a:gd name="T53" fmla="*/ 132 h 156"/>
                    <a:gd name="T54" fmla="*/ 135 w 139"/>
                    <a:gd name="T55" fmla="*/ 133 h 156"/>
                    <a:gd name="T56" fmla="*/ 139 w 139"/>
                    <a:gd name="T57" fmla="*/ 152 h 156"/>
                    <a:gd name="T58" fmla="*/ 128 w 139"/>
                    <a:gd name="T59" fmla="*/ 154 h 156"/>
                    <a:gd name="T60" fmla="*/ 113 w 139"/>
                    <a:gd name="T61" fmla="*/ 153 h 156"/>
                    <a:gd name="T62" fmla="*/ 103 w 139"/>
                    <a:gd name="T63" fmla="*/ 146 h 156"/>
                    <a:gd name="T64" fmla="*/ 100 w 139"/>
                    <a:gd name="T65" fmla="*/ 132 h 156"/>
                    <a:gd name="T66" fmla="*/ 92 w 139"/>
                    <a:gd name="T67" fmla="*/ 79 h 156"/>
                    <a:gd name="T68" fmla="*/ 64 w 139"/>
                    <a:gd name="T69" fmla="*/ 85 h 156"/>
                    <a:gd name="T70" fmla="*/ 44 w 139"/>
                    <a:gd name="T71" fmla="*/ 88 h 156"/>
                    <a:gd name="T72" fmla="*/ 32 w 139"/>
                    <a:gd name="T73" fmla="*/ 95 h 156"/>
                    <a:gd name="T74" fmla="*/ 26 w 139"/>
                    <a:gd name="T75" fmla="*/ 106 h 156"/>
                    <a:gd name="T76" fmla="*/ 27 w 139"/>
                    <a:gd name="T77" fmla="*/ 121 h 156"/>
                    <a:gd name="T78" fmla="*/ 36 w 139"/>
                    <a:gd name="T79" fmla="*/ 130 h 156"/>
                    <a:gd name="T80" fmla="*/ 52 w 139"/>
                    <a:gd name="T81" fmla="*/ 133 h 156"/>
                    <a:gd name="T82" fmla="*/ 78 w 139"/>
                    <a:gd name="T83" fmla="*/ 128 h 156"/>
                    <a:gd name="T84" fmla="*/ 94 w 139"/>
                    <a:gd name="T85" fmla="*/ 112 h 156"/>
                    <a:gd name="T86" fmla="*/ 97 w 139"/>
                    <a:gd name="T87" fmla="*/ 77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9" h="156">
                      <a:moveTo>
                        <a:pt x="100" y="131"/>
                      </a:moveTo>
                      <a:lnTo>
                        <a:pt x="94" y="137"/>
                      </a:lnTo>
                      <a:lnTo>
                        <a:pt x="88" y="142"/>
                      </a:lnTo>
                      <a:lnTo>
                        <a:pt x="82" y="146"/>
                      </a:lnTo>
                      <a:lnTo>
                        <a:pt x="75" y="150"/>
                      </a:lnTo>
                      <a:lnTo>
                        <a:pt x="69" y="152"/>
                      </a:lnTo>
                      <a:lnTo>
                        <a:pt x="62" y="154"/>
                      </a:lnTo>
                      <a:lnTo>
                        <a:pt x="55" y="155"/>
                      </a:lnTo>
                      <a:lnTo>
                        <a:pt x="48" y="156"/>
                      </a:lnTo>
                      <a:lnTo>
                        <a:pt x="37" y="155"/>
                      </a:lnTo>
                      <a:lnTo>
                        <a:pt x="28" y="153"/>
                      </a:lnTo>
                      <a:lnTo>
                        <a:pt x="20" y="149"/>
                      </a:lnTo>
                      <a:lnTo>
                        <a:pt x="13" y="144"/>
                      </a:lnTo>
                      <a:lnTo>
                        <a:pt x="8" y="138"/>
                      </a:lnTo>
                      <a:lnTo>
                        <a:pt x="4" y="129"/>
                      </a:lnTo>
                      <a:lnTo>
                        <a:pt x="1" y="121"/>
                      </a:lnTo>
                      <a:lnTo>
                        <a:pt x="0" y="111"/>
                      </a:lnTo>
                      <a:lnTo>
                        <a:pt x="0" y="102"/>
                      </a:lnTo>
                      <a:lnTo>
                        <a:pt x="4" y="94"/>
                      </a:lnTo>
                      <a:lnTo>
                        <a:pt x="8" y="87"/>
                      </a:lnTo>
                      <a:lnTo>
                        <a:pt x="13" y="81"/>
                      </a:lnTo>
                      <a:lnTo>
                        <a:pt x="20" y="74"/>
                      </a:lnTo>
                      <a:lnTo>
                        <a:pt x="28" y="70"/>
                      </a:lnTo>
                      <a:lnTo>
                        <a:pt x="38" y="67"/>
                      </a:lnTo>
                      <a:lnTo>
                        <a:pt x="50" y="65"/>
                      </a:lnTo>
                      <a:lnTo>
                        <a:pt x="57" y="64"/>
                      </a:lnTo>
                      <a:lnTo>
                        <a:pt x="68" y="63"/>
                      </a:lnTo>
                      <a:lnTo>
                        <a:pt x="83" y="61"/>
                      </a:lnTo>
                      <a:lnTo>
                        <a:pt x="91" y="60"/>
                      </a:lnTo>
                      <a:lnTo>
                        <a:pt x="94" y="58"/>
                      </a:lnTo>
                      <a:lnTo>
                        <a:pt x="96" y="55"/>
                      </a:lnTo>
                      <a:lnTo>
                        <a:pt x="97" y="51"/>
                      </a:lnTo>
                      <a:lnTo>
                        <a:pt x="97" y="44"/>
                      </a:lnTo>
                      <a:lnTo>
                        <a:pt x="97" y="39"/>
                      </a:lnTo>
                      <a:lnTo>
                        <a:pt x="95" y="34"/>
                      </a:lnTo>
                      <a:lnTo>
                        <a:pt x="93" y="31"/>
                      </a:lnTo>
                      <a:lnTo>
                        <a:pt x="89" y="27"/>
                      </a:lnTo>
                      <a:lnTo>
                        <a:pt x="85" y="25"/>
                      </a:lnTo>
                      <a:lnTo>
                        <a:pt x="79" y="23"/>
                      </a:lnTo>
                      <a:lnTo>
                        <a:pt x="73" y="22"/>
                      </a:lnTo>
                      <a:lnTo>
                        <a:pt x="65" y="22"/>
                      </a:lnTo>
                      <a:lnTo>
                        <a:pt x="56" y="22"/>
                      </a:lnTo>
                      <a:lnTo>
                        <a:pt x="49" y="24"/>
                      </a:lnTo>
                      <a:lnTo>
                        <a:pt x="43" y="26"/>
                      </a:lnTo>
                      <a:lnTo>
                        <a:pt x="39" y="29"/>
                      </a:lnTo>
                      <a:lnTo>
                        <a:pt x="35" y="32"/>
                      </a:lnTo>
                      <a:lnTo>
                        <a:pt x="32" y="37"/>
                      </a:lnTo>
                      <a:lnTo>
                        <a:pt x="31" y="42"/>
                      </a:lnTo>
                      <a:lnTo>
                        <a:pt x="30" y="49"/>
                      </a:lnTo>
                      <a:lnTo>
                        <a:pt x="7" y="49"/>
                      </a:lnTo>
                      <a:lnTo>
                        <a:pt x="7" y="48"/>
                      </a:lnTo>
                      <a:lnTo>
                        <a:pt x="8" y="42"/>
                      </a:lnTo>
                      <a:lnTo>
                        <a:pt x="8" y="37"/>
                      </a:lnTo>
                      <a:lnTo>
                        <a:pt x="9" y="33"/>
                      </a:lnTo>
                      <a:lnTo>
                        <a:pt x="11" y="28"/>
                      </a:lnTo>
                      <a:lnTo>
                        <a:pt x="13" y="24"/>
                      </a:lnTo>
                      <a:lnTo>
                        <a:pt x="16" y="20"/>
                      </a:lnTo>
                      <a:lnTo>
                        <a:pt x="19" y="15"/>
                      </a:lnTo>
                      <a:lnTo>
                        <a:pt x="23" y="12"/>
                      </a:lnTo>
                      <a:lnTo>
                        <a:pt x="27" y="9"/>
                      </a:lnTo>
                      <a:lnTo>
                        <a:pt x="31" y="7"/>
                      </a:lnTo>
                      <a:lnTo>
                        <a:pt x="36" y="4"/>
                      </a:lnTo>
                      <a:lnTo>
                        <a:pt x="41" y="3"/>
                      </a:lnTo>
                      <a:lnTo>
                        <a:pt x="52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91" y="2"/>
                      </a:lnTo>
                      <a:lnTo>
                        <a:pt x="96" y="4"/>
                      </a:lnTo>
                      <a:lnTo>
                        <a:pt x="101" y="6"/>
                      </a:lnTo>
                      <a:lnTo>
                        <a:pt x="105" y="8"/>
                      </a:lnTo>
                      <a:lnTo>
                        <a:pt x="108" y="10"/>
                      </a:lnTo>
                      <a:lnTo>
                        <a:pt x="112" y="13"/>
                      </a:lnTo>
                      <a:lnTo>
                        <a:pt x="114" y="17"/>
                      </a:lnTo>
                      <a:lnTo>
                        <a:pt x="118" y="21"/>
                      </a:lnTo>
                      <a:lnTo>
                        <a:pt x="120" y="25"/>
                      </a:lnTo>
                      <a:lnTo>
                        <a:pt x="122" y="34"/>
                      </a:lnTo>
                      <a:lnTo>
                        <a:pt x="123" y="45"/>
                      </a:lnTo>
                      <a:lnTo>
                        <a:pt x="123" y="118"/>
                      </a:lnTo>
                      <a:lnTo>
                        <a:pt x="123" y="126"/>
                      </a:lnTo>
                      <a:lnTo>
                        <a:pt x="125" y="130"/>
                      </a:lnTo>
                      <a:lnTo>
                        <a:pt x="128" y="132"/>
                      </a:lnTo>
                      <a:lnTo>
                        <a:pt x="132" y="133"/>
                      </a:lnTo>
                      <a:lnTo>
                        <a:pt x="134" y="133"/>
                      </a:lnTo>
                      <a:lnTo>
                        <a:pt x="135" y="133"/>
                      </a:lnTo>
                      <a:lnTo>
                        <a:pt x="137" y="132"/>
                      </a:lnTo>
                      <a:lnTo>
                        <a:pt x="139" y="132"/>
                      </a:lnTo>
                      <a:lnTo>
                        <a:pt x="139" y="152"/>
                      </a:lnTo>
                      <a:lnTo>
                        <a:pt x="135" y="153"/>
                      </a:lnTo>
                      <a:lnTo>
                        <a:pt x="131" y="153"/>
                      </a:lnTo>
                      <a:lnTo>
                        <a:pt x="128" y="154"/>
                      </a:lnTo>
                      <a:lnTo>
                        <a:pt x="125" y="154"/>
                      </a:lnTo>
                      <a:lnTo>
                        <a:pt x="119" y="154"/>
                      </a:lnTo>
                      <a:lnTo>
                        <a:pt x="113" y="153"/>
                      </a:lnTo>
                      <a:lnTo>
                        <a:pt x="109" y="151"/>
                      </a:lnTo>
                      <a:lnTo>
                        <a:pt x="106" y="149"/>
                      </a:lnTo>
                      <a:lnTo>
                        <a:pt x="103" y="146"/>
                      </a:lnTo>
                      <a:lnTo>
                        <a:pt x="101" y="142"/>
                      </a:lnTo>
                      <a:lnTo>
                        <a:pt x="100" y="138"/>
                      </a:lnTo>
                      <a:lnTo>
                        <a:pt x="100" y="132"/>
                      </a:lnTo>
                      <a:lnTo>
                        <a:pt x="100" y="131"/>
                      </a:lnTo>
                      <a:close/>
                      <a:moveTo>
                        <a:pt x="97" y="77"/>
                      </a:moveTo>
                      <a:lnTo>
                        <a:pt x="92" y="79"/>
                      </a:lnTo>
                      <a:lnTo>
                        <a:pt x="84" y="82"/>
                      </a:lnTo>
                      <a:lnTo>
                        <a:pt x="75" y="83"/>
                      </a:lnTo>
                      <a:lnTo>
                        <a:pt x="64" y="85"/>
                      </a:lnTo>
                      <a:lnTo>
                        <a:pt x="56" y="86"/>
                      </a:lnTo>
                      <a:lnTo>
                        <a:pt x="50" y="87"/>
                      </a:lnTo>
                      <a:lnTo>
                        <a:pt x="44" y="88"/>
                      </a:lnTo>
                      <a:lnTo>
                        <a:pt x="39" y="90"/>
                      </a:lnTo>
                      <a:lnTo>
                        <a:pt x="35" y="92"/>
                      </a:lnTo>
                      <a:lnTo>
                        <a:pt x="32" y="95"/>
                      </a:lnTo>
                      <a:lnTo>
                        <a:pt x="29" y="98"/>
                      </a:lnTo>
                      <a:lnTo>
                        <a:pt x="27" y="102"/>
                      </a:lnTo>
                      <a:lnTo>
                        <a:pt x="26" y="106"/>
                      </a:lnTo>
                      <a:lnTo>
                        <a:pt x="26" y="111"/>
                      </a:lnTo>
                      <a:lnTo>
                        <a:pt x="26" y="116"/>
                      </a:lnTo>
                      <a:lnTo>
                        <a:pt x="27" y="121"/>
                      </a:lnTo>
                      <a:lnTo>
                        <a:pt x="30" y="124"/>
                      </a:lnTo>
                      <a:lnTo>
                        <a:pt x="33" y="128"/>
                      </a:lnTo>
                      <a:lnTo>
                        <a:pt x="36" y="130"/>
                      </a:lnTo>
                      <a:lnTo>
                        <a:pt x="41" y="132"/>
                      </a:lnTo>
                      <a:lnTo>
                        <a:pt x="46" y="133"/>
                      </a:lnTo>
                      <a:lnTo>
                        <a:pt x="52" y="133"/>
                      </a:lnTo>
                      <a:lnTo>
                        <a:pt x="62" y="133"/>
                      </a:lnTo>
                      <a:lnTo>
                        <a:pt x="70" y="131"/>
                      </a:lnTo>
                      <a:lnTo>
                        <a:pt x="78" y="128"/>
                      </a:lnTo>
                      <a:lnTo>
                        <a:pt x="85" y="124"/>
                      </a:lnTo>
                      <a:lnTo>
                        <a:pt x="90" y="118"/>
                      </a:lnTo>
                      <a:lnTo>
                        <a:pt x="94" y="112"/>
                      </a:lnTo>
                      <a:lnTo>
                        <a:pt x="96" y="106"/>
                      </a:lnTo>
                      <a:lnTo>
                        <a:pt x="97" y="98"/>
                      </a:lnTo>
                      <a:lnTo>
                        <a:pt x="97" y="77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Freeform 234">
                  <a:extLst>
                    <a:ext uri="{FF2B5EF4-FFF2-40B4-BE49-F238E27FC236}">
                      <a16:creationId xmlns:a16="http://schemas.microsoft.com/office/drawing/2014/main" id="{604F90DA-E1B2-25D2-B4D6-76B0A2FCC3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1626" y="4005441"/>
                  <a:ext cx="35407" cy="56330"/>
                </a:xfrm>
                <a:custGeom>
                  <a:avLst/>
                  <a:gdLst>
                    <a:gd name="T0" fmla="*/ 51 w 137"/>
                    <a:gd name="T1" fmla="*/ 26 h 212"/>
                    <a:gd name="T2" fmla="*/ 40 w 137"/>
                    <a:gd name="T3" fmla="*/ 33 h 212"/>
                    <a:gd name="T4" fmla="*/ 29 w 137"/>
                    <a:gd name="T5" fmla="*/ 54 h 212"/>
                    <a:gd name="T6" fmla="*/ 27 w 137"/>
                    <a:gd name="T7" fmla="*/ 90 h 212"/>
                    <a:gd name="T8" fmla="*/ 38 w 137"/>
                    <a:gd name="T9" fmla="*/ 119 h 212"/>
                    <a:gd name="T10" fmla="*/ 47 w 137"/>
                    <a:gd name="T11" fmla="*/ 127 h 212"/>
                    <a:gd name="T12" fmla="*/ 69 w 137"/>
                    <a:gd name="T13" fmla="*/ 133 h 212"/>
                    <a:gd name="T14" fmla="*/ 93 w 137"/>
                    <a:gd name="T15" fmla="*/ 128 h 212"/>
                    <a:gd name="T16" fmla="*/ 103 w 137"/>
                    <a:gd name="T17" fmla="*/ 120 h 212"/>
                    <a:gd name="T18" fmla="*/ 113 w 137"/>
                    <a:gd name="T19" fmla="*/ 92 h 212"/>
                    <a:gd name="T20" fmla="*/ 111 w 137"/>
                    <a:gd name="T21" fmla="*/ 54 h 212"/>
                    <a:gd name="T22" fmla="*/ 99 w 137"/>
                    <a:gd name="T23" fmla="*/ 33 h 212"/>
                    <a:gd name="T24" fmla="*/ 89 w 137"/>
                    <a:gd name="T25" fmla="*/ 26 h 212"/>
                    <a:gd name="T26" fmla="*/ 112 w 137"/>
                    <a:gd name="T27" fmla="*/ 133 h 212"/>
                    <a:gd name="T28" fmla="*/ 98 w 137"/>
                    <a:gd name="T29" fmla="*/ 147 h 212"/>
                    <a:gd name="T30" fmla="*/ 80 w 137"/>
                    <a:gd name="T31" fmla="*/ 154 h 212"/>
                    <a:gd name="T32" fmla="*/ 59 w 137"/>
                    <a:gd name="T33" fmla="*/ 155 h 212"/>
                    <a:gd name="T34" fmla="*/ 39 w 137"/>
                    <a:gd name="T35" fmla="*/ 151 h 212"/>
                    <a:gd name="T36" fmla="*/ 23 w 137"/>
                    <a:gd name="T37" fmla="*/ 140 h 212"/>
                    <a:gd name="T38" fmla="*/ 10 w 137"/>
                    <a:gd name="T39" fmla="*/ 122 h 212"/>
                    <a:gd name="T40" fmla="*/ 3 w 137"/>
                    <a:gd name="T41" fmla="*/ 102 h 212"/>
                    <a:gd name="T42" fmla="*/ 0 w 137"/>
                    <a:gd name="T43" fmla="*/ 78 h 212"/>
                    <a:gd name="T44" fmla="*/ 3 w 137"/>
                    <a:gd name="T45" fmla="*/ 53 h 212"/>
                    <a:gd name="T46" fmla="*/ 10 w 137"/>
                    <a:gd name="T47" fmla="*/ 33 h 212"/>
                    <a:gd name="T48" fmla="*/ 24 w 137"/>
                    <a:gd name="T49" fmla="*/ 15 h 212"/>
                    <a:gd name="T50" fmla="*/ 40 w 137"/>
                    <a:gd name="T51" fmla="*/ 5 h 212"/>
                    <a:gd name="T52" fmla="*/ 59 w 137"/>
                    <a:gd name="T53" fmla="*/ 0 h 212"/>
                    <a:gd name="T54" fmla="*/ 80 w 137"/>
                    <a:gd name="T55" fmla="*/ 1 h 212"/>
                    <a:gd name="T56" fmla="*/ 97 w 137"/>
                    <a:gd name="T57" fmla="*/ 8 h 212"/>
                    <a:gd name="T58" fmla="*/ 112 w 137"/>
                    <a:gd name="T59" fmla="*/ 23 h 212"/>
                    <a:gd name="T60" fmla="*/ 137 w 137"/>
                    <a:gd name="T61" fmla="*/ 148 h 212"/>
                    <a:gd name="T62" fmla="*/ 135 w 137"/>
                    <a:gd name="T63" fmla="*/ 170 h 212"/>
                    <a:gd name="T64" fmla="*/ 127 w 137"/>
                    <a:gd name="T65" fmla="*/ 188 h 212"/>
                    <a:gd name="T66" fmla="*/ 116 w 137"/>
                    <a:gd name="T67" fmla="*/ 201 h 212"/>
                    <a:gd name="T68" fmla="*/ 99 w 137"/>
                    <a:gd name="T69" fmla="*/ 208 h 212"/>
                    <a:gd name="T70" fmla="*/ 77 w 137"/>
                    <a:gd name="T71" fmla="*/ 212 h 212"/>
                    <a:gd name="T72" fmla="*/ 42 w 137"/>
                    <a:gd name="T73" fmla="*/ 209 h 212"/>
                    <a:gd name="T74" fmla="*/ 19 w 137"/>
                    <a:gd name="T75" fmla="*/ 198 h 212"/>
                    <a:gd name="T76" fmla="*/ 10 w 137"/>
                    <a:gd name="T77" fmla="*/ 187 h 212"/>
                    <a:gd name="T78" fmla="*/ 6 w 137"/>
                    <a:gd name="T79" fmla="*/ 174 h 212"/>
                    <a:gd name="T80" fmla="*/ 31 w 137"/>
                    <a:gd name="T81" fmla="*/ 168 h 212"/>
                    <a:gd name="T82" fmla="*/ 33 w 137"/>
                    <a:gd name="T83" fmla="*/ 178 h 212"/>
                    <a:gd name="T84" fmla="*/ 45 w 137"/>
                    <a:gd name="T85" fmla="*/ 188 h 212"/>
                    <a:gd name="T86" fmla="*/ 69 w 137"/>
                    <a:gd name="T87" fmla="*/ 191 h 212"/>
                    <a:gd name="T88" fmla="*/ 97 w 137"/>
                    <a:gd name="T89" fmla="*/ 186 h 212"/>
                    <a:gd name="T90" fmla="*/ 110 w 137"/>
                    <a:gd name="T91" fmla="*/ 170 h 212"/>
                    <a:gd name="T92" fmla="*/ 112 w 137"/>
                    <a:gd name="T93" fmla="*/ 13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212">
                      <a:moveTo>
                        <a:pt x="69" y="22"/>
                      </a:moveTo>
                      <a:lnTo>
                        <a:pt x="59" y="23"/>
                      </a:lnTo>
                      <a:lnTo>
                        <a:pt x="51" y="26"/>
                      </a:lnTo>
                      <a:lnTo>
                        <a:pt x="47" y="28"/>
                      </a:lnTo>
                      <a:lnTo>
                        <a:pt x="44" y="30"/>
                      </a:lnTo>
                      <a:lnTo>
                        <a:pt x="40" y="33"/>
                      </a:lnTo>
                      <a:lnTo>
                        <a:pt x="37" y="37"/>
                      </a:lnTo>
                      <a:lnTo>
                        <a:pt x="33" y="44"/>
                      </a:lnTo>
                      <a:lnTo>
                        <a:pt x="29" y="54"/>
                      </a:lnTo>
                      <a:lnTo>
                        <a:pt x="27" y="65"/>
                      </a:lnTo>
                      <a:lnTo>
                        <a:pt x="26" y="78"/>
                      </a:lnTo>
                      <a:lnTo>
                        <a:pt x="27" y="90"/>
                      </a:lnTo>
                      <a:lnTo>
                        <a:pt x="29" y="101"/>
                      </a:lnTo>
                      <a:lnTo>
                        <a:pt x="33" y="111"/>
                      </a:lnTo>
                      <a:lnTo>
                        <a:pt x="38" y="119"/>
                      </a:lnTo>
                      <a:lnTo>
                        <a:pt x="41" y="122"/>
                      </a:lnTo>
                      <a:lnTo>
                        <a:pt x="44" y="125"/>
                      </a:lnTo>
                      <a:lnTo>
                        <a:pt x="47" y="127"/>
                      </a:lnTo>
                      <a:lnTo>
                        <a:pt x="51" y="129"/>
                      </a:lnTo>
                      <a:lnTo>
                        <a:pt x="60" y="132"/>
                      </a:lnTo>
                      <a:lnTo>
                        <a:pt x="69" y="133"/>
                      </a:lnTo>
                      <a:lnTo>
                        <a:pt x="80" y="132"/>
                      </a:lnTo>
                      <a:lnTo>
                        <a:pt x="89" y="130"/>
                      </a:lnTo>
                      <a:lnTo>
                        <a:pt x="93" y="128"/>
                      </a:lnTo>
                      <a:lnTo>
                        <a:pt x="97" y="126"/>
                      </a:lnTo>
                      <a:lnTo>
                        <a:pt x="100" y="123"/>
                      </a:lnTo>
                      <a:lnTo>
                        <a:pt x="103" y="120"/>
                      </a:lnTo>
                      <a:lnTo>
                        <a:pt x="107" y="112"/>
                      </a:lnTo>
                      <a:lnTo>
                        <a:pt x="111" y="103"/>
                      </a:lnTo>
                      <a:lnTo>
                        <a:pt x="113" y="92"/>
                      </a:lnTo>
                      <a:lnTo>
                        <a:pt x="113" y="79"/>
                      </a:lnTo>
                      <a:lnTo>
                        <a:pt x="113" y="65"/>
                      </a:lnTo>
                      <a:lnTo>
                        <a:pt x="111" y="54"/>
                      </a:lnTo>
                      <a:lnTo>
                        <a:pt x="107" y="44"/>
                      </a:lnTo>
                      <a:lnTo>
                        <a:pt x="102" y="36"/>
                      </a:lnTo>
                      <a:lnTo>
                        <a:pt x="99" y="33"/>
                      </a:lnTo>
                      <a:lnTo>
                        <a:pt x="96" y="30"/>
                      </a:lnTo>
                      <a:lnTo>
                        <a:pt x="93" y="28"/>
                      </a:lnTo>
                      <a:lnTo>
                        <a:pt x="89" y="26"/>
                      </a:lnTo>
                      <a:lnTo>
                        <a:pt x="80" y="23"/>
                      </a:lnTo>
                      <a:lnTo>
                        <a:pt x="69" y="22"/>
                      </a:lnTo>
                      <a:close/>
                      <a:moveTo>
                        <a:pt x="112" y="133"/>
                      </a:moveTo>
                      <a:lnTo>
                        <a:pt x="108" y="139"/>
                      </a:lnTo>
                      <a:lnTo>
                        <a:pt x="103" y="143"/>
                      </a:lnTo>
                      <a:lnTo>
                        <a:pt x="98" y="147"/>
                      </a:lnTo>
                      <a:lnTo>
                        <a:pt x="93" y="150"/>
                      </a:lnTo>
                      <a:lnTo>
                        <a:pt x="87" y="153"/>
                      </a:lnTo>
                      <a:lnTo>
                        <a:pt x="80" y="154"/>
                      </a:lnTo>
                      <a:lnTo>
                        <a:pt x="74" y="155"/>
                      </a:lnTo>
                      <a:lnTo>
                        <a:pt x="66" y="156"/>
                      </a:lnTo>
                      <a:lnTo>
                        <a:pt x="59" y="155"/>
                      </a:lnTo>
                      <a:lnTo>
                        <a:pt x="52" y="154"/>
                      </a:lnTo>
                      <a:lnTo>
                        <a:pt x="45" y="153"/>
                      </a:lnTo>
                      <a:lnTo>
                        <a:pt x="39" y="151"/>
                      </a:lnTo>
                      <a:lnTo>
                        <a:pt x="34" y="148"/>
                      </a:lnTo>
                      <a:lnTo>
                        <a:pt x="28" y="144"/>
                      </a:lnTo>
                      <a:lnTo>
                        <a:pt x="23" y="140"/>
                      </a:lnTo>
                      <a:lnTo>
                        <a:pt x="19" y="135"/>
                      </a:lnTo>
                      <a:lnTo>
                        <a:pt x="14" y="128"/>
                      </a:lnTo>
                      <a:lnTo>
                        <a:pt x="10" y="122"/>
                      </a:lnTo>
                      <a:lnTo>
                        <a:pt x="7" y="116"/>
                      </a:lnTo>
                      <a:lnTo>
                        <a:pt x="5" y="109"/>
                      </a:lnTo>
                      <a:lnTo>
                        <a:pt x="3" y="102"/>
                      </a:lnTo>
                      <a:lnTo>
                        <a:pt x="1" y="94"/>
                      </a:lnTo>
                      <a:lnTo>
                        <a:pt x="0" y="86"/>
                      </a:lnTo>
                      <a:lnTo>
                        <a:pt x="0" y="78"/>
                      </a:lnTo>
                      <a:lnTo>
                        <a:pt x="0" y="68"/>
                      </a:lnTo>
                      <a:lnTo>
                        <a:pt x="1" y="60"/>
                      </a:lnTo>
                      <a:lnTo>
                        <a:pt x="3" y="53"/>
                      </a:lnTo>
                      <a:lnTo>
                        <a:pt x="5" y="46"/>
                      </a:lnTo>
                      <a:lnTo>
                        <a:pt x="7" y="39"/>
                      </a:lnTo>
                      <a:lnTo>
                        <a:pt x="10" y="33"/>
                      </a:lnTo>
                      <a:lnTo>
                        <a:pt x="14" y="27"/>
                      </a:lnTo>
                      <a:lnTo>
                        <a:pt x="19" y="21"/>
                      </a:lnTo>
                      <a:lnTo>
                        <a:pt x="24" y="15"/>
                      </a:lnTo>
                      <a:lnTo>
                        <a:pt x="29" y="11"/>
                      </a:lnTo>
                      <a:lnTo>
                        <a:pt x="34" y="8"/>
                      </a:lnTo>
                      <a:lnTo>
                        <a:pt x="40" y="5"/>
                      </a:lnTo>
                      <a:lnTo>
                        <a:pt x="46" y="2"/>
                      </a:lnTo>
                      <a:lnTo>
                        <a:pt x="52" y="1"/>
                      </a:lnTo>
                      <a:lnTo>
                        <a:pt x="59" y="0"/>
                      </a:lnTo>
                      <a:lnTo>
                        <a:pt x="66" y="0"/>
                      </a:lnTo>
                      <a:lnTo>
                        <a:pt x="74" y="0"/>
                      </a:lnTo>
                      <a:lnTo>
                        <a:pt x="80" y="1"/>
                      </a:lnTo>
                      <a:lnTo>
                        <a:pt x="86" y="3"/>
                      </a:lnTo>
                      <a:lnTo>
                        <a:pt x="92" y="5"/>
                      </a:lnTo>
                      <a:lnTo>
                        <a:pt x="97" y="8"/>
                      </a:lnTo>
                      <a:lnTo>
                        <a:pt x="103" y="12"/>
                      </a:lnTo>
                      <a:lnTo>
                        <a:pt x="107" y="17"/>
                      </a:lnTo>
                      <a:lnTo>
                        <a:pt x="112" y="23"/>
                      </a:lnTo>
                      <a:lnTo>
                        <a:pt x="112" y="4"/>
                      </a:lnTo>
                      <a:lnTo>
                        <a:pt x="137" y="4"/>
                      </a:lnTo>
                      <a:lnTo>
                        <a:pt x="137" y="148"/>
                      </a:lnTo>
                      <a:lnTo>
                        <a:pt x="137" y="156"/>
                      </a:lnTo>
                      <a:lnTo>
                        <a:pt x="136" y="164"/>
                      </a:lnTo>
                      <a:lnTo>
                        <a:pt x="135" y="170"/>
                      </a:lnTo>
                      <a:lnTo>
                        <a:pt x="133" y="177"/>
                      </a:lnTo>
                      <a:lnTo>
                        <a:pt x="131" y="183"/>
                      </a:lnTo>
                      <a:lnTo>
                        <a:pt x="127" y="188"/>
                      </a:lnTo>
                      <a:lnTo>
                        <a:pt x="124" y="193"/>
                      </a:lnTo>
                      <a:lnTo>
                        <a:pt x="120" y="197"/>
                      </a:lnTo>
                      <a:lnTo>
                        <a:pt x="116" y="201"/>
                      </a:lnTo>
                      <a:lnTo>
                        <a:pt x="111" y="204"/>
                      </a:lnTo>
                      <a:lnTo>
                        <a:pt x="105" y="206"/>
                      </a:lnTo>
                      <a:lnTo>
                        <a:pt x="99" y="208"/>
                      </a:lnTo>
                      <a:lnTo>
                        <a:pt x="93" y="210"/>
                      </a:lnTo>
                      <a:lnTo>
                        <a:pt x="85" y="211"/>
                      </a:lnTo>
                      <a:lnTo>
                        <a:pt x="77" y="212"/>
                      </a:lnTo>
                      <a:lnTo>
                        <a:pt x="68" y="212"/>
                      </a:lnTo>
                      <a:lnTo>
                        <a:pt x="54" y="211"/>
                      </a:lnTo>
                      <a:lnTo>
                        <a:pt x="42" y="209"/>
                      </a:lnTo>
                      <a:lnTo>
                        <a:pt x="32" y="206"/>
                      </a:lnTo>
                      <a:lnTo>
                        <a:pt x="23" y="201"/>
                      </a:lnTo>
                      <a:lnTo>
                        <a:pt x="19" y="198"/>
                      </a:lnTo>
                      <a:lnTo>
                        <a:pt x="15" y="195"/>
                      </a:lnTo>
                      <a:lnTo>
                        <a:pt x="12" y="190"/>
                      </a:lnTo>
                      <a:lnTo>
                        <a:pt x="10" y="187"/>
                      </a:lnTo>
                      <a:lnTo>
                        <a:pt x="8" y="183"/>
                      </a:lnTo>
                      <a:lnTo>
                        <a:pt x="7" y="178"/>
                      </a:lnTo>
                      <a:lnTo>
                        <a:pt x="6" y="174"/>
                      </a:lnTo>
                      <a:lnTo>
                        <a:pt x="6" y="169"/>
                      </a:lnTo>
                      <a:lnTo>
                        <a:pt x="6" y="168"/>
                      </a:lnTo>
                      <a:lnTo>
                        <a:pt x="31" y="168"/>
                      </a:lnTo>
                      <a:lnTo>
                        <a:pt x="31" y="168"/>
                      </a:lnTo>
                      <a:lnTo>
                        <a:pt x="31" y="174"/>
                      </a:lnTo>
                      <a:lnTo>
                        <a:pt x="33" y="178"/>
                      </a:lnTo>
                      <a:lnTo>
                        <a:pt x="36" y="182"/>
                      </a:lnTo>
                      <a:lnTo>
                        <a:pt x="40" y="185"/>
                      </a:lnTo>
                      <a:lnTo>
                        <a:pt x="45" y="188"/>
                      </a:lnTo>
                      <a:lnTo>
                        <a:pt x="52" y="189"/>
                      </a:lnTo>
                      <a:lnTo>
                        <a:pt x="60" y="190"/>
                      </a:lnTo>
                      <a:lnTo>
                        <a:pt x="69" y="191"/>
                      </a:lnTo>
                      <a:lnTo>
                        <a:pt x="80" y="190"/>
                      </a:lnTo>
                      <a:lnTo>
                        <a:pt x="89" y="189"/>
                      </a:lnTo>
                      <a:lnTo>
                        <a:pt x="97" y="186"/>
                      </a:lnTo>
                      <a:lnTo>
                        <a:pt x="102" y="182"/>
                      </a:lnTo>
                      <a:lnTo>
                        <a:pt x="107" y="177"/>
                      </a:lnTo>
                      <a:lnTo>
                        <a:pt x="110" y="170"/>
                      </a:lnTo>
                      <a:lnTo>
                        <a:pt x="112" y="163"/>
                      </a:lnTo>
                      <a:lnTo>
                        <a:pt x="112" y="153"/>
                      </a:lnTo>
                      <a:lnTo>
                        <a:pt x="112" y="133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Freeform 235">
                  <a:extLst>
                    <a:ext uri="{FF2B5EF4-FFF2-40B4-BE49-F238E27FC236}">
                      <a16:creationId xmlns:a16="http://schemas.microsoft.com/office/drawing/2014/main" id="{F45B66BB-3DCF-A4D1-6CAF-FF88D4EC70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299" y="4005441"/>
                  <a:ext cx="32189" cy="40236"/>
                </a:xfrm>
                <a:custGeom>
                  <a:avLst/>
                  <a:gdLst>
                    <a:gd name="T0" fmla="*/ 26 w 122"/>
                    <a:gd name="T1" fmla="*/ 0 h 151"/>
                    <a:gd name="T2" fmla="*/ 26 w 122"/>
                    <a:gd name="T3" fmla="*/ 90 h 151"/>
                    <a:gd name="T4" fmla="*/ 26 w 122"/>
                    <a:gd name="T5" fmla="*/ 100 h 151"/>
                    <a:gd name="T6" fmla="*/ 27 w 122"/>
                    <a:gd name="T7" fmla="*/ 108 h 151"/>
                    <a:gd name="T8" fmla="*/ 29 w 122"/>
                    <a:gd name="T9" fmla="*/ 115 h 151"/>
                    <a:gd name="T10" fmla="*/ 32 w 122"/>
                    <a:gd name="T11" fmla="*/ 120 h 151"/>
                    <a:gd name="T12" fmla="*/ 36 w 122"/>
                    <a:gd name="T13" fmla="*/ 124 h 151"/>
                    <a:gd name="T14" fmla="*/ 41 w 122"/>
                    <a:gd name="T15" fmla="*/ 126 h 151"/>
                    <a:gd name="T16" fmla="*/ 47 w 122"/>
                    <a:gd name="T17" fmla="*/ 128 h 151"/>
                    <a:gd name="T18" fmla="*/ 55 w 122"/>
                    <a:gd name="T19" fmla="*/ 128 h 151"/>
                    <a:gd name="T20" fmla="*/ 65 w 122"/>
                    <a:gd name="T21" fmla="*/ 127 h 151"/>
                    <a:gd name="T22" fmla="*/ 74 w 122"/>
                    <a:gd name="T23" fmla="*/ 125 h 151"/>
                    <a:gd name="T24" fmla="*/ 82 w 122"/>
                    <a:gd name="T25" fmla="*/ 121 h 151"/>
                    <a:gd name="T26" fmla="*/ 88 w 122"/>
                    <a:gd name="T27" fmla="*/ 116 h 151"/>
                    <a:gd name="T28" fmla="*/ 92 w 122"/>
                    <a:gd name="T29" fmla="*/ 109 h 151"/>
                    <a:gd name="T30" fmla="*/ 96 w 122"/>
                    <a:gd name="T31" fmla="*/ 101 h 151"/>
                    <a:gd name="T32" fmla="*/ 98 w 122"/>
                    <a:gd name="T33" fmla="*/ 91 h 151"/>
                    <a:gd name="T34" fmla="*/ 98 w 122"/>
                    <a:gd name="T35" fmla="*/ 80 h 151"/>
                    <a:gd name="T36" fmla="*/ 98 w 122"/>
                    <a:gd name="T37" fmla="*/ 0 h 151"/>
                    <a:gd name="T38" fmla="*/ 122 w 122"/>
                    <a:gd name="T39" fmla="*/ 0 h 151"/>
                    <a:gd name="T40" fmla="*/ 122 w 122"/>
                    <a:gd name="T41" fmla="*/ 147 h 151"/>
                    <a:gd name="T42" fmla="*/ 99 w 122"/>
                    <a:gd name="T43" fmla="*/ 147 h 151"/>
                    <a:gd name="T44" fmla="*/ 99 w 122"/>
                    <a:gd name="T45" fmla="*/ 125 h 151"/>
                    <a:gd name="T46" fmla="*/ 95 w 122"/>
                    <a:gd name="T47" fmla="*/ 131 h 151"/>
                    <a:gd name="T48" fmla="*/ 91 w 122"/>
                    <a:gd name="T49" fmla="*/ 137 h 151"/>
                    <a:gd name="T50" fmla="*/ 86 w 122"/>
                    <a:gd name="T51" fmla="*/ 141 h 151"/>
                    <a:gd name="T52" fmla="*/ 80 w 122"/>
                    <a:gd name="T53" fmla="*/ 144 h 151"/>
                    <a:gd name="T54" fmla="*/ 74 w 122"/>
                    <a:gd name="T55" fmla="*/ 147 h 151"/>
                    <a:gd name="T56" fmla="*/ 66 w 122"/>
                    <a:gd name="T57" fmla="*/ 149 h 151"/>
                    <a:gd name="T58" fmla="*/ 59 w 122"/>
                    <a:gd name="T59" fmla="*/ 150 h 151"/>
                    <a:gd name="T60" fmla="*/ 51 w 122"/>
                    <a:gd name="T61" fmla="*/ 151 h 151"/>
                    <a:gd name="T62" fmla="*/ 44 w 122"/>
                    <a:gd name="T63" fmla="*/ 150 h 151"/>
                    <a:gd name="T64" fmla="*/ 37 w 122"/>
                    <a:gd name="T65" fmla="*/ 149 h 151"/>
                    <a:gd name="T66" fmla="*/ 30 w 122"/>
                    <a:gd name="T67" fmla="*/ 148 h 151"/>
                    <a:gd name="T68" fmla="*/ 25 w 122"/>
                    <a:gd name="T69" fmla="*/ 146 h 151"/>
                    <a:gd name="T70" fmla="*/ 19 w 122"/>
                    <a:gd name="T71" fmla="*/ 143 h 151"/>
                    <a:gd name="T72" fmla="*/ 15 w 122"/>
                    <a:gd name="T73" fmla="*/ 139 h 151"/>
                    <a:gd name="T74" fmla="*/ 10 w 122"/>
                    <a:gd name="T75" fmla="*/ 136 h 151"/>
                    <a:gd name="T76" fmla="*/ 7 w 122"/>
                    <a:gd name="T77" fmla="*/ 131 h 151"/>
                    <a:gd name="T78" fmla="*/ 4 w 122"/>
                    <a:gd name="T79" fmla="*/ 124 h 151"/>
                    <a:gd name="T80" fmla="*/ 2 w 122"/>
                    <a:gd name="T81" fmla="*/ 118 h 151"/>
                    <a:gd name="T82" fmla="*/ 1 w 122"/>
                    <a:gd name="T83" fmla="*/ 109 h 151"/>
                    <a:gd name="T84" fmla="*/ 0 w 122"/>
                    <a:gd name="T85" fmla="*/ 95 h 151"/>
                    <a:gd name="T86" fmla="*/ 0 w 122"/>
                    <a:gd name="T87" fmla="*/ 89 h 151"/>
                    <a:gd name="T88" fmla="*/ 0 w 122"/>
                    <a:gd name="T89" fmla="*/ 0 h 151"/>
                    <a:gd name="T90" fmla="*/ 26 w 122"/>
                    <a:gd name="T91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2" h="151">
                      <a:moveTo>
                        <a:pt x="26" y="0"/>
                      </a:moveTo>
                      <a:lnTo>
                        <a:pt x="26" y="90"/>
                      </a:lnTo>
                      <a:lnTo>
                        <a:pt x="26" y="100"/>
                      </a:lnTo>
                      <a:lnTo>
                        <a:pt x="27" y="108"/>
                      </a:lnTo>
                      <a:lnTo>
                        <a:pt x="29" y="115"/>
                      </a:lnTo>
                      <a:lnTo>
                        <a:pt x="32" y="120"/>
                      </a:lnTo>
                      <a:lnTo>
                        <a:pt x="36" y="124"/>
                      </a:lnTo>
                      <a:lnTo>
                        <a:pt x="41" y="126"/>
                      </a:lnTo>
                      <a:lnTo>
                        <a:pt x="47" y="128"/>
                      </a:lnTo>
                      <a:lnTo>
                        <a:pt x="55" y="128"/>
                      </a:lnTo>
                      <a:lnTo>
                        <a:pt x="65" y="127"/>
                      </a:lnTo>
                      <a:lnTo>
                        <a:pt x="74" y="125"/>
                      </a:lnTo>
                      <a:lnTo>
                        <a:pt x="82" y="121"/>
                      </a:lnTo>
                      <a:lnTo>
                        <a:pt x="88" y="116"/>
                      </a:lnTo>
                      <a:lnTo>
                        <a:pt x="92" y="109"/>
                      </a:lnTo>
                      <a:lnTo>
                        <a:pt x="96" y="101"/>
                      </a:lnTo>
                      <a:lnTo>
                        <a:pt x="98" y="91"/>
                      </a:lnTo>
                      <a:lnTo>
                        <a:pt x="98" y="80"/>
                      </a:lnTo>
                      <a:lnTo>
                        <a:pt x="98" y="0"/>
                      </a:lnTo>
                      <a:lnTo>
                        <a:pt x="122" y="0"/>
                      </a:lnTo>
                      <a:lnTo>
                        <a:pt x="122" y="147"/>
                      </a:lnTo>
                      <a:lnTo>
                        <a:pt x="99" y="147"/>
                      </a:lnTo>
                      <a:lnTo>
                        <a:pt x="99" y="125"/>
                      </a:lnTo>
                      <a:lnTo>
                        <a:pt x="95" y="131"/>
                      </a:lnTo>
                      <a:lnTo>
                        <a:pt x="91" y="137"/>
                      </a:lnTo>
                      <a:lnTo>
                        <a:pt x="86" y="141"/>
                      </a:lnTo>
                      <a:lnTo>
                        <a:pt x="80" y="144"/>
                      </a:lnTo>
                      <a:lnTo>
                        <a:pt x="74" y="147"/>
                      </a:lnTo>
                      <a:lnTo>
                        <a:pt x="66" y="149"/>
                      </a:lnTo>
                      <a:lnTo>
                        <a:pt x="59" y="150"/>
                      </a:lnTo>
                      <a:lnTo>
                        <a:pt x="51" y="151"/>
                      </a:lnTo>
                      <a:lnTo>
                        <a:pt x="44" y="150"/>
                      </a:lnTo>
                      <a:lnTo>
                        <a:pt x="37" y="149"/>
                      </a:lnTo>
                      <a:lnTo>
                        <a:pt x="30" y="148"/>
                      </a:lnTo>
                      <a:lnTo>
                        <a:pt x="25" y="146"/>
                      </a:lnTo>
                      <a:lnTo>
                        <a:pt x="19" y="143"/>
                      </a:lnTo>
                      <a:lnTo>
                        <a:pt x="15" y="139"/>
                      </a:lnTo>
                      <a:lnTo>
                        <a:pt x="10" y="136"/>
                      </a:lnTo>
                      <a:lnTo>
                        <a:pt x="7" y="131"/>
                      </a:lnTo>
                      <a:lnTo>
                        <a:pt x="4" y="124"/>
                      </a:lnTo>
                      <a:lnTo>
                        <a:pt x="2" y="118"/>
                      </a:lnTo>
                      <a:lnTo>
                        <a:pt x="1" y="109"/>
                      </a:lnTo>
                      <a:lnTo>
                        <a:pt x="0" y="95"/>
                      </a:lnTo>
                      <a:lnTo>
                        <a:pt x="0" y="89"/>
                      </a:lnTo>
                      <a:lnTo>
                        <a:pt x="0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Freeform 236">
                  <a:extLst>
                    <a:ext uri="{FF2B5EF4-FFF2-40B4-BE49-F238E27FC236}">
                      <a16:creationId xmlns:a16="http://schemas.microsoft.com/office/drawing/2014/main" id="{214C2145-8468-9EF1-DA09-5732697DB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144" y="4005441"/>
                  <a:ext cx="33798" cy="40236"/>
                </a:xfrm>
                <a:custGeom>
                  <a:avLst/>
                  <a:gdLst>
                    <a:gd name="T0" fmla="*/ 98 w 123"/>
                    <a:gd name="T1" fmla="*/ 150 h 150"/>
                    <a:gd name="T2" fmla="*/ 98 w 123"/>
                    <a:gd name="T3" fmla="*/ 60 h 150"/>
                    <a:gd name="T4" fmla="*/ 98 w 123"/>
                    <a:gd name="T5" fmla="*/ 50 h 150"/>
                    <a:gd name="T6" fmla="*/ 96 w 123"/>
                    <a:gd name="T7" fmla="*/ 42 h 150"/>
                    <a:gd name="T8" fmla="*/ 94 w 123"/>
                    <a:gd name="T9" fmla="*/ 35 h 150"/>
                    <a:gd name="T10" fmla="*/ 92 w 123"/>
                    <a:gd name="T11" fmla="*/ 30 h 150"/>
                    <a:gd name="T12" fmla="*/ 88 w 123"/>
                    <a:gd name="T13" fmla="*/ 27 h 150"/>
                    <a:gd name="T14" fmla="*/ 83 w 123"/>
                    <a:gd name="T15" fmla="*/ 24 h 150"/>
                    <a:gd name="T16" fmla="*/ 76 w 123"/>
                    <a:gd name="T17" fmla="*/ 23 h 150"/>
                    <a:gd name="T18" fmla="*/ 68 w 123"/>
                    <a:gd name="T19" fmla="*/ 22 h 150"/>
                    <a:gd name="T20" fmla="*/ 59 w 123"/>
                    <a:gd name="T21" fmla="*/ 23 h 150"/>
                    <a:gd name="T22" fmla="*/ 50 w 123"/>
                    <a:gd name="T23" fmla="*/ 25 h 150"/>
                    <a:gd name="T24" fmla="*/ 43 w 123"/>
                    <a:gd name="T25" fmla="*/ 29 h 150"/>
                    <a:gd name="T26" fmla="*/ 37 w 123"/>
                    <a:gd name="T27" fmla="*/ 34 h 150"/>
                    <a:gd name="T28" fmla="*/ 32 w 123"/>
                    <a:gd name="T29" fmla="*/ 40 h 150"/>
                    <a:gd name="T30" fmla="*/ 28 w 123"/>
                    <a:gd name="T31" fmla="*/ 47 h 150"/>
                    <a:gd name="T32" fmla="*/ 26 w 123"/>
                    <a:gd name="T33" fmla="*/ 56 h 150"/>
                    <a:gd name="T34" fmla="*/ 26 w 123"/>
                    <a:gd name="T35" fmla="*/ 66 h 150"/>
                    <a:gd name="T36" fmla="*/ 26 w 123"/>
                    <a:gd name="T37" fmla="*/ 150 h 150"/>
                    <a:gd name="T38" fmla="*/ 0 w 123"/>
                    <a:gd name="T39" fmla="*/ 150 h 150"/>
                    <a:gd name="T40" fmla="*/ 0 w 123"/>
                    <a:gd name="T41" fmla="*/ 3 h 150"/>
                    <a:gd name="T42" fmla="*/ 24 w 123"/>
                    <a:gd name="T43" fmla="*/ 3 h 150"/>
                    <a:gd name="T44" fmla="*/ 24 w 123"/>
                    <a:gd name="T45" fmla="*/ 25 h 150"/>
                    <a:gd name="T46" fmla="*/ 29 w 123"/>
                    <a:gd name="T47" fmla="*/ 19 h 150"/>
                    <a:gd name="T48" fmla="*/ 34 w 123"/>
                    <a:gd name="T49" fmla="*/ 13 h 150"/>
                    <a:gd name="T50" fmla="*/ 39 w 123"/>
                    <a:gd name="T51" fmla="*/ 9 h 150"/>
                    <a:gd name="T52" fmla="*/ 44 w 123"/>
                    <a:gd name="T53" fmla="*/ 6 h 150"/>
                    <a:gd name="T54" fmla="*/ 50 w 123"/>
                    <a:gd name="T55" fmla="*/ 3 h 150"/>
                    <a:gd name="T56" fmla="*/ 57 w 123"/>
                    <a:gd name="T57" fmla="*/ 1 h 150"/>
                    <a:gd name="T58" fmla="*/ 63 w 123"/>
                    <a:gd name="T59" fmla="*/ 0 h 150"/>
                    <a:gd name="T60" fmla="*/ 71 w 123"/>
                    <a:gd name="T61" fmla="*/ 0 h 150"/>
                    <a:gd name="T62" fmla="*/ 79 w 123"/>
                    <a:gd name="T63" fmla="*/ 0 h 150"/>
                    <a:gd name="T64" fmla="*/ 87 w 123"/>
                    <a:gd name="T65" fmla="*/ 1 h 150"/>
                    <a:gd name="T66" fmla="*/ 93 w 123"/>
                    <a:gd name="T67" fmla="*/ 2 h 150"/>
                    <a:gd name="T68" fmla="*/ 99 w 123"/>
                    <a:gd name="T69" fmla="*/ 5 h 150"/>
                    <a:gd name="T70" fmla="*/ 104 w 123"/>
                    <a:gd name="T71" fmla="*/ 7 h 150"/>
                    <a:gd name="T72" fmla="*/ 109 w 123"/>
                    <a:gd name="T73" fmla="*/ 11 h 150"/>
                    <a:gd name="T74" fmla="*/ 113 w 123"/>
                    <a:gd name="T75" fmla="*/ 15 h 150"/>
                    <a:gd name="T76" fmla="*/ 116 w 123"/>
                    <a:gd name="T77" fmla="*/ 20 h 150"/>
                    <a:gd name="T78" fmla="*/ 119 w 123"/>
                    <a:gd name="T79" fmla="*/ 26 h 150"/>
                    <a:gd name="T80" fmla="*/ 121 w 123"/>
                    <a:gd name="T81" fmla="*/ 32 h 150"/>
                    <a:gd name="T82" fmla="*/ 122 w 123"/>
                    <a:gd name="T83" fmla="*/ 42 h 150"/>
                    <a:gd name="T84" fmla="*/ 123 w 123"/>
                    <a:gd name="T85" fmla="*/ 55 h 150"/>
                    <a:gd name="T86" fmla="*/ 123 w 123"/>
                    <a:gd name="T87" fmla="*/ 62 h 150"/>
                    <a:gd name="T88" fmla="*/ 123 w 123"/>
                    <a:gd name="T89" fmla="*/ 150 h 150"/>
                    <a:gd name="T90" fmla="*/ 98 w 123"/>
                    <a:gd name="T91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3" h="150">
                      <a:moveTo>
                        <a:pt x="98" y="150"/>
                      </a:moveTo>
                      <a:lnTo>
                        <a:pt x="98" y="60"/>
                      </a:lnTo>
                      <a:lnTo>
                        <a:pt x="98" y="50"/>
                      </a:lnTo>
                      <a:lnTo>
                        <a:pt x="96" y="42"/>
                      </a:lnTo>
                      <a:lnTo>
                        <a:pt x="94" y="35"/>
                      </a:lnTo>
                      <a:lnTo>
                        <a:pt x="92" y="30"/>
                      </a:lnTo>
                      <a:lnTo>
                        <a:pt x="88" y="27"/>
                      </a:lnTo>
                      <a:lnTo>
                        <a:pt x="83" y="24"/>
                      </a:lnTo>
                      <a:lnTo>
                        <a:pt x="76" y="23"/>
                      </a:lnTo>
                      <a:lnTo>
                        <a:pt x="68" y="22"/>
                      </a:lnTo>
                      <a:lnTo>
                        <a:pt x="59" y="23"/>
                      </a:lnTo>
                      <a:lnTo>
                        <a:pt x="50" y="25"/>
                      </a:lnTo>
                      <a:lnTo>
                        <a:pt x="43" y="29"/>
                      </a:lnTo>
                      <a:lnTo>
                        <a:pt x="37" y="34"/>
                      </a:lnTo>
                      <a:lnTo>
                        <a:pt x="32" y="40"/>
                      </a:lnTo>
                      <a:lnTo>
                        <a:pt x="28" y="47"/>
                      </a:lnTo>
                      <a:lnTo>
                        <a:pt x="26" y="56"/>
                      </a:lnTo>
                      <a:lnTo>
                        <a:pt x="26" y="66"/>
                      </a:lnTo>
                      <a:lnTo>
                        <a:pt x="26" y="150"/>
                      </a:lnTo>
                      <a:lnTo>
                        <a:pt x="0" y="150"/>
                      </a:lnTo>
                      <a:lnTo>
                        <a:pt x="0" y="3"/>
                      </a:lnTo>
                      <a:lnTo>
                        <a:pt x="24" y="3"/>
                      </a:lnTo>
                      <a:lnTo>
                        <a:pt x="24" y="25"/>
                      </a:lnTo>
                      <a:lnTo>
                        <a:pt x="29" y="19"/>
                      </a:lnTo>
                      <a:lnTo>
                        <a:pt x="34" y="13"/>
                      </a:lnTo>
                      <a:lnTo>
                        <a:pt x="39" y="9"/>
                      </a:lnTo>
                      <a:lnTo>
                        <a:pt x="44" y="6"/>
                      </a:lnTo>
                      <a:lnTo>
                        <a:pt x="50" y="3"/>
                      </a:lnTo>
                      <a:lnTo>
                        <a:pt x="57" y="1"/>
                      </a:lnTo>
                      <a:lnTo>
                        <a:pt x="63" y="0"/>
                      </a:lnTo>
                      <a:lnTo>
                        <a:pt x="71" y="0"/>
                      </a:lnTo>
                      <a:lnTo>
                        <a:pt x="79" y="0"/>
                      </a:lnTo>
                      <a:lnTo>
                        <a:pt x="87" y="1"/>
                      </a:lnTo>
                      <a:lnTo>
                        <a:pt x="93" y="2"/>
                      </a:lnTo>
                      <a:lnTo>
                        <a:pt x="99" y="5"/>
                      </a:lnTo>
                      <a:lnTo>
                        <a:pt x="104" y="7"/>
                      </a:lnTo>
                      <a:lnTo>
                        <a:pt x="109" y="11"/>
                      </a:lnTo>
                      <a:lnTo>
                        <a:pt x="113" y="15"/>
                      </a:lnTo>
                      <a:lnTo>
                        <a:pt x="116" y="20"/>
                      </a:lnTo>
                      <a:lnTo>
                        <a:pt x="119" y="26"/>
                      </a:lnTo>
                      <a:lnTo>
                        <a:pt x="121" y="32"/>
                      </a:lnTo>
                      <a:lnTo>
                        <a:pt x="122" y="42"/>
                      </a:lnTo>
                      <a:lnTo>
                        <a:pt x="123" y="55"/>
                      </a:lnTo>
                      <a:lnTo>
                        <a:pt x="123" y="62"/>
                      </a:lnTo>
                      <a:lnTo>
                        <a:pt x="123" y="150"/>
                      </a:lnTo>
                      <a:lnTo>
                        <a:pt x="98" y="15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Freeform 237">
                  <a:extLst>
                    <a:ext uri="{FF2B5EF4-FFF2-40B4-BE49-F238E27FC236}">
                      <a16:creationId xmlns:a16="http://schemas.microsoft.com/office/drawing/2014/main" id="{4491E078-444B-2BE7-6565-0F7D6F7ED5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20380" y="4005441"/>
                  <a:ext cx="37017" cy="40236"/>
                </a:xfrm>
                <a:custGeom>
                  <a:avLst/>
                  <a:gdLst>
                    <a:gd name="T0" fmla="*/ 87 w 138"/>
                    <a:gd name="T1" fmla="*/ 142 h 156"/>
                    <a:gd name="T2" fmla="*/ 68 w 138"/>
                    <a:gd name="T3" fmla="*/ 152 h 156"/>
                    <a:gd name="T4" fmla="*/ 48 w 138"/>
                    <a:gd name="T5" fmla="*/ 156 h 156"/>
                    <a:gd name="T6" fmla="*/ 19 w 138"/>
                    <a:gd name="T7" fmla="*/ 149 h 156"/>
                    <a:gd name="T8" fmla="*/ 3 w 138"/>
                    <a:gd name="T9" fmla="*/ 129 h 156"/>
                    <a:gd name="T10" fmla="*/ 1 w 138"/>
                    <a:gd name="T11" fmla="*/ 102 h 156"/>
                    <a:gd name="T12" fmla="*/ 12 w 138"/>
                    <a:gd name="T13" fmla="*/ 81 h 156"/>
                    <a:gd name="T14" fmla="*/ 39 w 138"/>
                    <a:gd name="T15" fmla="*/ 67 h 156"/>
                    <a:gd name="T16" fmla="*/ 67 w 138"/>
                    <a:gd name="T17" fmla="*/ 63 h 156"/>
                    <a:gd name="T18" fmla="*/ 93 w 138"/>
                    <a:gd name="T19" fmla="*/ 58 h 156"/>
                    <a:gd name="T20" fmla="*/ 98 w 138"/>
                    <a:gd name="T21" fmla="*/ 44 h 156"/>
                    <a:gd name="T22" fmla="*/ 92 w 138"/>
                    <a:gd name="T23" fmla="*/ 31 h 156"/>
                    <a:gd name="T24" fmla="*/ 79 w 138"/>
                    <a:gd name="T25" fmla="*/ 23 h 156"/>
                    <a:gd name="T26" fmla="*/ 57 w 138"/>
                    <a:gd name="T27" fmla="*/ 22 h 156"/>
                    <a:gd name="T28" fmla="*/ 39 w 138"/>
                    <a:gd name="T29" fmla="*/ 29 h 156"/>
                    <a:gd name="T30" fmla="*/ 30 w 138"/>
                    <a:gd name="T31" fmla="*/ 42 h 156"/>
                    <a:gd name="T32" fmla="*/ 7 w 138"/>
                    <a:gd name="T33" fmla="*/ 48 h 156"/>
                    <a:gd name="T34" fmla="*/ 9 w 138"/>
                    <a:gd name="T35" fmla="*/ 33 h 156"/>
                    <a:gd name="T36" fmla="*/ 15 w 138"/>
                    <a:gd name="T37" fmla="*/ 20 h 156"/>
                    <a:gd name="T38" fmla="*/ 26 w 138"/>
                    <a:gd name="T39" fmla="*/ 9 h 156"/>
                    <a:gd name="T40" fmla="*/ 41 w 138"/>
                    <a:gd name="T41" fmla="*/ 3 h 156"/>
                    <a:gd name="T42" fmla="*/ 79 w 138"/>
                    <a:gd name="T43" fmla="*/ 0 h 156"/>
                    <a:gd name="T44" fmla="*/ 101 w 138"/>
                    <a:gd name="T45" fmla="*/ 6 h 156"/>
                    <a:gd name="T46" fmla="*/ 112 w 138"/>
                    <a:gd name="T47" fmla="*/ 13 h 156"/>
                    <a:gd name="T48" fmla="*/ 119 w 138"/>
                    <a:gd name="T49" fmla="*/ 25 h 156"/>
                    <a:gd name="T50" fmla="*/ 122 w 138"/>
                    <a:gd name="T51" fmla="*/ 118 h 156"/>
                    <a:gd name="T52" fmla="*/ 127 w 138"/>
                    <a:gd name="T53" fmla="*/ 132 h 156"/>
                    <a:gd name="T54" fmla="*/ 134 w 138"/>
                    <a:gd name="T55" fmla="*/ 133 h 156"/>
                    <a:gd name="T56" fmla="*/ 138 w 138"/>
                    <a:gd name="T57" fmla="*/ 152 h 156"/>
                    <a:gd name="T58" fmla="*/ 127 w 138"/>
                    <a:gd name="T59" fmla="*/ 154 h 156"/>
                    <a:gd name="T60" fmla="*/ 113 w 138"/>
                    <a:gd name="T61" fmla="*/ 153 h 156"/>
                    <a:gd name="T62" fmla="*/ 103 w 138"/>
                    <a:gd name="T63" fmla="*/ 146 h 156"/>
                    <a:gd name="T64" fmla="*/ 100 w 138"/>
                    <a:gd name="T65" fmla="*/ 132 h 156"/>
                    <a:gd name="T66" fmla="*/ 91 w 138"/>
                    <a:gd name="T67" fmla="*/ 79 h 156"/>
                    <a:gd name="T68" fmla="*/ 63 w 138"/>
                    <a:gd name="T69" fmla="*/ 85 h 156"/>
                    <a:gd name="T70" fmla="*/ 45 w 138"/>
                    <a:gd name="T71" fmla="*/ 88 h 156"/>
                    <a:gd name="T72" fmla="*/ 31 w 138"/>
                    <a:gd name="T73" fmla="*/ 95 h 156"/>
                    <a:gd name="T74" fmla="*/ 25 w 138"/>
                    <a:gd name="T75" fmla="*/ 106 h 156"/>
                    <a:gd name="T76" fmla="*/ 27 w 138"/>
                    <a:gd name="T77" fmla="*/ 121 h 156"/>
                    <a:gd name="T78" fmla="*/ 36 w 138"/>
                    <a:gd name="T79" fmla="*/ 130 h 156"/>
                    <a:gd name="T80" fmla="*/ 52 w 138"/>
                    <a:gd name="T81" fmla="*/ 133 h 156"/>
                    <a:gd name="T82" fmla="*/ 77 w 138"/>
                    <a:gd name="T83" fmla="*/ 128 h 156"/>
                    <a:gd name="T84" fmla="*/ 93 w 138"/>
                    <a:gd name="T85" fmla="*/ 112 h 156"/>
                    <a:gd name="T86" fmla="*/ 98 w 138"/>
                    <a:gd name="T87" fmla="*/ 77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8" h="156">
                      <a:moveTo>
                        <a:pt x="100" y="131"/>
                      </a:moveTo>
                      <a:lnTo>
                        <a:pt x="93" y="137"/>
                      </a:lnTo>
                      <a:lnTo>
                        <a:pt x="87" y="142"/>
                      </a:lnTo>
                      <a:lnTo>
                        <a:pt x="81" y="146"/>
                      </a:lnTo>
                      <a:lnTo>
                        <a:pt x="75" y="150"/>
                      </a:lnTo>
                      <a:lnTo>
                        <a:pt x="68" y="152"/>
                      </a:lnTo>
                      <a:lnTo>
                        <a:pt x="62" y="154"/>
                      </a:lnTo>
                      <a:lnTo>
                        <a:pt x="55" y="155"/>
                      </a:lnTo>
                      <a:lnTo>
                        <a:pt x="48" y="156"/>
                      </a:lnTo>
                      <a:lnTo>
                        <a:pt x="36" y="155"/>
                      </a:lnTo>
                      <a:lnTo>
                        <a:pt x="27" y="153"/>
                      </a:lnTo>
                      <a:lnTo>
                        <a:pt x="19" y="149"/>
                      </a:lnTo>
                      <a:lnTo>
                        <a:pt x="12" y="144"/>
                      </a:lnTo>
                      <a:lnTo>
                        <a:pt x="7" y="138"/>
                      </a:lnTo>
                      <a:lnTo>
                        <a:pt x="3" y="129"/>
                      </a:lnTo>
                      <a:lnTo>
                        <a:pt x="1" y="121"/>
                      </a:lnTo>
                      <a:lnTo>
                        <a:pt x="0" y="111"/>
                      </a:lnTo>
                      <a:lnTo>
                        <a:pt x="1" y="102"/>
                      </a:lnTo>
                      <a:lnTo>
                        <a:pt x="3" y="94"/>
                      </a:lnTo>
                      <a:lnTo>
                        <a:pt x="7" y="87"/>
                      </a:lnTo>
                      <a:lnTo>
                        <a:pt x="12" y="81"/>
                      </a:lnTo>
                      <a:lnTo>
                        <a:pt x="19" y="74"/>
                      </a:lnTo>
                      <a:lnTo>
                        <a:pt x="28" y="70"/>
                      </a:lnTo>
                      <a:lnTo>
                        <a:pt x="39" y="67"/>
                      </a:lnTo>
                      <a:lnTo>
                        <a:pt x="50" y="65"/>
                      </a:lnTo>
                      <a:lnTo>
                        <a:pt x="58" y="64"/>
                      </a:lnTo>
                      <a:lnTo>
                        <a:pt x="67" y="63"/>
                      </a:lnTo>
                      <a:lnTo>
                        <a:pt x="82" y="61"/>
                      </a:lnTo>
                      <a:lnTo>
                        <a:pt x="90" y="60"/>
                      </a:lnTo>
                      <a:lnTo>
                        <a:pt x="93" y="58"/>
                      </a:lnTo>
                      <a:lnTo>
                        <a:pt x="96" y="55"/>
                      </a:lnTo>
                      <a:lnTo>
                        <a:pt x="97" y="51"/>
                      </a:lnTo>
                      <a:lnTo>
                        <a:pt x="98" y="44"/>
                      </a:lnTo>
                      <a:lnTo>
                        <a:pt x="97" y="39"/>
                      </a:lnTo>
                      <a:lnTo>
                        <a:pt x="96" y="34"/>
                      </a:lnTo>
                      <a:lnTo>
                        <a:pt x="92" y="31"/>
                      </a:lnTo>
                      <a:lnTo>
                        <a:pt x="89" y="27"/>
                      </a:lnTo>
                      <a:lnTo>
                        <a:pt x="84" y="25"/>
                      </a:lnTo>
                      <a:lnTo>
                        <a:pt x="79" y="23"/>
                      </a:lnTo>
                      <a:lnTo>
                        <a:pt x="72" y="22"/>
                      </a:lnTo>
                      <a:lnTo>
                        <a:pt x="64" y="22"/>
                      </a:lnTo>
                      <a:lnTo>
                        <a:pt x="57" y="22"/>
                      </a:lnTo>
                      <a:lnTo>
                        <a:pt x="50" y="24"/>
                      </a:lnTo>
                      <a:lnTo>
                        <a:pt x="44" y="26"/>
                      </a:lnTo>
                      <a:lnTo>
                        <a:pt x="39" y="29"/>
                      </a:lnTo>
                      <a:lnTo>
                        <a:pt x="34" y="32"/>
                      </a:lnTo>
                      <a:lnTo>
                        <a:pt x="32" y="37"/>
                      </a:lnTo>
                      <a:lnTo>
                        <a:pt x="30" y="42"/>
                      </a:lnTo>
                      <a:lnTo>
                        <a:pt x="30" y="49"/>
                      </a:lnTo>
                      <a:lnTo>
                        <a:pt x="7" y="49"/>
                      </a:lnTo>
                      <a:lnTo>
                        <a:pt x="7" y="48"/>
                      </a:lnTo>
                      <a:lnTo>
                        <a:pt x="7" y="42"/>
                      </a:lnTo>
                      <a:lnTo>
                        <a:pt x="8" y="37"/>
                      </a:lnTo>
                      <a:lnTo>
                        <a:pt x="9" y="33"/>
                      </a:lnTo>
                      <a:lnTo>
                        <a:pt x="10" y="28"/>
                      </a:lnTo>
                      <a:lnTo>
                        <a:pt x="13" y="24"/>
                      </a:lnTo>
                      <a:lnTo>
                        <a:pt x="15" y="20"/>
                      </a:lnTo>
                      <a:lnTo>
                        <a:pt x="18" y="15"/>
                      </a:lnTo>
                      <a:lnTo>
                        <a:pt x="22" y="12"/>
                      </a:lnTo>
                      <a:lnTo>
                        <a:pt x="26" y="9"/>
                      </a:lnTo>
                      <a:lnTo>
                        <a:pt x="30" y="7"/>
                      </a:lnTo>
                      <a:lnTo>
                        <a:pt x="35" y="4"/>
                      </a:lnTo>
                      <a:lnTo>
                        <a:pt x="41" y="3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2"/>
                      </a:lnTo>
                      <a:lnTo>
                        <a:pt x="96" y="4"/>
                      </a:lnTo>
                      <a:lnTo>
                        <a:pt x="101" y="6"/>
                      </a:lnTo>
                      <a:lnTo>
                        <a:pt x="105" y="8"/>
                      </a:lnTo>
                      <a:lnTo>
                        <a:pt x="109" y="10"/>
                      </a:lnTo>
                      <a:lnTo>
                        <a:pt x="112" y="13"/>
                      </a:lnTo>
                      <a:lnTo>
                        <a:pt x="115" y="17"/>
                      </a:lnTo>
                      <a:lnTo>
                        <a:pt x="117" y="21"/>
                      </a:lnTo>
                      <a:lnTo>
                        <a:pt x="119" y="25"/>
                      </a:lnTo>
                      <a:lnTo>
                        <a:pt x="121" y="34"/>
                      </a:lnTo>
                      <a:lnTo>
                        <a:pt x="122" y="45"/>
                      </a:lnTo>
                      <a:lnTo>
                        <a:pt x="122" y="118"/>
                      </a:lnTo>
                      <a:lnTo>
                        <a:pt x="123" y="126"/>
                      </a:lnTo>
                      <a:lnTo>
                        <a:pt x="124" y="130"/>
                      </a:lnTo>
                      <a:lnTo>
                        <a:pt x="127" y="132"/>
                      </a:lnTo>
                      <a:lnTo>
                        <a:pt x="132" y="133"/>
                      </a:lnTo>
                      <a:lnTo>
                        <a:pt x="133" y="133"/>
                      </a:lnTo>
                      <a:lnTo>
                        <a:pt x="134" y="133"/>
                      </a:lnTo>
                      <a:lnTo>
                        <a:pt x="136" y="132"/>
                      </a:lnTo>
                      <a:lnTo>
                        <a:pt x="138" y="132"/>
                      </a:lnTo>
                      <a:lnTo>
                        <a:pt x="138" y="152"/>
                      </a:lnTo>
                      <a:lnTo>
                        <a:pt x="134" y="153"/>
                      </a:lnTo>
                      <a:lnTo>
                        <a:pt x="130" y="153"/>
                      </a:lnTo>
                      <a:lnTo>
                        <a:pt x="127" y="154"/>
                      </a:lnTo>
                      <a:lnTo>
                        <a:pt x="124" y="154"/>
                      </a:lnTo>
                      <a:lnTo>
                        <a:pt x="118" y="154"/>
                      </a:lnTo>
                      <a:lnTo>
                        <a:pt x="113" y="153"/>
                      </a:lnTo>
                      <a:lnTo>
                        <a:pt x="109" y="151"/>
                      </a:lnTo>
                      <a:lnTo>
                        <a:pt x="106" y="149"/>
                      </a:lnTo>
                      <a:lnTo>
                        <a:pt x="103" y="146"/>
                      </a:lnTo>
                      <a:lnTo>
                        <a:pt x="101" y="142"/>
                      </a:lnTo>
                      <a:lnTo>
                        <a:pt x="100" y="138"/>
                      </a:lnTo>
                      <a:lnTo>
                        <a:pt x="100" y="132"/>
                      </a:lnTo>
                      <a:lnTo>
                        <a:pt x="100" y="131"/>
                      </a:lnTo>
                      <a:close/>
                      <a:moveTo>
                        <a:pt x="98" y="77"/>
                      </a:moveTo>
                      <a:lnTo>
                        <a:pt x="91" y="79"/>
                      </a:lnTo>
                      <a:lnTo>
                        <a:pt x="83" y="82"/>
                      </a:lnTo>
                      <a:lnTo>
                        <a:pt x="74" y="83"/>
                      </a:lnTo>
                      <a:lnTo>
                        <a:pt x="63" y="85"/>
                      </a:lnTo>
                      <a:lnTo>
                        <a:pt x="56" y="86"/>
                      </a:lnTo>
                      <a:lnTo>
                        <a:pt x="51" y="87"/>
                      </a:lnTo>
                      <a:lnTo>
                        <a:pt x="45" y="88"/>
                      </a:lnTo>
                      <a:lnTo>
                        <a:pt x="40" y="90"/>
                      </a:lnTo>
                      <a:lnTo>
                        <a:pt x="34" y="92"/>
                      </a:lnTo>
                      <a:lnTo>
                        <a:pt x="31" y="95"/>
                      </a:lnTo>
                      <a:lnTo>
                        <a:pt x="28" y="98"/>
                      </a:lnTo>
                      <a:lnTo>
                        <a:pt x="27" y="102"/>
                      </a:lnTo>
                      <a:lnTo>
                        <a:pt x="25" y="106"/>
                      </a:lnTo>
                      <a:lnTo>
                        <a:pt x="25" y="111"/>
                      </a:lnTo>
                      <a:lnTo>
                        <a:pt x="26" y="116"/>
                      </a:lnTo>
                      <a:lnTo>
                        <a:pt x="27" y="121"/>
                      </a:lnTo>
                      <a:lnTo>
                        <a:pt x="29" y="124"/>
                      </a:lnTo>
                      <a:lnTo>
                        <a:pt x="32" y="128"/>
                      </a:lnTo>
                      <a:lnTo>
                        <a:pt x="36" y="130"/>
                      </a:lnTo>
                      <a:lnTo>
                        <a:pt x="41" y="132"/>
                      </a:lnTo>
                      <a:lnTo>
                        <a:pt x="46" y="133"/>
                      </a:lnTo>
                      <a:lnTo>
                        <a:pt x="52" y="133"/>
                      </a:lnTo>
                      <a:lnTo>
                        <a:pt x="61" y="133"/>
                      </a:lnTo>
                      <a:lnTo>
                        <a:pt x="70" y="131"/>
                      </a:lnTo>
                      <a:lnTo>
                        <a:pt x="77" y="128"/>
                      </a:lnTo>
                      <a:lnTo>
                        <a:pt x="84" y="124"/>
                      </a:lnTo>
                      <a:lnTo>
                        <a:pt x="90" y="118"/>
                      </a:lnTo>
                      <a:lnTo>
                        <a:pt x="93" y="112"/>
                      </a:lnTo>
                      <a:lnTo>
                        <a:pt x="97" y="106"/>
                      </a:lnTo>
                      <a:lnTo>
                        <a:pt x="98" y="98"/>
                      </a:lnTo>
                      <a:lnTo>
                        <a:pt x="98" y="77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707" name="Grupo 706">
                <a:extLst>
                  <a:ext uri="{FF2B5EF4-FFF2-40B4-BE49-F238E27FC236}">
                    <a16:creationId xmlns:a16="http://schemas.microsoft.com/office/drawing/2014/main" id="{628119AB-ABE9-B601-CB6E-9CB62AF83E7E}"/>
                  </a:ext>
                </a:extLst>
              </p:cNvPr>
              <p:cNvGrpSpPr/>
              <p:nvPr/>
            </p:nvGrpSpPr>
            <p:grpSpPr>
              <a:xfrm>
                <a:off x="678274" y="4317735"/>
                <a:ext cx="419907" cy="184371"/>
                <a:chOff x="766833" y="4303783"/>
                <a:chExt cx="419907" cy="184371"/>
              </a:xfrm>
            </p:grpSpPr>
            <p:sp>
              <p:nvSpPr>
                <p:cNvPr id="699" name="Rectángulo 698">
                  <a:extLst>
                    <a:ext uri="{FF2B5EF4-FFF2-40B4-BE49-F238E27FC236}">
                      <a16:creationId xmlns:a16="http://schemas.microsoft.com/office/drawing/2014/main" id="{035DEDF9-6C94-BDA0-CCFE-4655DC09E555}"/>
                    </a:ext>
                  </a:extLst>
                </p:cNvPr>
                <p:cNvSpPr/>
                <p:nvPr/>
              </p:nvSpPr>
              <p:spPr>
                <a:xfrm>
                  <a:off x="766833" y="4303783"/>
                  <a:ext cx="419907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697" name="Grupo 696">
                  <a:extLst>
                    <a:ext uri="{FF2B5EF4-FFF2-40B4-BE49-F238E27FC236}">
                      <a16:creationId xmlns:a16="http://schemas.microsoft.com/office/drawing/2014/main" id="{94241897-E3B1-A6EC-B05C-D2E8D07E02A3}"/>
                    </a:ext>
                  </a:extLst>
                </p:cNvPr>
                <p:cNvGrpSpPr/>
                <p:nvPr/>
              </p:nvGrpSpPr>
              <p:grpSpPr>
                <a:xfrm>
                  <a:off x="806111" y="4377218"/>
                  <a:ext cx="346026" cy="70815"/>
                  <a:chOff x="806111" y="4377218"/>
                  <a:chExt cx="346026" cy="70815"/>
                </a:xfrm>
                <a:solidFill>
                  <a:schemeClr val="bg1"/>
                </a:solidFill>
              </p:grpSpPr>
              <p:sp>
                <p:nvSpPr>
                  <p:cNvPr id="86" name="Freeform 238">
                    <a:extLst>
                      <a:ext uri="{FF2B5EF4-FFF2-40B4-BE49-F238E27FC236}">
                        <a16:creationId xmlns:a16="http://schemas.microsoft.com/office/drawing/2014/main" id="{70285054-997E-BBCA-1BD3-53D512E9EC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6111" y="4377218"/>
                    <a:ext cx="46673" cy="56330"/>
                  </a:xfrm>
                  <a:custGeom>
                    <a:avLst/>
                    <a:gdLst>
                      <a:gd name="T0" fmla="*/ 176 w 176"/>
                      <a:gd name="T1" fmla="*/ 132 h 213"/>
                      <a:gd name="T2" fmla="*/ 174 w 176"/>
                      <a:gd name="T3" fmla="*/ 150 h 213"/>
                      <a:gd name="T4" fmla="*/ 169 w 176"/>
                      <a:gd name="T5" fmla="*/ 165 h 213"/>
                      <a:gd name="T6" fmla="*/ 162 w 176"/>
                      <a:gd name="T7" fmla="*/ 178 h 213"/>
                      <a:gd name="T8" fmla="*/ 151 w 176"/>
                      <a:gd name="T9" fmla="*/ 190 h 213"/>
                      <a:gd name="T10" fmla="*/ 139 w 176"/>
                      <a:gd name="T11" fmla="*/ 200 h 213"/>
                      <a:gd name="T12" fmla="*/ 124 w 176"/>
                      <a:gd name="T13" fmla="*/ 207 h 213"/>
                      <a:gd name="T14" fmla="*/ 109 w 176"/>
                      <a:gd name="T15" fmla="*/ 211 h 213"/>
                      <a:gd name="T16" fmla="*/ 91 w 176"/>
                      <a:gd name="T17" fmla="*/ 213 h 213"/>
                      <a:gd name="T18" fmla="*/ 70 w 176"/>
                      <a:gd name="T19" fmla="*/ 211 h 213"/>
                      <a:gd name="T20" fmla="*/ 53 w 176"/>
                      <a:gd name="T21" fmla="*/ 205 h 213"/>
                      <a:gd name="T22" fmla="*/ 38 w 176"/>
                      <a:gd name="T23" fmla="*/ 197 h 213"/>
                      <a:gd name="T24" fmla="*/ 25 w 176"/>
                      <a:gd name="T25" fmla="*/ 183 h 213"/>
                      <a:gd name="T26" fmla="*/ 13 w 176"/>
                      <a:gd name="T27" fmla="*/ 167 h 213"/>
                      <a:gd name="T28" fmla="*/ 6 w 176"/>
                      <a:gd name="T29" fmla="*/ 149 h 213"/>
                      <a:gd name="T30" fmla="*/ 1 w 176"/>
                      <a:gd name="T31" fmla="*/ 127 h 213"/>
                      <a:gd name="T32" fmla="*/ 0 w 176"/>
                      <a:gd name="T33" fmla="*/ 103 h 213"/>
                      <a:gd name="T34" fmla="*/ 2 w 176"/>
                      <a:gd name="T35" fmla="*/ 81 h 213"/>
                      <a:gd name="T36" fmla="*/ 6 w 176"/>
                      <a:gd name="T37" fmla="*/ 60 h 213"/>
                      <a:gd name="T38" fmla="*/ 14 w 176"/>
                      <a:gd name="T39" fmla="*/ 43 h 213"/>
                      <a:gd name="T40" fmla="*/ 26 w 176"/>
                      <a:gd name="T41" fmla="*/ 28 h 213"/>
                      <a:gd name="T42" fmla="*/ 39 w 176"/>
                      <a:gd name="T43" fmla="*/ 15 h 213"/>
                      <a:gd name="T44" fmla="*/ 55 w 176"/>
                      <a:gd name="T45" fmla="*/ 7 h 213"/>
                      <a:gd name="T46" fmla="*/ 73 w 176"/>
                      <a:gd name="T47" fmla="*/ 2 h 213"/>
                      <a:gd name="T48" fmla="*/ 94 w 176"/>
                      <a:gd name="T49" fmla="*/ 0 h 213"/>
                      <a:gd name="T50" fmla="*/ 110 w 176"/>
                      <a:gd name="T51" fmla="*/ 1 h 213"/>
                      <a:gd name="T52" fmla="*/ 124 w 176"/>
                      <a:gd name="T53" fmla="*/ 4 h 213"/>
                      <a:gd name="T54" fmla="*/ 138 w 176"/>
                      <a:gd name="T55" fmla="*/ 10 h 213"/>
                      <a:gd name="T56" fmla="*/ 150 w 176"/>
                      <a:gd name="T57" fmla="*/ 17 h 213"/>
                      <a:gd name="T58" fmla="*/ 159 w 176"/>
                      <a:gd name="T59" fmla="*/ 28 h 213"/>
                      <a:gd name="T60" fmla="*/ 167 w 176"/>
                      <a:gd name="T61" fmla="*/ 39 h 213"/>
                      <a:gd name="T62" fmla="*/ 172 w 176"/>
                      <a:gd name="T63" fmla="*/ 51 h 213"/>
                      <a:gd name="T64" fmla="*/ 175 w 176"/>
                      <a:gd name="T65" fmla="*/ 66 h 213"/>
                      <a:gd name="T66" fmla="*/ 146 w 176"/>
                      <a:gd name="T67" fmla="*/ 56 h 213"/>
                      <a:gd name="T68" fmla="*/ 137 w 176"/>
                      <a:gd name="T69" fmla="*/ 41 h 213"/>
                      <a:gd name="T70" fmla="*/ 122 w 176"/>
                      <a:gd name="T71" fmla="*/ 31 h 213"/>
                      <a:gd name="T72" fmla="*/ 103 w 176"/>
                      <a:gd name="T73" fmla="*/ 26 h 213"/>
                      <a:gd name="T74" fmla="*/ 85 w 176"/>
                      <a:gd name="T75" fmla="*/ 25 h 213"/>
                      <a:gd name="T76" fmla="*/ 71 w 176"/>
                      <a:gd name="T77" fmla="*/ 28 h 213"/>
                      <a:gd name="T78" fmla="*/ 59 w 176"/>
                      <a:gd name="T79" fmla="*/ 33 h 213"/>
                      <a:gd name="T80" fmla="*/ 49 w 176"/>
                      <a:gd name="T81" fmla="*/ 41 h 213"/>
                      <a:gd name="T82" fmla="*/ 41 w 176"/>
                      <a:gd name="T83" fmla="*/ 52 h 213"/>
                      <a:gd name="T84" fmla="*/ 35 w 176"/>
                      <a:gd name="T85" fmla="*/ 64 h 213"/>
                      <a:gd name="T86" fmla="*/ 31 w 176"/>
                      <a:gd name="T87" fmla="*/ 80 h 213"/>
                      <a:gd name="T88" fmla="*/ 29 w 176"/>
                      <a:gd name="T89" fmla="*/ 97 h 213"/>
                      <a:gd name="T90" fmla="*/ 29 w 176"/>
                      <a:gd name="T91" fmla="*/ 115 h 213"/>
                      <a:gd name="T92" fmla="*/ 31 w 176"/>
                      <a:gd name="T93" fmla="*/ 132 h 213"/>
                      <a:gd name="T94" fmla="*/ 35 w 176"/>
                      <a:gd name="T95" fmla="*/ 147 h 213"/>
                      <a:gd name="T96" fmla="*/ 42 w 176"/>
                      <a:gd name="T97" fmla="*/ 160 h 213"/>
                      <a:gd name="T98" fmla="*/ 50 w 176"/>
                      <a:gd name="T99" fmla="*/ 171 h 213"/>
                      <a:gd name="T100" fmla="*/ 60 w 176"/>
                      <a:gd name="T101" fmla="*/ 179 h 213"/>
                      <a:gd name="T102" fmla="*/ 72 w 176"/>
                      <a:gd name="T103" fmla="*/ 185 h 213"/>
                      <a:gd name="T104" fmla="*/ 86 w 176"/>
                      <a:gd name="T105" fmla="*/ 187 h 213"/>
                      <a:gd name="T106" fmla="*/ 98 w 176"/>
                      <a:gd name="T107" fmla="*/ 187 h 213"/>
                      <a:gd name="T108" fmla="*/ 110 w 176"/>
                      <a:gd name="T109" fmla="*/ 185 h 213"/>
                      <a:gd name="T110" fmla="*/ 119 w 176"/>
                      <a:gd name="T111" fmla="*/ 182 h 213"/>
                      <a:gd name="T112" fmla="*/ 128 w 176"/>
                      <a:gd name="T113" fmla="*/ 176 h 213"/>
                      <a:gd name="T114" fmla="*/ 137 w 176"/>
                      <a:gd name="T115" fmla="*/ 169 h 213"/>
                      <a:gd name="T116" fmla="*/ 143 w 176"/>
                      <a:gd name="T117" fmla="*/ 160 h 213"/>
                      <a:gd name="T118" fmla="*/ 147 w 176"/>
                      <a:gd name="T119" fmla="*/ 150 h 213"/>
                      <a:gd name="T120" fmla="*/ 149 w 176"/>
                      <a:gd name="T121" fmla="*/ 139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76" h="213">
                        <a:moveTo>
                          <a:pt x="150" y="132"/>
                        </a:moveTo>
                        <a:lnTo>
                          <a:pt x="176" y="132"/>
                        </a:lnTo>
                        <a:lnTo>
                          <a:pt x="175" y="141"/>
                        </a:lnTo>
                        <a:lnTo>
                          <a:pt x="174" y="150"/>
                        </a:lnTo>
                        <a:lnTo>
                          <a:pt x="172" y="158"/>
                        </a:lnTo>
                        <a:lnTo>
                          <a:pt x="169" y="165"/>
                        </a:lnTo>
                        <a:lnTo>
                          <a:pt x="166" y="172"/>
                        </a:lnTo>
                        <a:lnTo>
                          <a:pt x="162" y="178"/>
                        </a:lnTo>
                        <a:lnTo>
                          <a:pt x="157" y="185"/>
                        </a:lnTo>
                        <a:lnTo>
                          <a:pt x="151" y="190"/>
                        </a:lnTo>
                        <a:lnTo>
                          <a:pt x="145" y="196"/>
                        </a:lnTo>
                        <a:lnTo>
                          <a:pt x="139" y="200"/>
                        </a:lnTo>
                        <a:lnTo>
                          <a:pt x="131" y="204"/>
                        </a:lnTo>
                        <a:lnTo>
                          <a:pt x="124" y="207"/>
                        </a:lnTo>
                        <a:lnTo>
                          <a:pt x="117" y="210"/>
                        </a:lnTo>
                        <a:lnTo>
                          <a:pt x="109" y="211"/>
                        </a:lnTo>
                        <a:lnTo>
                          <a:pt x="100" y="212"/>
                        </a:lnTo>
                        <a:lnTo>
                          <a:pt x="91" y="213"/>
                        </a:lnTo>
                        <a:lnTo>
                          <a:pt x="81" y="212"/>
                        </a:lnTo>
                        <a:lnTo>
                          <a:pt x="70" y="211"/>
                        </a:lnTo>
                        <a:lnTo>
                          <a:pt x="61" y="209"/>
                        </a:lnTo>
                        <a:lnTo>
                          <a:pt x="53" y="205"/>
                        </a:lnTo>
                        <a:lnTo>
                          <a:pt x="45" y="201"/>
                        </a:lnTo>
                        <a:lnTo>
                          <a:pt x="38" y="197"/>
                        </a:lnTo>
                        <a:lnTo>
                          <a:pt x="31" y="190"/>
                        </a:lnTo>
                        <a:lnTo>
                          <a:pt x="25" y="183"/>
                        </a:lnTo>
                        <a:lnTo>
                          <a:pt x="18" y="176"/>
                        </a:lnTo>
                        <a:lnTo>
                          <a:pt x="13" y="167"/>
                        </a:lnTo>
                        <a:lnTo>
                          <a:pt x="9" y="159"/>
                        </a:lnTo>
                        <a:lnTo>
                          <a:pt x="6" y="149"/>
                        </a:lnTo>
                        <a:lnTo>
                          <a:pt x="3" y="139"/>
                        </a:lnTo>
                        <a:lnTo>
                          <a:pt x="1" y="127"/>
                        </a:lnTo>
                        <a:lnTo>
                          <a:pt x="0" y="115"/>
                        </a:lnTo>
                        <a:lnTo>
                          <a:pt x="0" y="103"/>
                        </a:lnTo>
                        <a:lnTo>
                          <a:pt x="0" y="92"/>
                        </a:lnTo>
                        <a:lnTo>
                          <a:pt x="2" y="81"/>
                        </a:lnTo>
                        <a:lnTo>
                          <a:pt x="3" y="70"/>
                        </a:lnTo>
                        <a:lnTo>
                          <a:pt x="6" y="60"/>
                        </a:lnTo>
                        <a:lnTo>
                          <a:pt x="10" y="51"/>
                        </a:lnTo>
                        <a:lnTo>
                          <a:pt x="14" y="43"/>
                        </a:lnTo>
                        <a:lnTo>
                          <a:pt x="19" y="35"/>
                        </a:lnTo>
                        <a:lnTo>
                          <a:pt x="26" y="28"/>
                        </a:lnTo>
                        <a:lnTo>
                          <a:pt x="32" y="22"/>
                        </a:lnTo>
                        <a:lnTo>
                          <a:pt x="39" y="15"/>
                        </a:lnTo>
                        <a:lnTo>
                          <a:pt x="47" y="11"/>
                        </a:lnTo>
                        <a:lnTo>
                          <a:pt x="55" y="7"/>
                        </a:lnTo>
                        <a:lnTo>
                          <a:pt x="64" y="4"/>
                        </a:lnTo>
                        <a:lnTo>
                          <a:pt x="73" y="2"/>
                        </a:lnTo>
                        <a:lnTo>
                          <a:pt x="84" y="0"/>
                        </a:lnTo>
                        <a:lnTo>
                          <a:pt x="94" y="0"/>
                        </a:lnTo>
                        <a:lnTo>
                          <a:pt x="102" y="0"/>
                        </a:lnTo>
                        <a:lnTo>
                          <a:pt x="110" y="1"/>
                        </a:lnTo>
                        <a:lnTo>
                          <a:pt x="117" y="2"/>
                        </a:lnTo>
                        <a:lnTo>
                          <a:pt x="124" y="4"/>
                        </a:lnTo>
                        <a:lnTo>
                          <a:pt x="131" y="7"/>
                        </a:lnTo>
                        <a:lnTo>
                          <a:pt x="138" y="10"/>
                        </a:lnTo>
                        <a:lnTo>
                          <a:pt x="144" y="13"/>
                        </a:lnTo>
                        <a:lnTo>
                          <a:pt x="150" y="17"/>
                        </a:lnTo>
                        <a:lnTo>
                          <a:pt x="155" y="23"/>
                        </a:lnTo>
                        <a:lnTo>
                          <a:pt x="159" y="28"/>
                        </a:lnTo>
                        <a:lnTo>
                          <a:pt x="163" y="33"/>
                        </a:lnTo>
                        <a:lnTo>
                          <a:pt x="167" y="39"/>
                        </a:lnTo>
                        <a:lnTo>
                          <a:pt x="170" y="45"/>
                        </a:lnTo>
                        <a:lnTo>
                          <a:pt x="172" y="51"/>
                        </a:lnTo>
                        <a:lnTo>
                          <a:pt x="174" y="58"/>
                        </a:lnTo>
                        <a:lnTo>
                          <a:pt x="175" y="66"/>
                        </a:lnTo>
                        <a:lnTo>
                          <a:pt x="148" y="66"/>
                        </a:lnTo>
                        <a:lnTo>
                          <a:pt x="146" y="56"/>
                        </a:lnTo>
                        <a:lnTo>
                          <a:pt x="142" y="48"/>
                        </a:lnTo>
                        <a:lnTo>
                          <a:pt x="137" y="41"/>
                        </a:lnTo>
                        <a:lnTo>
                          <a:pt x="129" y="35"/>
                        </a:lnTo>
                        <a:lnTo>
                          <a:pt x="122" y="31"/>
                        </a:lnTo>
                        <a:lnTo>
                          <a:pt x="113" y="27"/>
                        </a:lnTo>
                        <a:lnTo>
                          <a:pt x="103" y="26"/>
                        </a:lnTo>
                        <a:lnTo>
                          <a:pt x="93" y="25"/>
                        </a:lnTo>
                        <a:lnTo>
                          <a:pt x="85" y="25"/>
                        </a:lnTo>
                        <a:lnTo>
                          <a:pt x="79" y="26"/>
                        </a:lnTo>
                        <a:lnTo>
                          <a:pt x="71" y="28"/>
                        </a:lnTo>
                        <a:lnTo>
                          <a:pt x="65" y="30"/>
                        </a:lnTo>
                        <a:lnTo>
                          <a:pt x="59" y="33"/>
                        </a:lnTo>
                        <a:lnTo>
                          <a:pt x="54" y="37"/>
                        </a:lnTo>
                        <a:lnTo>
                          <a:pt x="49" y="41"/>
                        </a:lnTo>
                        <a:lnTo>
                          <a:pt x="45" y="46"/>
                        </a:lnTo>
                        <a:lnTo>
                          <a:pt x="41" y="52"/>
                        </a:lnTo>
                        <a:lnTo>
                          <a:pt x="38" y="58"/>
                        </a:lnTo>
                        <a:lnTo>
                          <a:pt x="35" y="64"/>
                        </a:lnTo>
                        <a:lnTo>
                          <a:pt x="33" y="71"/>
                        </a:lnTo>
                        <a:lnTo>
                          <a:pt x="31" y="80"/>
                        </a:lnTo>
                        <a:lnTo>
                          <a:pt x="30" y="88"/>
                        </a:lnTo>
                        <a:lnTo>
                          <a:pt x="29" y="97"/>
                        </a:lnTo>
                        <a:lnTo>
                          <a:pt x="28" y="107"/>
                        </a:lnTo>
                        <a:lnTo>
                          <a:pt x="29" y="115"/>
                        </a:lnTo>
                        <a:lnTo>
                          <a:pt x="30" y="124"/>
                        </a:lnTo>
                        <a:lnTo>
                          <a:pt x="31" y="132"/>
                        </a:lnTo>
                        <a:lnTo>
                          <a:pt x="33" y="140"/>
                        </a:lnTo>
                        <a:lnTo>
                          <a:pt x="35" y="147"/>
                        </a:lnTo>
                        <a:lnTo>
                          <a:pt x="38" y="154"/>
                        </a:lnTo>
                        <a:lnTo>
                          <a:pt x="42" y="160"/>
                        </a:lnTo>
                        <a:lnTo>
                          <a:pt x="46" y="166"/>
                        </a:lnTo>
                        <a:lnTo>
                          <a:pt x="50" y="171"/>
                        </a:lnTo>
                        <a:lnTo>
                          <a:pt x="55" y="175"/>
                        </a:lnTo>
                        <a:lnTo>
                          <a:pt x="60" y="179"/>
                        </a:lnTo>
                        <a:lnTo>
                          <a:pt x="66" y="182"/>
                        </a:lnTo>
                        <a:lnTo>
                          <a:pt x="72" y="185"/>
                        </a:lnTo>
                        <a:lnTo>
                          <a:pt x="79" y="186"/>
                        </a:lnTo>
                        <a:lnTo>
                          <a:pt x="86" y="187"/>
                        </a:lnTo>
                        <a:lnTo>
                          <a:pt x="93" y="188"/>
                        </a:lnTo>
                        <a:lnTo>
                          <a:pt x="98" y="187"/>
                        </a:lnTo>
                        <a:lnTo>
                          <a:pt x="104" y="187"/>
                        </a:lnTo>
                        <a:lnTo>
                          <a:pt x="110" y="185"/>
                        </a:lnTo>
                        <a:lnTo>
                          <a:pt x="115" y="184"/>
                        </a:lnTo>
                        <a:lnTo>
                          <a:pt x="119" y="182"/>
                        </a:lnTo>
                        <a:lnTo>
                          <a:pt x="124" y="179"/>
                        </a:lnTo>
                        <a:lnTo>
                          <a:pt x="128" y="176"/>
                        </a:lnTo>
                        <a:lnTo>
                          <a:pt x="133" y="172"/>
                        </a:lnTo>
                        <a:lnTo>
                          <a:pt x="137" y="169"/>
                        </a:lnTo>
                        <a:lnTo>
                          <a:pt x="140" y="164"/>
                        </a:lnTo>
                        <a:lnTo>
                          <a:pt x="143" y="160"/>
                        </a:lnTo>
                        <a:lnTo>
                          <a:pt x="145" y="155"/>
                        </a:lnTo>
                        <a:lnTo>
                          <a:pt x="147" y="150"/>
                        </a:lnTo>
                        <a:lnTo>
                          <a:pt x="148" y="144"/>
                        </a:lnTo>
                        <a:lnTo>
                          <a:pt x="149" y="139"/>
                        </a:lnTo>
                        <a:lnTo>
                          <a:pt x="150" y="1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7" name="Freeform 239">
                    <a:extLst>
                      <a:ext uri="{FF2B5EF4-FFF2-40B4-BE49-F238E27FC236}">
                        <a16:creationId xmlns:a16="http://schemas.microsoft.com/office/drawing/2014/main" id="{3E38DF58-481B-657B-90EB-AD9E4598C6C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57612" y="4391703"/>
                    <a:ext cx="37017" cy="41845"/>
                  </a:xfrm>
                  <a:custGeom>
                    <a:avLst/>
                    <a:gdLst>
                      <a:gd name="T0" fmla="*/ 87 w 138"/>
                      <a:gd name="T1" fmla="*/ 143 h 156"/>
                      <a:gd name="T2" fmla="*/ 68 w 138"/>
                      <a:gd name="T3" fmla="*/ 153 h 156"/>
                      <a:gd name="T4" fmla="*/ 47 w 138"/>
                      <a:gd name="T5" fmla="*/ 156 h 156"/>
                      <a:gd name="T6" fmla="*/ 19 w 138"/>
                      <a:gd name="T7" fmla="*/ 150 h 156"/>
                      <a:gd name="T8" fmla="*/ 3 w 138"/>
                      <a:gd name="T9" fmla="*/ 130 h 156"/>
                      <a:gd name="T10" fmla="*/ 1 w 138"/>
                      <a:gd name="T11" fmla="*/ 103 h 156"/>
                      <a:gd name="T12" fmla="*/ 12 w 138"/>
                      <a:gd name="T13" fmla="*/ 80 h 156"/>
                      <a:gd name="T14" fmla="*/ 38 w 138"/>
                      <a:gd name="T15" fmla="*/ 68 h 156"/>
                      <a:gd name="T16" fmla="*/ 67 w 138"/>
                      <a:gd name="T17" fmla="*/ 64 h 156"/>
                      <a:gd name="T18" fmla="*/ 93 w 138"/>
                      <a:gd name="T19" fmla="*/ 59 h 156"/>
                      <a:gd name="T20" fmla="*/ 97 w 138"/>
                      <a:gd name="T21" fmla="*/ 45 h 156"/>
                      <a:gd name="T22" fmla="*/ 92 w 138"/>
                      <a:gd name="T23" fmla="*/ 32 h 156"/>
                      <a:gd name="T24" fmla="*/ 79 w 138"/>
                      <a:gd name="T25" fmla="*/ 23 h 156"/>
                      <a:gd name="T26" fmla="*/ 57 w 138"/>
                      <a:gd name="T27" fmla="*/ 22 h 156"/>
                      <a:gd name="T28" fmla="*/ 38 w 138"/>
                      <a:gd name="T29" fmla="*/ 30 h 156"/>
                      <a:gd name="T30" fmla="*/ 30 w 138"/>
                      <a:gd name="T31" fmla="*/ 43 h 156"/>
                      <a:gd name="T32" fmla="*/ 7 w 138"/>
                      <a:gd name="T33" fmla="*/ 48 h 156"/>
                      <a:gd name="T34" fmla="*/ 9 w 138"/>
                      <a:gd name="T35" fmla="*/ 33 h 156"/>
                      <a:gd name="T36" fmla="*/ 15 w 138"/>
                      <a:gd name="T37" fmla="*/ 20 h 156"/>
                      <a:gd name="T38" fmla="*/ 26 w 138"/>
                      <a:gd name="T39" fmla="*/ 10 h 156"/>
                      <a:gd name="T40" fmla="*/ 40 w 138"/>
                      <a:gd name="T41" fmla="*/ 4 h 156"/>
                      <a:gd name="T42" fmla="*/ 79 w 138"/>
                      <a:gd name="T43" fmla="*/ 1 h 156"/>
                      <a:gd name="T44" fmla="*/ 100 w 138"/>
                      <a:gd name="T45" fmla="*/ 7 h 156"/>
                      <a:gd name="T46" fmla="*/ 112 w 138"/>
                      <a:gd name="T47" fmla="*/ 14 h 156"/>
                      <a:gd name="T48" fmla="*/ 119 w 138"/>
                      <a:gd name="T49" fmla="*/ 26 h 156"/>
                      <a:gd name="T50" fmla="*/ 122 w 138"/>
                      <a:gd name="T51" fmla="*/ 119 h 156"/>
                      <a:gd name="T52" fmla="*/ 127 w 138"/>
                      <a:gd name="T53" fmla="*/ 133 h 156"/>
                      <a:gd name="T54" fmla="*/ 134 w 138"/>
                      <a:gd name="T55" fmla="*/ 134 h 156"/>
                      <a:gd name="T56" fmla="*/ 138 w 138"/>
                      <a:gd name="T57" fmla="*/ 153 h 156"/>
                      <a:gd name="T58" fmla="*/ 127 w 138"/>
                      <a:gd name="T59" fmla="*/ 155 h 156"/>
                      <a:gd name="T60" fmla="*/ 113 w 138"/>
                      <a:gd name="T61" fmla="*/ 153 h 156"/>
                      <a:gd name="T62" fmla="*/ 102 w 138"/>
                      <a:gd name="T63" fmla="*/ 147 h 156"/>
                      <a:gd name="T64" fmla="*/ 99 w 138"/>
                      <a:gd name="T65" fmla="*/ 133 h 156"/>
                      <a:gd name="T66" fmla="*/ 91 w 138"/>
                      <a:gd name="T67" fmla="*/ 79 h 156"/>
                      <a:gd name="T68" fmla="*/ 63 w 138"/>
                      <a:gd name="T69" fmla="*/ 86 h 156"/>
                      <a:gd name="T70" fmla="*/ 44 w 138"/>
                      <a:gd name="T71" fmla="*/ 89 h 156"/>
                      <a:gd name="T72" fmla="*/ 31 w 138"/>
                      <a:gd name="T73" fmla="*/ 96 h 156"/>
                      <a:gd name="T74" fmla="*/ 26 w 138"/>
                      <a:gd name="T75" fmla="*/ 107 h 156"/>
                      <a:gd name="T76" fmla="*/ 27 w 138"/>
                      <a:gd name="T77" fmla="*/ 121 h 156"/>
                      <a:gd name="T78" fmla="*/ 36 w 138"/>
                      <a:gd name="T79" fmla="*/ 131 h 156"/>
                      <a:gd name="T80" fmla="*/ 52 w 138"/>
                      <a:gd name="T81" fmla="*/ 134 h 156"/>
                      <a:gd name="T82" fmla="*/ 77 w 138"/>
                      <a:gd name="T83" fmla="*/ 129 h 156"/>
                      <a:gd name="T84" fmla="*/ 93 w 138"/>
                      <a:gd name="T85" fmla="*/ 113 h 156"/>
                      <a:gd name="T86" fmla="*/ 97 w 138"/>
                      <a:gd name="T87" fmla="*/ 77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8" h="156">
                        <a:moveTo>
                          <a:pt x="99" y="132"/>
                        </a:moveTo>
                        <a:lnTo>
                          <a:pt x="93" y="137"/>
                        </a:lnTo>
                        <a:lnTo>
                          <a:pt x="87" y="143"/>
                        </a:lnTo>
                        <a:lnTo>
                          <a:pt x="81" y="147"/>
                        </a:lnTo>
                        <a:lnTo>
                          <a:pt x="75" y="151"/>
                        </a:lnTo>
                        <a:lnTo>
                          <a:pt x="68" y="153"/>
                        </a:lnTo>
                        <a:lnTo>
                          <a:pt x="62" y="155"/>
                        </a:lnTo>
                        <a:lnTo>
                          <a:pt x="55" y="156"/>
                        </a:lnTo>
                        <a:lnTo>
                          <a:pt x="47" y="156"/>
                        </a:lnTo>
                        <a:lnTo>
                          <a:pt x="36" y="156"/>
                        </a:lnTo>
                        <a:lnTo>
                          <a:pt x="27" y="154"/>
                        </a:lnTo>
                        <a:lnTo>
                          <a:pt x="19" y="150"/>
                        </a:lnTo>
                        <a:lnTo>
                          <a:pt x="13" y="145"/>
                        </a:lnTo>
                        <a:lnTo>
                          <a:pt x="7" y="138"/>
                        </a:lnTo>
                        <a:lnTo>
                          <a:pt x="3" y="130"/>
                        </a:lnTo>
                        <a:lnTo>
                          <a:pt x="1" y="122"/>
                        </a:lnTo>
                        <a:lnTo>
                          <a:pt x="0" y="112"/>
                        </a:lnTo>
                        <a:lnTo>
                          <a:pt x="1" y="103"/>
                        </a:lnTo>
                        <a:lnTo>
                          <a:pt x="3" y="95"/>
                        </a:lnTo>
                        <a:lnTo>
                          <a:pt x="7" y="88"/>
                        </a:lnTo>
                        <a:lnTo>
                          <a:pt x="12" y="80"/>
                        </a:lnTo>
                        <a:lnTo>
                          <a:pt x="19" y="75"/>
                        </a:lnTo>
                        <a:lnTo>
                          <a:pt x="28" y="71"/>
                        </a:lnTo>
                        <a:lnTo>
                          <a:pt x="38" y="68"/>
                        </a:lnTo>
                        <a:lnTo>
                          <a:pt x="50" y="66"/>
                        </a:lnTo>
                        <a:lnTo>
                          <a:pt x="58" y="65"/>
                        </a:lnTo>
                        <a:lnTo>
                          <a:pt x="67" y="64"/>
                        </a:lnTo>
                        <a:lnTo>
                          <a:pt x="82" y="62"/>
                        </a:lnTo>
                        <a:lnTo>
                          <a:pt x="90" y="61"/>
                        </a:lnTo>
                        <a:lnTo>
                          <a:pt x="93" y="59"/>
                        </a:lnTo>
                        <a:lnTo>
                          <a:pt x="96" y="56"/>
                        </a:lnTo>
                        <a:lnTo>
                          <a:pt x="97" y="52"/>
                        </a:lnTo>
                        <a:lnTo>
                          <a:pt x="97" y="45"/>
                        </a:lnTo>
                        <a:lnTo>
                          <a:pt x="96" y="40"/>
                        </a:lnTo>
                        <a:lnTo>
                          <a:pt x="95" y="35"/>
                        </a:lnTo>
                        <a:lnTo>
                          <a:pt x="92" y="32"/>
                        </a:lnTo>
                        <a:lnTo>
                          <a:pt x="89" y="28"/>
                        </a:lnTo>
                        <a:lnTo>
                          <a:pt x="84" y="26"/>
                        </a:lnTo>
                        <a:lnTo>
                          <a:pt x="79" y="23"/>
                        </a:lnTo>
                        <a:lnTo>
                          <a:pt x="72" y="22"/>
                        </a:lnTo>
                        <a:lnTo>
                          <a:pt x="64" y="22"/>
                        </a:lnTo>
                        <a:lnTo>
                          <a:pt x="57" y="22"/>
                        </a:lnTo>
                        <a:lnTo>
                          <a:pt x="50" y="25"/>
                        </a:lnTo>
                        <a:lnTo>
                          <a:pt x="43" y="27"/>
                        </a:lnTo>
                        <a:lnTo>
                          <a:pt x="38" y="30"/>
                        </a:lnTo>
                        <a:lnTo>
                          <a:pt x="34" y="33"/>
                        </a:lnTo>
                        <a:lnTo>
                          <a:pt x="32" y="38"/>
                        </a:lnTo>
                        <a:lnTo>
                          <a:pt x="30" y="43"/>
                        </a:lnTo>
                        <a:lnTo>
                          <a:pt x="30" y="50"/>
                        </a:lnTo>
                        <a:lnTo>
                          <a:pt x="7" y="50"/>
                        </a:lnTo>
                        <a:lnTo>
                          <a:pt x="7" y="48"/>
                        </a:lnTo>
                        <a:lnTo>
                          <a:pt x="7" y="43"/>
                        </a:lnTo>
                        <a:lnTo>
                          <a:pt x="8" y="38"/>
                        </a:lnTo>
                        <a:lnTo>
                          <a:pt x="9" y="33"/>
                        </a:lnTo>
                        <a:lnTo>
                          <a:pt x="11" y="29"/>
                        </a:lnTo>
                        <a:lnTo>
                          <a:pt x="13" y="25"/>
                        </a:lnTo>
                        <a:lnTo>
                          <a:pt x="15" y="20"/>
                        </a:lnTo>
                        <a:lnTo>
                          <a:pt x="18" y="16"/>
                        </a:lnTo>
                        <a:lnTo>
                          <a:pt x="22" y="13"/>
                        </a:lnTo>
                        <a:lnTo>
                          <a:pt x="26" y="10"/>
                        </a:lnTo>
                        <a:lnTo>
                          <a:pt x="30" y="8"/>
                        </a:lnTo>
                        <a:lnTo>
                          <a:pt x="35" y="5"/>
                        </a:lnTo>
                        <a:lnTo>
                          <a:pt x="40" y="4"/>
                        </a:lnTo>
                        <a:lnTo>
                          <a:pt x="53" y="1"/>
                        </a:lnTo>
                        <a:lnTo>
                          <a:pt x="65" y="0"/>
                        </a:lnTo>
                        <a:lnTo>
                          <a:pt x="79" y="1"/>
                        </a:lnTo>
                        <a:lnTo>
                          <a:pt x="90" y="3"/>
                        </a:lnTo>
                        <a:lnTo>
                          <a:pt x="95" y="5"/>
                        </a:lnTo>
                        <a:lnTo>
                          <a:pt x="100" y="7"/>
                        </a:lnTo>
                        <a:lnTo>
                          <a:pt x="105" y="9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5" y="17"/>
                        </a:lnTo>
                        <a:lnTo>
                          <a:pt x="117" y="21"/>
                        </a:lnTo>
                        <a:lnTo>
                          <a:pt x="119" y="26"/>
                        </a:lnTo>
                        <a:lnTo>
                          <a:pt x="122" y="35"/>
                        </a:lnTo>
                        <a:lnTo>
                          <a:pt x="122" y="46"/>
                        </a:lnTo>
                        <a:lnTo>
                          <a:pt x="122" y="119"/>
                        </a:lnTo>
                        <a:lnTo>
                          <a:pt x="123" y="127"/>
                        </a:lnTo>
                        <a:lnTo>
                          <a:pt x="124" y="131"/>
                        </a:lnTo>
                        <a:lnTo>
                          <a:pt x="127" y="133"/>
                        </a:lnTo>
                        <a:lnTo>
                          <a:pt x="132" y="134"/>
                        </a:lnTo>
                        <a:lnTo>
                          <a:pt x="133" y="134"/>
                        </a:lnTo>
                        <a:lnTo>
                          <a:pt x="134" y="134"/>
                        </a:lnTo>
                        <a:lnTo>
                          <a:pt x="136" y="133"/>
                        </a:lnTo>
                        <a:lnTo>
                          <a:pt x="138" y="133"/>
                        </a:lnTo>
                        <a:lnTo>
                          <a:pt x="138" y="153"/>
                        </a:lnTo>
                        <a:lnTo>
                          <a:pt x="134" y="154"/>
                        </a:lnTo>
                        <a:lnTo>
                          <a:pt x="130" y="154"/>
                        </a:lnTo>
                        <a:lnTo>
                          <a:pt x="127" y="155"/>
                        </a:lnTo>
                        <a:lnTo>
                          <a:pt x="124" y="155"/>
                        </a:lnTo>
                        <a:lnTo>
                          <a:pt x="118" y="154"/>
                        </a:lnTo>
                        <a:lnTo>
                          <a:pt x="113" y="153"/>
                        </a:lnTo>
                        <a:lnTo>
                          <a:pt x="109" y="152"/>
                        </a:lnTo>
                        <a:lnTo>
                          <a:pt x="106" y="150"/>
                        </a:lnTo>
                        <a:lnTo>
                          <a:pt x="102" y="147"/>
                        </a:lnTo>
                        <a:lnTo>
                          <a:pt x="100" y="143"/>
                        </a:lnTo>
                        <a:lnTo>
                          <a:pt x="99" y="138"/>
                        </a:lnTo>
                        <a:lnTo>
                          <a:pt x="99" y="133"/>
                        </a:lnTo>
                        <a:lnTo>
                          <a:pt x="99" y="132"/>
                        </a:lnTo>
                        <a:close/>
                        <a:moveTo>
                          <a:pt x="97" y="77"/>
                        </a:moveTo>
                        <a:lnTo>
                          <a:pt x="91" y="79"/>
                        </a:lnTo>
                        <a:lnTo>
                          <a:pt x="83" y="81"/>
                        </a:lnTo>
                        <a:lnTo>
                          <a:pt x="74" y="84"/>
                        </a:lnTo>
                        <a:lnTo>
                          <a:pt x="63" y="86"/>
                        </a:lnTo>
                        <a:lnTo>
                          <a:pt x="56" y="87"/>
                        </a:lnTo>
                        <a:lnTo>
                          <a:pt x="51" y="88"/>
                        </a:lnTo>
                        <a:lnTo>
                          <a:pt x="44" y="89"/>
                        </a:lnTo>
                        <a:lnTo>
                          <a:pt x="39" y="91"/>
                        </a:lnTo>
                        <a:lnTo>
                          <a:pt x="34" y="93"/>
                        </a:lnTo>
                        <a:lnTo>
                          <a:pt x="31" y="96"/>
                        </a:lnTo>
                        <a:lnTo>
                          <a:pt x="28" y="99"/>
                        </a:lnTo>
                        <a:lnTo>
                          <a:pt x="27" y="102"/>
                        </a:lnTo>
                        <a:lnTo>
                          <a:pt x="26" y="107"/>
                        </a:lnTo>
                        <a:lnTo>
                          <a:pt x="25" y="112"/>
                        </a:lnTo>
                        <a:lnTo>
                          <a:pt x="26" y="117"/>
                        </a:lnTo>
                        <a:lnTo>
                          <a:pt x="27" y="121"/>
                        </a:lnTo>
                        <a:lnTo>
                          <a:pt x="29" y="125"/>
                        </a:lnTo>
                        <a:lnTo>
                          <a:pt x="32" y="128"/>
                        </a:lnTo>
                        <a:lnTo>
                          <a:pt x="36" y="131"/>
                        </a:lnTo>
                        <a:lnTo>
                          <a:pt x="40" y="133"/>
                        </a:lnTo>
                        <a:lnTo>
                          <a:pt x="45" y="134"/>
                        </a:lnTo>
                        <a:lnTo>
                          <a:pt x="52" y="134"/>
                        </a:lnTo>
                        <a:lnTo>
                          <a:pt x="61" y="134"/>
                        </a:lnTo>
                        <a:lnTo>
                          <a:pt x="70" y="132"/>
                        </a:lnTo>
                        <a:lnTo>
                          <a:pt x="77" y="129"/>
                        </a:lnTo>
                        <a:lnTo>
                          <a:pt x="84" y="124"/>
                        </a:lnTo>
                        <a:lnTo>
                          <a:pt x="90" y="119"/>
                        </a:lnTo>
                        <a:lnTo>
                          <a:pt x="93" y="113"/>
                        </a:lnTo>
                        <a:lnTo>
                          <a:pt x="96" y="107"/>
                        </a:lnTo>
                        <a:lnTo>
                          <a:pt x="97" y="99"/>
                        </a:lnTo>
                        <a:lnTo>
                          <a:pt x="97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8" name="Freeform 240">
                    <a:extLst>
                      <a:ext uri="{FF2B5EF4-FFF2-40B4-BE49-F238E27FC236}">
                        <a16:creationId xmlns:a16="http://schemas.microsoft.com/office/drawing/2014/main" id="{D4F1F248-5BFB-AB7B-3484-4B4E9A2507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1067" y="4393312"/>
                    <a:ext cx="19313" cy="38626"/>
                  </a:xfrm>
                  <a:custGeom>
                    <a:avLst/>
                    <a:gdLst>
                      <a:gd name="T0" fmla="*/ 0 w 71"/>
                      <a:gd name="T1" fmla="*/ 150 h 150"/>
                      <a:gd name="T2" fmla="*/ 0 w 71"/>
                      <a:gd name="T3" fmla="*/ 3 h 150"/>
                      <a:gd name="T4" fmla="*/ 24 w 71"/>
                      <a:gd name="T5" fmla="*/ 3 h 150"/>
                      <a:gd name="T6" fmla="*/ 24 w 71"/>
                      <a:gd name="T7" fmla="*/ 30 h 150"/>
                      <a:gd name="T8" fmla="*/ 27 w 71"/>
                      <a:gd name="T9" fmla="*/ 23 h 150"/>
                      <a:gd name="T10" fmla="*/ 31 w 71"/>
                      <a:gd name="T11" fmla="*/ 16 h 150"/>
                      <a:gd name="T12" fmla="*/ 35 w 71"/>
                      <a:gd name="T13" fmla="*/ 11 h 150"/>
                      <a:gd name="T14" fmla="*/ 39 w 71"/>
                      <a:gd name="T15" fmla="*/ 7 h 150"/>
                      <a:gd name="T16" fmla="*/ 45 w 71"/>
                      <a:gd name="T17" fmla="*/ 4 h 150"/>
                      <a:gd name="T18" fmla="*/ 50 w 71"/>
                      <a:gd name="T19" fmla="*/ 2 h 150"/>
                      <a:gd name="T20" fmla="*/ 58 w 71"/>
                      <a:gd name="T21" fmla="*/ 0 h 150"/>
                      <a:gd name="T22" fmla="*/ 65 w 71"/>
                      <a:gd name="T23" fmla="*/ 0 h 150"/>
                      <a:gd name="T24" fmla="*/ 67 w 71"/>
                      <a:gd name="T25" fmla="*/ 0 h 150"/>
                      <a:gd name="T26" fmla="*/ 69 w 71"/>
                      <a:gd name="T27" fmla="*/ 0 h 150"/>
                      <a:gd name="T28" fmla="*/ 70 w 71"/>
                      <a:gd name="T29" fmla="*/ 0 h 150"/>
                      <a:gd name="T30" fmla="*/ 71 w 71"/>
                      <a:gd name="T31" fmla="*/ 0 h 150"/>
                      <a:gd name="T32" fmla="*/ 71 w 71"/>
                      <a:gd name="T33" fmla="*/ 27 h 150"/>
                      <a:gd name="T34" fmla="*/ 70 w 71"/>
                      <a:gd name="T35" fmla="*/ 27 h 150"/>
                      <a:gd name="T36" fmla="*/ 69 w 71"/>
                      <a:gd name="T37" fmla="*/ 27 h 150"/>
                      <a:gd name="T38" fmla="*/ 67 w 71"/>
                      <a:gd name="T39" fmla="*/ 27 h 150"/>
                      <a:gd name="T40" fmla="*/ 65 w 71"/>
                      <a:gd name="T41" fmla="*/ 27 h 150"/>
                      <a:gd name="T42" fmla="*/ 56 w 71"/>
                      <a:gd name="T43" fmla="*/ 27 h 150"/>
                      <a:gd name="T44" fmla="*/ 47 w 71"/>
                      <a:gd name="T45" fmla="*/ 29 h 150"/>
                      <a:gd name="T46" fmla="*/ 40 w 71"/>
                      <a:gd name="T47" fmla="*/ 33 h 150"/>
                      <a:gd name="T48" fmla="*/ 35 w 71"/>
                      <a:gd name="T49" fmla="*/ 37 h 150"/>
                      <a:gd name="T50" fmla="*/ 30 w 71"/>
                      <a:gd name="T51" fmla="*/ 43 h 150"/>
                      <a:gd name="T52" fmla="*/ 27 w 71"/>
                      <a:gd name="T53" fmla="*/ 50 h 150"/>
                      <a:gd name="T54" fmla="*/ 25 w 71"/>
                      <a:gd name="T55" fmla="*/ 58 h 150"/>
                      <a:gd name="T56" fmla="*/ 25 w 71"/>
                      <a:gd name="T57" fmla="*/ 68 h 150"/>
                      <a:gd name="T58" fmla="*/ 25 w 71"/>
                      <a:gd name="T59" fmla="*/ 150 h 150"/>
                      <a:gd name="T60" fmla="*/ 0 w 71"/>
                      <a:gd name="T6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1" h="150">
                        <a:moveTo>
                          <a:pt x="0" y="150"/>
                        </a:moveTo>
                        <a:lnTo>
                          <a:pt x="0" y="3"/>
                        </a:lnTo>
                        <a:lnTo>
                          <a:pt x="24" y="3"/>
                        </a:lnTo>
                        <a:lnTo>
                          <a:pt x="24" y="30"/>
                        </a:lnTo>
                        <a:lnTo>
                          <a:pt x="27" y="23"/>
                        </a:lnTo>
                        <a:lnTo>
                          <a:pt x="31" y="16"/>
                        </a:lnTo>
                        <a:lnTo>
                          <a:pt x="35" y="11"/>
                        </a:lnTo>
                        <a:lnTo>
                          <a:pt x="39" y="7"/>
                        </a:lnTo>
                        <a:lnTo>
                          <a:pt x="45" y="4"/>
                        </a:lnTo>
                        <a:lnTo>
                          <a:pt x="50" y="2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67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1" y="27"/>
                        </a:lnTo>
                        <a:lnTo>
                          <a:pt x="70" y="27"/>
                        </a:lnTo>
                        <a:lnTo>
                          <a:pt x="69" y="27"/>
                        </a:lnTo>
                        <a:lnTo>
                          <a:pt x="67" y="27"/>
                        </a:lnTo>
                        <a:lnTo>
                          <a:pt x="65" y="27"/>
                        </a:lnTo>
                        <a:lnTo>
                          <a:pt x="56" y="27"/>
                        </a:lnTo>
                        <a:lnTo>
                          <a:pt x="47" y="29"/>
                        </a:lnTo>
                        <a:lnTo>
                          <a:pt x="40" y="33"/>
                        </a:lnTo>
                        <a:lnTo>
                          <a:pt x="35" y="37"/>
                        </a:lnTo>
                        <a:lnTo>
                          <a:pt x="30" y="43"/>
                        </a:lnTo>
                        <a:lnTo>
                          <a:pt x="27" y="50"/>
                        </a:lnTo>
                        <a:lnTo>
                          <a:pt x="25" y="58"/>
                        </a:lnTo>
                        <a:lnTo>
                          <a:pt x="25" y="68"/>
                        </a:lnTo>
                        <a:lnTo>
                          <a:pt x="25" y="150"/>
                        </a:lnTo>
                        <a:lnTo>
                          <a:pt x="0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9" name="Freeform 241">
                    <a:extLst>
                      <a:ext uri="{FF2B5EF4-FFF2-40B4-BE49-F238E27FC236}">
                        <a16:creationId xmlns:a16="http://schemas.microsoft.com/office/drawing/2014/main" id="{E323D00D-3CBE-1C3A-4FD5-D6DFCDF9ED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926818" y="4391703"/>
                    <a:ext cx="35407" cy="56330"/>
                  </a:xfrm>
                  <a:custGeom>
                    <a:avLst/>
                    <a:gdLst>
                      <a:gd name="T0" fmla="*/ 25 w 137"/>
                      <a:gd name="T1" fmla="*/ 93 h 211"/>
                      <a:gd name="T2" fmla="*/ 30 w 137"/>
                      <a:gd name="T3" fmla="*/ 113 h 211"/>
                      <a:gd name="T4" fmla="*/ 38 w 137"/>
                      <a:gd name="T5" fmla="*/ 124 h 211"/>
                      <a:gd name="T6" fmla="*/ 44 w 137"/>
                      <a:gd name="T7" fmla="*/ 129 h 211"/>
                      <a:gd name="T8" fmla="*/ 57 w 137"/>
                      <a:gd name="T9" fmla="*/ 133 h 211"/>
                      <a:gd name="T10" fmla="*/ 72 w 137"/>
                      <a:gd name="T11" fmla="*/ 134 h 211"/>
                      <a:gd name="T12" fmla="*/ 82 w 137"/>
                      <a:gd name="T13" fmla="*/ 132 h 211"/>
                      <a:gd name="T14" fmla="*/ 90 w 137"/>
                      <a:gd name="T15" fmla="*/ 128 h 211"/>
                      <a:gd name="T16" fmla="*/ 96 w 137"/>
                      <a:gd name="T17" fmla="*/ 123 h 211"/>
                      <a:gd name="T18" fmla="*/ 104 w 137"/>
                      <a:gd name="T19" fmla="*/ 111 h 211"/>
                      <a:gd name="T20" fmla="*/ 110 w 137"/>
                      <a:gd name="T21" fmla="*/ 90 h 211"/>
                      <a:gd name="T22" fmla="*/ 110 w 137"/>
                      <a:gd name="T23" fmla="*/ 64 h 211"/>
                      <a:gd name="T24" fmla="*/ 104 w 137"/>
                      <a:gd name="T25" fmla="*/ 45 h 211"/>
                      <a:gd name="T26" fmla="*/ 96 w 137"/>
                      <a:gd name="T27" fmla="*/ 34 h 211"/>
                      <a:gd name="T28" fmla="*/ 89 w 137"/>
                      <a:gd name="T29" fmla="*/ 29 h 211"/>
                      <a:gd name="T30" fmla="*/ 77 w 137"/>
                      <a:gd name="T31" fmla="*/ 23 h 211"/>
                      <a:gd name="T32" fmla="*/ 62 w 137"/>
                      <a:gd name="T33" fmla="*/ 22 h 211"/>
                      <a:gd name="T34" fmla="*/ 53 w 137"/>
                      <a:gd name="T35" fmla="*/ 25 h 211"/>
                      <a:gd name="T36" fmla="*/ 45 w 137"/>
                      <a:gd name="T37" fmla="*/ 29 h 211"/>
                      <a:gd name="T38" fmla="*/ 38 w 137"/>
                      <a:gd name="T39" fmla="*/ 34 h 211"/>
                      <a:gd name="T40" fmla="*/ 30 w 137"/>
                      <a:gd name="T41" fmla="*/ 46 h 211"/>
                      <a:gd name="T42" fmla="*/ 25 w 137"/>
                      <a:gd name="T43" fmla="*/ 66 h 211"/>
                      <a:gd name="T44" fmla="*/ 0 w 137"/>
                      <a:gd name="T45" fmla="*/ 211 h 211"/>
                      <a:gd name="T46" fmla="*/ 25 w 137"/>
                      <a:gd name="T47" fmla="*/ 5 h 211"/>
                      <a:gd name="T48" fmla="*/ 30 w 137"/>
                      <a:gd name="T49" fmla="*/ 19 h 211"/>
                      <a:gd name="T50" fmla="*/ 40 w 137"/>
                      <a:gd name="T51" fmla="*/ 10 h 211"/>
                      <a:gd name="T52" fmla="*/ 51 w 137"/>
                      <a:gd name="T53" fmla="*/ 4 h 211"/>
                      <a:gd name="T54" fmla="*/ 64 w 137"/>
                      <a:gd name="T55" fmla="*/ 1 h 211"/>
                      <a:gd name="T56" fmla="*/ 80 w 137"/>
                      <a:gd name="T57" fmla="*/ 1 h 211"/>
                      <a:gd name="T58" fmla="*/ 93 w 137"/>
                      <a:gd name="T59" fmla="*/ 3 h 211"/>
                      <a:gd name="T60" fmla="*/ 104 w 137"/>
                      <a:gd name="T61" fmla="*/ 8 h 211"/>
                      <a:gd name="T62" fmla="*/ 114 w 137"/>
                      <a:gd name="T63" fmla="*/ 16 h 211"/>
                      <a:gd name="T64" fmla="*/ 123 w 137"/>
                      <a:gd name="T65" fmla="*/ 27 h 211"/>
                      <a:gd name="T66" fmla="*/ 129 w 137"/>
                      <a:gd name="T67" fmla="*/ 40 h 211"/>
                      <a:gd name="T68" fmla="*/ 134 w 137"/>
                      <a:gd name="T69" fmla="*/ 53 h 211"/>
                      <a:gd name="T70" fmla="*/ 136 w 137"/>
                      <a:gd name="T71" fmla="*/ 69 h 211"/>
                      <a:gd name="T72" fmla="*/ 136 w 137"/>
                      <a:gd name="T73" fmla="*/ 87 h 211"/>
                      <a:gd name="T74" fmla="*/ 134 w 137"/>
                      <a:gd name="T75" fmla="*/ 103 h 211"/>
                      <a:gd name="T76" fmla="*/ 129 w 137"/>
                      <a:gd name="T77" fmla="*/ 117 h 211"/>
                      <a:gd name="T78" fmla="*/ 122 w 137"/>
                      <a:gd name="T79" fmla="*/ 129 h 211"/>
                      <a:gd name="T80" fmla="*/ 114 w 137"/>
                      <a:gd name="T81" fmla="*/ 139 h 211"/>
                      <a:gd name="T82" fmla="*/ 104 w 137"/>
                      <a:gd name="T83" fmla="*/ 148 h 211"/>
                      <a:gd name="T84" fmla="*/ 92 w 137"/>
                      <a:gd name="T85" fmla="*/ 154 h 211"/>
                      <a:gd name="T86" fmla="*/ 79 w 137"/>
                      <a:gd name="T87" fmla="*/ 156 h 211"/>
                      <a:gd name="T88" fmla="*/ 64 w 137"/>
                      <a:gd name="T89" fmla="*/ 156 h 211"/>
                      <a:gd name="T90" fmla="*/ 51 w 137"/>
                      <a:gd name="T91" fmla="*/ 153 h 211"/>
                      <a:gd name="T92" fmla="*/ 39 w 137"/>
                      <a:gd name="T93" fmla="*/ 148 h 211"/>
                      <a:gd name="T94" fmla="*/ 29 w 137"/>
                      <a:gd name="T95" fmla="*/ 139 h 211"/>
                      <a:gd name="T96" fmla="*/ 25 w 137"/>
                      <a:gd name="T97" fmla="*/ 211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37" h="211">
                        <a:moveTo>
                          <a:pt x="24" y="79"/>
                        </a:moveTo>
                        <a:lnTo>
                          <a:pt x="25" y="93"/>
                        </a:lnTo>
                        <a:lnTo>
                          <a:pt x="27" y="104"/>
                        </a:lnTo>
                        <a:lnTo>
                          <a:pt x="30" y="113"/>
                        </a:lnTo>
                        <a:lnTo>
                          <a:pt x="35" y="120"/>
                        </a:lnTo>
                        <a:lnTo>
                          <a:pt x="38" y="124"/>
                        </a:lnTo>
                        <a:lnTo>
                          <a:pt x="41" y="126"/>
                        </a:lnTo>
                        <a:lnTo>
                          <a:pt x="44" y="129"/>
                        </a:lnTo>
                        <a:lnTo>
                          <a:pt x="48" y="131"/>
                        </a:lnTo>
                        <a:lnTo>
                          <a:pt x="57" y="133"/>
                        </a:lnTo>
                        <a:lnTo>
                          <a:pt x="67" y="134"/>
                        </a:lnTo>
                        <a:lnTo>
                          <a:pt x="72" y="134"/>
                        </a:lnTo>
                        <a:lnTo>
                          <a:pt x="77" y="133"/>
                        </a:lnTo>
                        <a:lnTo>
                          <a:pt x="82" y="132"/>
                        </a:lnTo>
                        <a:lnTo>
                          <a:pt x="86" y="130"/>
                        </a:lnTo>
                        <a:lnTo>
                          <a:pt x="90" y="128"/>
                        </a:lnTo>
                        <a:lnTo>
                          <a:pt x="93" y="126"/>
                        </a:lnTo>
                        <a:lnTo>
                          <a:pt x="96" y="123"/>
                        </a:lnTo>
                        <a:lnTo>
                          <a:pt x="99" y="119"/>
                        </a:lnTo>
                        <a:lnTo>
                          <a:pt x="104" y="111"/>
                        </a:lnTo>
                        <a:lnTo>
                          <a:pt x="108" y="101"/>
                        </a:lnTo>
                        <a:lnTo>
                          <a:pt x="110" y="90"/>
                        </a:lnTo>
                        <a:lnTo>
                          <a:pt x="110" y="76"/>
                        </a:lnTo>
                        <a:lnTo>
                          <a:pt x="110" y="64"/>
                        </a:lnTo>
                        <a:lnTo>
                          <a:pt x="108" y="54"/>
                        </a:lnTo>
                        <a:lnTo>
                          <a:pt x="104" y="45"/>
                        </a:lnTo>
                        <a:lnTo>
                          <a:pt x="99" y="37"/>
                        </a:lnTo>
                        <a:lnTo>
                          <a:pt x="96" y="34"/>
                        </a:lnTo>
                        <a:lnTo>
                          <a:pt x="93" y="31"/>
                        </a:lnTo>
                        <a:lnTo>
                          <a:pt x="89" y="29"/>
                        </a:lnTo>
                        <a:lnTo>
                          <a:pt x="85" y="27"/>
                        </a:lnTo>
                        <a:lnTo>
                          <a:pt x="77" y="23"/>
                        </a:lnTo>
                        <a:lnTo>
                          <a:pt x="67" y="22"/>
                        </a:lnTo>
                        <a:lnTo>
                          <a:pt x="62" y="22"/>
                        </a:lnTo>
                        <a:lnTo>
                          <a:pt x="57" y="23"/>
                        </a:lnTo>
                        <a:lnTo>
                          <a:pt x="53" y="25"/>
                        </a:lnTo>
                        <a:lnTo>
                          <a:pt x="49" y="27"/>
                        </a:lnTo>
                        <a:lnTo>
                          <a:pt x="45" y="29"/>
                        </a:lnTo>
                        <a:lnTo>
                          <a:pt x="41" y="31"/>
                        </a:lnTo>
                        <a:lnTo>
                          <a:pt x="38" y="34"/>
                        </a:lnTo>
                        <a:lnTo>
                          <a:pt x="35" y="38"/>
                        </a:lnTo>
                        <a:lnTo>
                          <a:pt x="30" y="46"/>
                        </a:lnTo>
                        <a:lnTo>
                          <a:pt x="27" y="55"/>
                        </a:lnTo>
                        <a:lnTo>
                          <a:pt x="25" y="66"/>
                        </a:lnTo>
                        <a:lnTo>
                          <a:pt x="24" y="79"/>
                        </a:lnTo>
                        <a:close/>
                        <a:moveTo>
                          <a:pt x="0" y="211"/>
                        </a:moveTo>
                        <a:lnTo>
                          <a:pt x="0" y="5"/>
                        </a:lnTo>
                        <a:lnTo>
                          <a:pt x="25" y="5"/>
                        </a:lnTo>
                        <a:lnTo>
                          <a:pt x="25" y="26"/>
                        </a:lnTo>
                        <a:lnTo>
                          <a:pt x="30" y="19"/>
                        </a:lnTo>
                        <a:lnTo>
                          <a:pt x="34" y="14"/>
                        </a:lnTo>
                        <a:lnTo>
                          <a:pt x="40" y="10"/>
                        </a:lnTo>
                        <a:lnTo>
                          <a:pt x="45" y="6"/>
                        </a:lnTo>
                        <a:lnTo>
                          <a:pt x="51" y="4"/>
                        </a:lnTo>
                        <a:lnTo>
                          <a:pt x="57" y="2"/>
                        </a:lnTo>
                        <a:lnTo>
                          <a:pt x="64" y="1"/>
                        </a:lnTo>
                        <a:lnTo>
                          <a:pt x="72" y="0"/>
                        </a:lnTo>
                        <a:lnTo>
                          <a:pt x="80" y="1"/>
                        </a:lnTo>
                        <a:lnTo>
                          <a:pt x="86" y="2"/>
                        </a:lnTo>
                        <a:lnTo>
                          <a:pt x="93" y="3"/>
                        </a:lnTo>
                        <a:lnTo>
                          <a:pt x="99" y="6"/>
                        </a:lnTo>
                        <a:lnTo>
                          <a:pt x="104" y="8"/>
                        </a:lnTo>
                        <a:lnTo>
                          <a:pt x="109" y="12"/>
                        </a:lnTo>
                        <a:lnTo>
                          <a:pt x="114" y="16"/>
                        </a:lnTo>
                        <a:lnTo>
                          <a:pt x="119" y="21"/>
                        </a:lnTo>
                        <a:lnTo>
                          <a:pt x="123" y="27"/>
                        </a:lnTo>
                        <a:lnTo>
                          <a:pt x="126" y="33"/>
                        </a:lnTo>
                        <a:lnTo>
                          <a:pt x="129" y="40"/>
                        </a:lnTo>
                        <a:lnTo>
                          <a:pt x="132" y="46"/>
                        </a:lnTo>
                        <a:lnTo>
                          <a:pt x="134" y="53"/>
                        </a:lnTo>
                        <a:lnTo>
                          <a:pt x="136" y="61"/>
                        </a:lnTo>
                        <a:lnTo>
                          <a:pt x="136" y="69"/>
                        </a:lnTo>
                        <a:lnTo>
                          <a:pt x="137" y="78"/>
                        </a:lnTo>
                        <a:lnTo>
                          <a:pt x="136" y="87"/>
                        </a:lnTo>
                        <a:lnTo>
                          <a:pt x="136" y="95"/>
                        </a:lnTo>
                        <a:lnTo>
                          <a:pt x="134" y="103"/>
                        </a:lnTo>
                        <a:lnTo>
                          <a:pt x="132" y="110"/>
                        </a:lnTo>
                        <a:lnTo>
                          <a:pt x="129" y="117"/>
                        </a:lnTo>
                        <a:lnTo>
                          <a:pt x="126" y="123"/>
                        </a:lnTo>
                        <a:lnTo>
                          <a:pt x="122" y="129"/>
                        </a:lnTo>
                        <a:lnTo>
                          <a:pt x="118" y="135"/>
                        </a:lnTo>
                        <a:lnTo>
                          <a:pt x="114" y="139"/>
                        </a:lnTo>
                        <a:lnTo>
                          <a:pt x="109" y="145"/>
                        </a:lnTo>
                        <a:lnTo>
                          <a:pt x="104" y="148"/>
                        </a:lnTo>
                        <a:lnTo>
                          <a:pt x="98" y="151"/>
                        </a:lnTo>
                        <a:lnTo>
                          <a:pt x="92" y="154"/>
                        </a:lnTo>
                        <a:lnTo>
                          <a:pt x="86" y="155"/>
                        </a:lnTo>
                        <a:lnTo>
                          <a:pt x="79" y="156"/>
                        </a:lnTo>
                        <a:lnTo>
                          <a:pt x="72" y="156"/>
                        </a:lnTo>
                        <a:lnTo>
                          <a:pt x="64" y="156"/>
                        </a:lnTo>
                        <a:lnTo>
                          <a:pt x="57" y="155"/>
                        </a:lnTo>
                        <a:lnTo>
                          <a:pt x="51" y="153"/>
                        </a:lnTo>
                        <a:lnTo>
                          <a:pt x="45" y="151"/>
                        </a:lnTo>
                        <a:lnTo>
                          <a:pt x="39" y="148"/>
                        </a:lnTo>
                        <a:lnTo>
                          <a:pt x="34" y="144"/>
                        </a:lnTo>
                        <a:lnTo>
                          <a:pt x="29" y="139"/>
                        </a:lnTo>
                        <a:lnTo>
                          <a:pt x="25" y="133"/>
                        </a:lnTo>
                        <a:lnTo>
                          <a:pt x="25" y="211"/>
                        </a:lnTo>
                        <a:lnTo>
                          <a:pt x="0" y="2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90" name="Freeform 242">
                    <a:extLst>
                      <a:ext uri="{FF2B5EF4-FFF2-40B4-BE49-F238E27FC236}">
                        <a16:creationId xmlns:a16="http://schemas.microsoft.com/office/drawing/2014/main" id="{4B24D12D-961D-FC39-210C-200990C6381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968663" y="4391703"/>
                    <a:ext cx="35407" cy="41845"/>
                  </a:xfrm>
                  <a:custGeom>
                    <a:avLst/>
                    <a:gdLst>
                      <a:gd name="T0" fmla="*/ 107 w 132"/>
                      <a:gd name="T1" fmla="*/ 65 h 157"/>
                      <a:gd name="T2" fmla="*/ 104 w 132"/>
                      <a:gd name="T3" fmla="*/ 47 h 157"/>
                      <a:gd name="T4" fmla="*/ 96 w 132"/>
                      <a:gd name="T5" fmla="*/ 34 h 157"/>
                      <a:gd name="T6" fmla="*/ 83 w 132"/>
                      <a:gd name="T7" fmla="*/ 26 h 157"/>
                      <a:gd name="T8" fmla="*/ 67 w 132"/>
                      <a:gd name="T9" fmla="*/ 22 h 157"/>
                      <a:gd name="T10" fmla="*/ 51 w 132"/>
                      <a:gd name="T11" fmla="*/ 26 h 157"/>
                      <a:gd name="T12" fmla="*/ 39 w 132"/>
                      <a:gd name="T13" fmla="*/ 34 h 157"/>
                      <a:gd name="T14" fmla="*/ 31 w 132"/>
                      <a:gd name="T15" fmla="*/ 47 h 157"/>
                      <a:gd name="T16" fmla="*/ 26 w 132"/>
                      <a:gd name="T17" fmla="*/ 65 h 157"/>
                      <a:gd name="T18" fmla="*/ 130 w 132"/>
                      <a:gd name="T19" fmla="*/ 105 h 157"/>
                      <a:gd name="T20" fmla="*/ 123 w 132"/>
                      <a:gd name="T21" fmla="*/ 126 h 157"/>
                      <a:gd name="T22" fmla="*/ 117 w 132"/>
                      <a:gd name="T23" fmla="*/ 135 h 157"/>
                      <a:gd name="T24" fmla="*/ 109 w 132"/>
                      <a:gd name="T25" fmla="*/ 143 h 157"/>
                      <a:gd name="T26" fmla="*/ 100 w 132"/>
                      <a:gd name="T27" fmla="*/ 149 h 157"/>
                      <a:gd name="T28" fmla="*/ 90 w 132"/>
                      <a:gd name="T29" fmla="*/ 153 h 157"/>
                      <a:gd name="T30" fmla="*/ 66 w 132"/>
                      <a:gd name="T31" fmla="*/ 157 h 157"/>
                      <a:gd name="T32" fmla="*/ 52 w 132"/>
                      <a:gd name="T33" fmla="*/ 155 h 157"/>
                      <a:gd name="T34" fmla="*/ 39 w 132"/>
                      <a:gd name="T35" fmla="*/ 152 h 157"/>
                      <a:gd name="T36" fmla="*/ 27 w 132"/>
                      <a:gd name="T37" fmla="*/ 145 h 157"/>
                      <a:gd name="T38" fmla="*/ 18 w 132"/>
                      <a:gd name="T39" fmla="*/ 136 h 157"/>
                      <a:gd name="T40" fmla="*/ 10 w 132"/>
                      <a:gd name="T41" fmla="*/ 125 h 157"/>
                      <a:gd name="T42" fmla="*/ 5 w 132"/>
                      <a:gd name="T43" fmla="*/ 112 h 157"/>
                      <a:gd name="T44" fmla="*/ 1 w 132"/>
                      <a:gd name="T45" fmla="*/ 97 h 157"/>
                      <a:gd name="T46" fmla="*/ 0 w 132"/>
                      <a:gd name="T47" fmla="*/ 80 h 157"/>
                      <a:gd name="T48" fmla="*/ 1 w 132"/>
                      <a:gd name="T49" fmla="*/ 62 h 157"/>
                      <a:gd name="T50" fmla="*/ 5 w 132"/>
                      <a:gd name="T51" fmla="*/ 47 h 157"/>
                      <a:gd name="T52" fmla="*/ 10 w 132"/>
                      <a:gd name="T53" fmla="*/ 33 h 157"/>
                      <a:gd name="T54" fmla="*/ 18 w 132"/>
                      <a:gd name="T55" fmla="*/ 21 h 157"/>
                      <a:gd name="T56" fmla="*/ 27 w 132"/>
                      <a:gd name="T57" fmla="*/ 12 h 157"/>
                      <a:gd name="T58" fmla="*/ 39 w 132"/>
                      <a:gd name="T59" fmla="*/ 6 h 157"/>
                      <a:gd name="T60" fmla="*/ 52 w 132"/>
                      <a:gd name="T61" fmla="*/ 2 h 157"/>
                      <a:gd name="T62" fmla="*/ 66 w 132"/>
                      <a:gd name="T63" fmla="*/ 0 h 157"/>
                      <a:gd name="T64" fmla="*/ 81 w 132"/>
                      <a:gd name="T65" fmla="*/ 2 h 157"/>
                      <a:gd name="T66" fmla="*/ 95 w 132"/>
                      <a:gd name="T67" fmla="*/ 5 h 157"/>
                      <a:gd name="T68" fmla="*/ 106 w 132"/>
                      <a:gd name="T69" fmla="*/ 11 h 157"/>
                      <a:gd name="T70" fmla="*/ 115 w 132"/>
                      <a:gd name="T71" fmla="*/ 19 h 157"/>
                      <a:gd name="T72" fmla="*/ 122 w 132"/>
                      <a:gd name="T73" fmla="*/ 31 h 157"/>
                      <a:gd name="T74" fmla="*/ 128 w 132"/>
                      <a:gd name="T75" fmla="*/ 43 h 157"/>
                      <a:gd name="T76" fmla="*/ 131 w 132"/>
                      <a:gd name="T77" fmla="*/ 58 h 157"/>
                      <a:gd name="T78" fmla="*/ 132 w 132"/>
                      <a:gd name="T79" fmla="*/ 74 h 157"/>
                      <a:gd name="T80" fmla="*/ 132 w 132"/>
                      <a:gd name="T81" fmla="*/ 81 h 157"/>
                      <a:gd name="T82" fmla="*/ 132 w 132"/>
                      <a:gd name="T83" fmla="*/ 86 h 157"/>
                      <a:gd name="T84" fmla="*/ 27 w 132"/>
                      <a:gd name="T85" fmla="*/ 97 h 157"/>
                      <a:gd name="T86" fmla="*/ 33 w 132"/>
                      <a:gd name="T87" fmla="*/ 114 h 157"/>
                      <a:gd name="T88" fmla="*/ 44 w 132"/>
                      <a:gd name="T89" fmla="*/ 127 h 157"/>
                      <a:gd name="T90" fmla="*/ 59 w 132"/>
                      <a:gd name="T91" fmla="*/ 133 h 157"/>
                      <a:gd name="T92" fmla="*/ 75 w 132"/>
                      <a:gd name="T93" fmla="*/ 133 h 157"/>
                      <a:gd name="T94" fmla="*/ 89 w 132"/>
                      <a:gd name="T95" fmla="*/ 129 h 157"/>
                      <a:gd name="T96" fmla="*/ 98 w 132"/>
                      <a:gd name="T97" fmla="*/ 122 h 157"/>
                      <a:gd name="T98" fmla="*/ 104 w 132"/>
                      <a:gd name="T99" fmla="*/ 111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2" h="157">
                        <a:moveTo>
                          <a:pt x="26" y="65"/>
                        </a:moveTo>
                        <a:lnTo>
                          <a:pt x="107" y="65"/>
                        </a:lnTo>
                        <a:lnTo>
                          <a:pt x="106" y="55"/>
                        </a:lnTo>
                        <a:lnTo>
                          <a:pt x="104" y="47"/>
                        </a:lnTo>
                        <a:lnTo>
                          <a:pt x="101" y="40"/>
                        </a:lnTo>
                        <a:lnTo>
                          <a:pt x="96" y="34"/>
                        </a:lnTo>
                        <a:lnTo>
                          <a:pt x="91" y="29"/>
                        </a:lnTo>
                        <a:lnTo>
                          <a:pt x="83" y="26"/>
                        </a:lnTo>
                        <a:lnTo>
                          <a:pt x="76" y="23"/>
                        </a:lnTo>
                        <a:lnTo>
                          <a:pt x="67" y="22"/>
                        </a:lnTo>
                        <a:lnTo>
                          <a:pt x="58" y="23"/>
                        </a:lnTo>
                        <a:lnTo>
                          <a:pt x="51" y="26"/>
                        </a:lnTo>
                        <a:lnTo>
                          <a:pt x="44" y="29"/>
                        </a:lnTo>
                        <a:lnTo>
                          <a:pt x="39" y="34"/>
                        </a:lnTo>
                        <a:lnTo>
                          <a:pt x="34" y="40"/>
                        </a:lnTo>
                        <a:lnTo>
                          <a:pt x="31" y="47"/>
                        </a:lnTo>
                        <a:lnTo>
                          <a:pt x="27" y="55"/>
                        </a:lnTo>
                        <a:lnTo>
                          <a:pt x="26" y="65"/>
                        </a:lnTo>
                        <a:close/>
                        <a:moveTo>
                          <a:pt x="106" y="105"/>
                        </a:moveTo>
                        <a:lnTo>
                          <a:pt x="130" y="105"/>
                        </a:lnTo>
                        <a:lnTo>
                          <a:pt x="127" y="116"/>
                        </a:lnTo>
                        <a:lnTo>
                          <a:pt x="123" y="126"/>
                        </a:lnTo>
                        <a:lnTo>
                          <a:pt x="120" y="130"/>
                        </a:lnTo>
                        <a:lnTo>
                          <a:pt x="117" y="135"/>
                        </a:lnTo>
                        <a:lnTo>
                          <a:pt x="113" y="138"/>
                        </a:lnTo>
                        <a:lnTo>
                          <a:pt x="109" y="143"/>
                        </a:lnTo>
                        <a:lnTo>
                          <a:pt x="105" y="146"/>
                        </a:lnTo>
                        <a:lnTo>
                          <a:pt x="100" y="149"/>
                        </a:lnTo>
                        <a:lnTo>
                          <a:pt x="96" y="151"/>
                        </a:lnTo>
                        <a:lnTo>
                          <a:pt x="90" y="153"/>
                        </a:lnTo>
                        <a:lnTo>
                          <a:pt x="78" y="156"/>
                        </a:lnTo>
                        <a:lnTo>
                          <a:pt x="66" y="157"/>
                        </a:lnTo>
                        <a:lnTo>
                          <a:pt x="59" y="156"/>
                        </a:lnTo>
                        <a:lnTo>
                          <a:pt x="52" y="155"/>
                        </a:lnTo>
                        <a:lnTo>
                          <a:pt x="45" y="154"/>
                        </a:lnTo>
                        <a:lnTo>
                          <a:pt x="39" y="152"/>
                        </a:lnTo>
                        <a:lnTo>
                          <a:pt x="33" y="149"/>
                        </a:lnTo>
                        <a:lnTo>
                          <a:pt x="27" y="145"/>
                        </a:lnTo>
                        <a:lnTo>
                          <a:pt x="22" y="141"/>
                        </a:lnTo>
                        <a:lnTo>
                          <a:pt x="18" y="136"/>
                        </a:lnTo>
                        <a:lnTo>
                          <a:pt x="14" y="130"/>
                        </a:lnTo>
                        <a:lnTo>
                          <a:pt x="10" y="125"/>
                        </a:lnTo>
                        <a:lnTo>
                          <a:pt x="7" y="118"/>
                        </a:lnTo>
                        <a:lnTo>
                          <a:pt x="5" y="112"/>
                        </a:lnTo>
                        <a:lnTo>
                          <a:pt x="3" y="105"/>
                        </a:lnTo>
                        <a:lnTo>
                          <a:pt x="1" y="97"/>
                        </a:lnTo>
                        <a:lnTo>
                          <a:pt x="1" y="89"/>
                        </a:lnTo>
                        <a:lnTo>
                          <a:pt x="0" y="80"/>
                        </a:lnTo>
                        <a:lnTo>
                          <a:pt x="1" y="71"/>
                        </a:lnTo>
                        <a:lnTo>
                          <a:pt x="1" y="62"/>
                        </a:lnTo>
                        <a:lnTo>
                          <a:pt x="3" y="54"/>
                        </a:lnTo>
                        <a:lnTo>
                          <a:pt x="5" y="47"/>
                        </a:lnTo>
                        <a:lnTo>
                          <a:pt x="7" y="40"/>
                        </a:lnTo>
                        <a:lnTo>
                          <a:pt x="10" y="33"/>
                        </a:lnTo>
                        <a:lnTo>
                          <a:pt x="14" y="28"/>
                        </a:lnTo>
                        <a:lnTo>
                          <a:pt x="18" y="21"/>
                        </a:lnTo>
                        <a:lnTo>
                          <a:pt x="22" y="16"/>
                        </a:lnTo>
                        <a:lnTo>
                          <a:pt x="27" y="12"/>
                        </a:lnTo>
                        <a:lnTo>
                          <a:pt x="33" y="8"/>
                        </a:lnTo>
                        <a:lnTo>
                          <a:pt x="39" y="6"/>
                        </a:lnTo>
                        <a:lnTo>
                          <a:pt x="45" y="3"/>
                        </a:lnTo>
                        <a:lnTo>
                          <a:pt x="52" y="2"/>
                        </a:lnTo>
                        <a:lnTo>
                          <a:pt x="59" y="1"/>
                        </a:lnTo>
                        <a:lnTo>
                          <a:pt x="66" y="0"/>
                        </a:lnTo>
                        <a:lnTo>
                          <a:pt x="74" y="1"/>
                        </a:lnTo>
                        <a:lnTo>
                          <a:pt x="81" y="2"/>
                        </a:lnTo>
                        <a:lnTo>
                          <a:pt x="88" y="3"/>
                        </a:lnTo>
                        <a:lnTo>
                          <a:pt x="95" y="5"/>
                        </a:lnTo>
                        <a:lnTo>
                          <a:pt x="100" y="8"/>
                        </a:lnTo>
                        <a:lnTo>
                          <a:pt x="106" y="11"/>
                        </a:lnTo>
                        <a:lnTo>
                          <a:pt x="111" y="15"/>
                        </a:lnTo>
                        <a:lnTo>
                          <a:pt x="115" y="19"/>
                        </a:lnTo>
                        <a:lnTo>
                          <a:pt x="119" y="25"/>
                        </a:lnTo>
                        <a:lnTo>
                          <a:pt x="122" y="31"/>
                        </a:lnTo>
                        <a:lnTo>
                          <a:pt x="125" y="37"/>
                        </a:lnTo>
                        <a:lnTo>
                          <a:pt x="128" y="43"/>
                        </a:lnTo>
                        <a:lnTo>
                          <a:pt x="130" y="50"/>
                        </a:lnTo>
                        <a:lnTo>
                          <a:pt x="131" y="58"/>
                        </a:lnTo>
                        <a:lnTo>
                          <a:pt x="132" y="66"/>
                        </a:lnTo>
                        <a:lnTo>
                          <a:pt x="132" y="74"/>
                        </a:lnTo>
                        <a:lnTo>
                          <a:pt x="132" y="78"/>
                        </a:lnTo>
                        <a:lnTo>
                          <a:pt x="132" y="81"/>
                        </a:lnTo>
                        <a:lnTo>
                          <a:pt x="132" y="84"/>
                        </a:lnTo>
                        <a:lnTo>
                          <a:pt x="132" y="86"/>
                        </a:lnTo>
                        <a:lnTo>
                          <a:pt x="26" y="86"/>
                        </a:lnTo>
                        <a:lnTo>
                          <a:pt x="27" y="97"/>
                        </a:lnTo>
                        <a:lnTo>
                          <a:pt x="30" y="106"/>
                        </a:lnTo>
                        <a:lnTo>
                          <a:pt x="33" y="114"/>
                        </a:lnTo>
                        <a:lnTo>
                          <a:pt x="38" y="121"/>
                        </a:lnTo>
                        <a:lnTo>
                          <a:pt x="44" y="127"/>
                        </a:lnTo>
                        <a:lnTo>
                          <a:pt x="51" y="131"/>
                        </a:lnTo>
                        <a:lnTo>
                          <a:pt x="59" y="133"/>
                        </a:lnTo>
                        <a:lnTo>
                          <a:pt x="68" y="134"/>
                        </a:lnTo>
                        <a:lnTo>
                          <a:pt x="75" y="133"/>
                        </a:lnTo>
                        <a:lnTo>
                          <a:pt x="82" y="132"/>
                        </a:lnTo>
                        <a:lnTo>
                          <a:pt x="89" y="129"/>
                        </a:lnTo>
                        <a:lnTo>
                          <a:pt x="94" y="126"/>
                        </a:lnTo>
                        <a:lnTo>
                          <a:pt x="98" y="122"/>
                        </a:lnTo>
                        <a:lnTo>
                          <a:pt x="102" y="117"/>
                        </a:lnTo>
                        <a:lnTo>
                          <a:pt x="104" y="111"/>
                        </a:lnTo>
                        <a:lnTo>
                          <a:pt x="106" y="1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91" name="Freeform 243">
                    <a:extLst>
                      <a:ext uri="{FF2B5EF4-FFF2-40B4-BE49-F238E27FC236}">
                        <a16:creationId xmlns:a16="http://schemas.microsoft.com/office/drawing/2014/main" id="{F4AA66AC-F110-3054-1BE9-69CA4EEF44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7289" y="4382046"/>
                    <a:ext cx="19313" cy="51502"/>
                  </a:xfrm>
                  <a:custGeom>
                    <a:avLst/>
                    <a:gdLst>
                      <a:gd name="T0" fmla="*/ 46 w 73"/>
                      <a:gd name="T1" fmla="*/ 151 h 190"/>
                      <a:gd name="T2" fmla="*/ 46 w 73"/>
                      <a:gd name="T3" fmla="*/ 155 h 190"/>
                      <a:gd name="T4" fmla="*/ 47 w 73"/>
                      <a:gd name="T5" fmla="*/ 159 h 190"/>
                      <a:gd name="T6" fmla="*/ 48 w 73"/>
                      <a:gd name="T7" fmla="*/ 162 h 190"/>
                      <a:gd name="T8" fmla="*/ 49 w 73"/>
                      <a:gd name="T9" fmla="*/ 164 h 190"/>
                      <a:gd name="T10" fmla="*/ 51 w 73"/>
                      <a:gd name="T11" fmla="*/ 165 h 190"/>
                      <a:gd name="T12" fmla="*/ 53 w 73"/>
                      <a:gd name="T13" fmla="*/ 166 h 190"/>
                      <a:gd name="T14" fmla="*/ 57 w 73"/>
                      <a:gd name="T15" fmla="*/ 167 h 190"/>
                      <a:gd name="T16" fmla="*/ 60 w 73"/>
                      <a:gd name="T17" fmla="*/ 167 h 190"/>
                      <a:gd name="T18" fmla="*/ 62 w 73"/>
                      <a:gd name="T19" fmla="*/ 167 h 190"/>
                      <a:gd name="T20" fmla="*/ 65 w 73"/>
                      <a:gd name="T21" fmla="*/ 167 h 190"/>
                      <a:gd name="T22" fmla="*/ 69 w 73"/>
                      <a:gd name="T23" fmla="*/ 167 h 190"/>
                      <a:gd name="T24" fmla="*/ 73 w 73"/>
                      <a:gd name="T25" fmla="*/ 166 h 190"/>
                      <a:gd name="T26" fmla="*/ 73 w 73"/>
                      <a:gd name="T27" fmla="*/ 188 h 190"/>
                      <a:gd name="T28" fmla="*/ 67 w 73"/>
                      <a:gd name="T29" fmla="*/ 189 h 190"/>
                      <a:gd name="T30" fmla="*/ 62 w 73"/>
                      <a:gd name="T31" fmla="*/ 189 h 190"/>
                      <a:gd name="T32" fmla="*/ 58 w 73"/>
                      <a:gd name="T33" fmla="*/ 190 h 190"/>
                      <a:gd name="T34" fmla="*/ 53 w 73"/>
                      <a:gd name="T35" fmla="*/ 190 h 190"/>
                      <a:gd name="T36" fmla="*/ 45 w 73"/>
                      <a:gd name="T37" fmla="*/ 190 h 190"/>
                      <a:gd name="T38" fmla="*/ 38 w 73"/>
                      <a:gd name="T39" fmla="*/ 188 h 190"/>
                      <a:gd name="T40" fmla="*/ 33 w 73"/>
                      <a:gd name="T41" fmla="*/ 186 h 190"/>
                      <a:gd name="T42" fmla="*/ 29 w 73"/>
                      <a:gd name="T43" fmla="*/ 183 h 190"/>
                      <a:gd name="T44" fmla="*/ 26 w 73"/>
                      <a:gd name="T45" fmla="*/ 179 h 190"/>
                      <a:gd name="T46" fmla="*/ 24 w 73"/>
                      <a:gd name="T47" fmla="*/ 173 h 190"/>
                      <a:gd name="T48" fmla="*/ 22 w 73"/>
                      <a:gd name="T49" fmla="*/ 167 h 190"/>
                      <a:gd name="T50" fmla="*/ 22 w 73"/>
                      <a:gd name="T51" fmla="*/ 159 h 190"/>
                      <a:gd name="T52" fmla="*/ 22 w 73"/>
                      <a:gd name="T53" fmla="*/ 61 h 190"/>
                      <a:gd name="T54" fmla="*/ 0 w 73"/>
                      <a:gd name="T55" fmla="*/ 61 h 190"/>
                      <a:gd name="T56" fmla="*/ 0 w 73"/>
                      <a:gd name="T57" fmla="*/ 41 h 190"/>
                      <a:gd name="T58" fmla="*/ 22 w 73"/>
                      <a:gd name="T59" fmla="*/ 41 h 190"/>
                      <a:gd name="T60" fmla="*/ 22 w 73"/>
                      <a:gd name="T61" fmla="*/ 0 h 190"/>
                      <a:gd name="T62" fmla="*/ 46 w 73"/>
                      <a:gd name="T63" fmla="*/ 0 h 190"/>
                      <a:gd name="T64" fmla="*/ 46 w 73"/>
                      <a:gd name="T65" fmla="*/ 41 h 190"/>
                      <a:gd name="T66" fmla="*/ 73 w 73"/>
                      <a:gd name="T67" fmla="*/ 41 h 190"/>
                      <a:gd name="T68" fmla="*/ 73 w 73"/>
                      <a:gd name="T69" fmla="*/ 61 h 190"/>
                      <a:gd name="T70" fmla="*/ 46 w 73"/>
                      <a:gd name="T71" fmla="*/ 61 h 190"/>
                      <a:gd name="T72" fmla="*/ 46 w 73"/>
                      <a:gd name="T73" fmla="*/ 151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3" h="190">
                        <a:moveTo>
                          <a:pt x="46" y="151"/>
                        </a:moveTo>
                        <a:lnTo>
                          <a:pt x="46" y="155"/>
                        </a:lnTo>
                        <a:lnTo>
                          <a:pt x="47" y="159"/>
                        </a:lnTo>
                        <a:lnTo>
                          <a:pt x="48" y="162"/>
                        </a:lnTo>
                        <a:lnTo>
                          <a:pt x="49" y="164"/>
                        </a:lnTo>
                        <a:lnTo>
                          <a:pt x="51" y="165"/>
                        </a:lnTo>
                        <a:lnTo>
                          <a:pt x="53" y="166"/>
                        </a:lnTo>
                        <a:lnTo>
                          <a:pt x="57" y="167"/>
                        </a:lnTo>
                        <a:lnTo>
                          <a:pt x="60" y="167"/>
                        </a:lnTo>
                        <a:lnTo>
                          <a:pt x="62" y="167"/>
                        </a:lnTo>
                        <a:lnTo>
                          <a:pt x="65" y="167"/>
                        </a:lnTo>
                        <a:lnTo>
                          <a:pt x="69" y="167"/>
                        </a:lnTo>
                        <a:lnTo>
                          <a:pt x="73" y="166"/>
                        </a:lnTo>
                        <a:lnTo>
                          <a:pt x="73" y="188"/>
                        </a:lnTo>
                        <a:lnTo>
                          <a:pt x="67" y="189"/>
                        </a:lnTo>
                        <a:lnTo>
                          <a:pt x="62" y="189"/>
                        </a:lnTo>
                        <a:lnTo>
                          <a:pt x="58" y="190"/>
                        </a:lnTo>
                        <a:lnTo>
                          <a:pt x="53" y="190"/>
                        </a:lnTo>
                        <a:lnTo>
                          <a:pt x="45" y="190"/>
                        </a:lnTo>
                        <a:lnTo>
                          <a:pt x="38" y="188"/>
                        </a:lnTo>
                        <a:lnTo>
                          <a:pt x="33" y="186"/>
                        </a:lnTo>
                        <a:lnTo>
                          <a:pt x="29" y="183"/>
                        </a:lnTo>
                        <a:lnTo>
                          <a:pt x="26" y="179"/>
                        </a:lnTo>
                        <a:lnTo>
                          <a:pt x="24" y="173"/>
                        </a:lnTo>
                        <a:lnTo>
                          <a:pt x="22" y="167"/>
                        </a:lnTo>
                        <a:lnTo>
                          <a:pt x="22" y="159"/>
                        </a:lnTo>
                        <a:lnTo>
                          <a:pt x="22" y="61"/>
                        </a:lnTo>
                        <a:lnTo>
                          <a:pt x="0" y="61"/>
                        </a:lnTo>
                        <a:lnTo>
                          <a:pt x="0" y="41"/>
                        </a:lnTo>
                        <a:lnTo>
                          <a:pt x="22" y="41"/>
                        </a:lnTo>
                        <a:lnTo>
                          <a:pt x="22" y="0"/>
                        </a:lnTo>
                        <a:lnTo>
                          <a:pt x="46" y="0"/>
                        </a:lnTo>
                        <a:lnTo>
                          <a:pt x="46" y="41"/>
                        </a:lnTo>
                        <a:lnTo>
                          <a:pt x="73" y="41"/>
                        </a:lnTo>
                        <a:lnTo>
                          <a:pt x="73" y="61"/>
                        </a:lnTo>
                        <a:lnTo>
                          <a:pt x="46" y="61"/>
                        </a:lnTo>
                        <a:lnTo>
                          <a:pt x="46" y="15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92" name="Freeform 244">
                    <a:extLst>
                      <a:ext uri="{FF2B5EF4-FFF2-40B4-BE49-F238E27FC236}">
                        <a16:creationId xmlns:a16="http://schemas.microsoft.com/office/drawing/2014/main" id="{87CAE202-0B20-FE9A-54D9-4BB4CB074C6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031430" y="4391703"/>
                    <a:ext cx="37017" cy="41845"/>
                  </a:xfrm>
                  <a:custGeom>
                    <a:avLst/>
                    <a:gdLst>
                      <a:gd name="T0" fmla="*/ 88 w 139"/>
                      <a:gd name="T1" fmla="*/ 143 h 156"/>
                      <a:gd name="T2" fmla="*/ 69 w 139"/>
                      <a:gd name="T3" fmla="*/ 153 h 156"/>
                      <a:gd name="T4" fmla="*/ 48 w 139"/>
                      <a:gd name="T5" fmla="*/ 156 h 156"/>
                      <a:gd name="T6" fmla="*/ 19 w 139"/>
                      <a:gd name="T7" fmla="*/ 150 h 156"/>
                      <a:gd name="T8" fmla="*/ 3 w 139"/>
                      <a:gd name="T9" fmla="*/ 130 h 156"/>
                      <a:gd name="T10" fmla="*/ 1 w 139"/>
                      <a:gd name="T11" fmla="*/ 103 h 156"/>
                      <a:gd name="T12" fmla="*/ 12 w 139"/>
                      <a:gd name="T13" fmla="*/ 80 h 156"/>
                      <a:gd name="T14" fmla="*/ 39 w 139"/>
                      <a:gd name="T15" fmla="*/ 68 h 156"/>
                      <a:gd name="T16" fmla="*/ 68 w 139"/>
                      <a:gd name="T17" fmla="*/ 64 h 156"/>
                      <a:gd name="T18" fmla="*/ 95 w 139"/>
                      <a:gd name="T19" fmla="*/ 59 h 156"/>
                      <a:gd name="T20" fmla="*/ 98 w 139"/>
                      <a:gd name="T21" fmla="*/ 45 h 156"/>
                      <a:gd name="T22" fmla="*/ 93 w 139"/>
                      <a:gd name="T23" fmla="*/ 32 h 156"/>
                      <a:gd name="T24" fmla="*/ 80 w 139"/>
                      <a:gd name="T25" fmla="*/ 23 h 156"/>
                      <a:gd name="T26" fmla="*/ 57 w 139"/>
                      <a:gd name="T27" fmla="*/ 22 h 156"/>
                      <a:gd name="T28" fmla="*/ 39 w 139"/>
                      <a:gd name="T29" fmla="*/ 30 h 156"/>
                      <a:gd name="T30" fmla="*/ 31 w 139"/>
                      <a:gd name="T31" fmla="*/ 43 h 156"/>
                      <a:gd name="T32" fmla="*/ 7 w 139"/>
                      <a:gd name="T33" fmla="*/ 48 h 156"/>
                      <a:gd name="T34" fmla="*/ 9 w 139"/>
                      <a:gd name="T35" fmla="*/ 33 h 156"/>
                      <a:gd name="T36" fmla="*/ 15 w 139"/>
                      <a:gd name="T37" fmla="*/ 20 h 156"/>
                      <a:gd name="T38" fmla="*/ 27 w 139"/>
                      <a:gd name="T39" fmla="*/ 10 h 156"/>
                      <a:gd name="T40" fmla="*/ 41 w 139"/>
                      <a:gd name="T41" fmla="*/ 4 h 156"/>
                      <a:gd name="T42" fmla="*/ 80 w 139"/>
                      <a:gd name="T43" fmla="*/ 1 h 156"/>
                      <a:gd name="T44" fmla="*/ 101 w 139"/>
                      <a:gd name="T45" fmla="*/ 7 h 156"/>
                      <a:gd name="T46" fmla="*/ 112 w 139"/>
                      <a:gd name="T47" fmla="*/ 14 h 156"/>
                      <a:gd name="T48" fmla="*/ 119 w 139"/>
                      <a:gd name="T49" fmla="*/ 26 h 156"/>
                      <a:gd name="T50" fmla="*/ 122 w 139"/>
                      <a:gd name="T51" fmla="*/ 119 h 156"/>
                      <a:gd name="T52" fmla="*/ 127 w 139"/>
                      <a:gd name="T53" fmla="*/ 133 h 156"/>
                      <a:gd name="T54" fmla="*/ 134 w 139"/>
                      <a:gd name="T55" fmla="*/ 134 h 156"/>
                      <a:gd name="T56" fmla="*/ 139 w 139"/>
                      <a:gd name="T57" fmla="*/ 153 h 156"/>
                      <a:gd name="T58" fmla="*/ 127 w 139"/>
                      <a:gd name="T59" fmla="*/ 155 h 156"/>
                      <a:gd name="T60" fmla="*/ 114 w 139"/>
                      <a:gd name="T61" fmla="*/ 153 h 156"/>
                      <a:gd name="T62" fmla="*/ 103 w 139"/>
                      <a:gd name="T63" fmla="*/ 147 h 156"/>
                      <a:gd name="T64" fmla="*/ 100 w 139"/>
                      <a:gd name="T65" fmla="*/ 133 h 156"/>
                      <a:gd name="T66" fmla="*/ 92 w 139"/>
                      <a:gd name="T67" fmla="*/ 79 h 156"/>
                      <a:gd name="T68" fmla="*/ 64 w 139"/>
                      <a:gd name="T69" fmla="*/ 86 h 156"/>
                      <a:gd name="T70" fmla="*/ 45 w 139"/>
                      <a:gd name="T71" fmla="*/ 89 h 156"/>
                      <a:gd name="T72" fmla="*/ 32 w 139"/>
                      <a:gd name="T73" fmla="*/ 96 h 156"/>
                      <a:gd name="T74" fmla="*/ 27 w 139"/>
                      <a:gd name="T75" fmla="*/ 107 h 156"/>
                      <a:gd name="T76" fmla="*/ 28 w 139"/>
                      <a:gd name="T77" fmla="*/ 121 h 156"/>
                      <a:gd name="T78" fmla="*/ 37 w 139"/>
                      <a:gd name="T79" fmla="*/ 131 h 156"/>
                      <a:gd name="T80" fmla="*/ 52 w 139"/>
                      <a:gd name="T81" fmla="*/ 134 h 156"/>
                      <a:gd name="T82" fmla="*/ 78 w 139"/>
                      <a:gd name="T83" fmla="*/ 129 h 156"/>
                      <a:gd name="T84" fmla="*/ 95 w 139"/>
                      <a:gd name="T85" fmla="*/ 113 h 156"/>
                      <a:gd name="T86" fmla="*/ 98 w 139"/>
                      <a:gd name="T87" fmla="*/ 77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9" h="156">
                        <a:moveTo>
                          <a:pt x="100" y="132"/>
                        </a:moveTo>
                        <a:lnTo>
                          <a:pt x="94" y="137"/>
                        </a:lnTo>
                        <a:lnTo>
                          <a:pt x="88" y="143"/>
                        </a:lnTo>
                        <a:lnTo>
                          <a:pt x="82" y="147"/>
                        </a:lnTo>
                        <a:lnTo>
                          <a:pt x="75" y="151"/>
                        </a:lnTo>
                        <a:lnTo>
                          <a:pt x="69" y="153"/>
                        </a:lnTo>
                        <a:lnTo>
                          <a:pt x="62" y="155"/>
                        </a:lnTo>
                        <a:lnTo>
                          <a:pt x="55" y="156"/>
                        </a:lnTo>
                        <a:lnTo>
                          <a:pt x="48" y="156"/>
                        </a:lnTo>
                        <a:lnTo>
                          <a:pt x="38" y="156"/>
                        </a:lnTo>
                        <a:lnTo>
                          <a:pt x="28" y="154"/>
                        </a:lnTo>
                        <a:lnTo>
                          <a:pt x="19" y="150"/>
                        </a:lnTo>
                        <a:lnTo>
                          <a:pt x="13" y="145"/>
                        </a:lnTo>
                        <a:lnTo>
                          <a:pt x="7" y="138"/>
                        </a:lnTo>
                        <a:lnTo>
                          <a:pt x="3" y="130"/>
                        </a:lnTo>
                        <a:lnTo>
                          <a:pt x="1" y="122"/>
                        </a:lnTo>
                        <a:lnTo>
                          <a:pt x="0" y="112"/>
                        </a:lnTo>
                        <a:lnTo>
                          <a:pt x="1" y="103"/>
                        </a:lnTo>
                        <a:lnTo>
                          <a:pt x="3" y="95"/>
                        </a:lnTo>
                        <a:lnTo>
                          <a:pt x="7" y="88"/>
                        </a:lnTo>
                        <a:lnTo>
                          <a:pt x="12" y="80"/>
                        </a:lnTo>
                        <a:lnTo>
                          <a:pt x="19" y="75"/>
                        </a:lnTo>
                        <a:lnTo>
                          <a:pt x="29" y="71"/>
                        </a:lnTo>
                        <a:lnTo>
                          <a:pt x="39" y="68"/>
                        </a:lnTo>
                        <a:lnTo>
                          <a:pt x="50" y="66"/>
                        </a:lnTo>
                        <a:lnTo>
                          <a:pt x="58" y="65"/>
                        </a:lnTo>
                        <a:lnTo>
                          <a:pt x="68" y="64"/>
                        </a:lnTo>
                        <a:lnTo>
                          <a:pt x="83" y="62"/>
                        </a:lnTo>
                        <a:lnTo>
                          <a:pt x="91" y="61"/>
                        </a:lnTo>
                        <a:lnTo>
                          <a:pt x="95" y="59"/>
                        </a:lnTo>
                        <a:lnTo>
                          <a:pt x="97" y="56"/>
                        </a:lnTo>
                        <a:lnTo>
                          <a:pt x="98" y="52"/>
                        </a:lnTo>
                        <a:lnTo>
                          <a:pt x="98" y="45"/>
                        </a:lnTo>
                        <a:lnTo>
                          <a:pt x="97" y="40"/>
                        </a:lnTo>
                        <a:lnTo>
                          <a:pt x="96" y="35"/>
                        </a:lnTo>
                        <a:lnTo>
                          <a:pt x="93" y="32"/>
                        </a:lnTo>
                        <a:lnTo>
                          <a:pt x="90" y="28"/>
                        </a:lnTo>
                        <a:lnTo>
                          <a:pt x="85" y="26"/>
                        </a:lnTo>
                        <a:lnTo>
                          <a:pt x="80" y="23"/>
                        </a:lnTo>
                        <a:lnTo>
                          <a:pt x="72" y="22"/>
                        </a:lnTo>
                        <a:lnTo>
                          <a:pt x="65" y="22"/>
                        </a:lnTo>
                        <a:lnTo>
                          <a:pt x="57" y="22"/>
                        </a:lnTo>
                        <a:lnTo>
                          <a:pt x="50" y="25"/>
                        </a:lnTo>
                        <a:lnTo>
                          <a:pt x="44" y="27"/>
                        </a:lnTo>
                        <a:lnTo>
                          <a:pt x="39" y="30"/>
                        </a:lnTo>
                        <a:lnTo>
                          <a:pt x="35" y="33"/>
                        </a:lnTo>
                        <a:lnTo>
                          <a:pt x="33" y="38"/>
                        </a:lnTo>
                        <a:lnTo>
                          <a:pt x="31" y="43"/>
                        </a:lnTo>
                        <a:lnTo>
                          <a:pt x="31" y="50"/>
                        </a:lnTo>
                        <a:lnTo>
                          <a:pt x="7" y="50"/>
                        </a:lnTo>
                        <a:lnTo>
                          <a:pt x="7" y="48"/>
                        </a:lnTo>
                        <a:lnTo>
                          <a:pt x="7" y="43"/>
                        </a:lnTo>
                        <a:lnTo>
                          <a:pt x="8" y="38"/>
                        </a:lnTo>
                        <a:lnTo>
                          <a:pt x="9" y="33"/>
                        </a:lnTo>
                        <a:lnTo>
                          <a:pt x="11" y="29"/>
                        </a:lnTo>
                        <a:lnTo>
                          <a:pt x="13" y="25"/>
                        </a:lnTo>
                        <a:lnTo>
                          <a:pt x="15" y="20"/>
                        </a:lnTo>
                        <a:lnTo>
                          <a:pt x="19" y="16"/>
                        </a:lnTo>
                        <a:lnTo>
                          <a:pt x="22" y="13"/>
                        </a:lnTo>
                        <a:lnTo>
                          <a:pt x="27" y="10"/>
                        </a:lnTo>
                        <a:lnTo>
                          <a:pt x="32" y="8"/>
                        </a:lnTo>
                        <a:lnTo>
                          <a:pt x="36" y="5"/>
                        </a:lnTo>
                        <a:lnTo>
                          <a:pt x="41" y="4"/>
                        </a:lnTo>
                        <a:lnTo>
                          <a:pt x="53" y="1"/>
                        </a:lnTo>
                        <a:lnTo>
                          <a:pt x="65" y="0"/>
                        </a:lnTo>
                        <a:lnTo>
                          <a:pt x="80" y="1"/>
                        </a:lnTo>
                        <a:lnTo>
                          <a:pt x="91" y="3"/>
                        </a:lnTo>
                        <a:lnTo>
                          <a:pt x="97" y="5"/>
                        </a:lnTo>
                        <a:lnTo>
                          <a:pt x="101" y="7"/>
                        </a:lnTo>
                        <a:lnTo>
                          <a:pt x="105" y="9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5" y="17"/>
                        </a:lnTo>
                        <a:lnTo>
                          <a:pt x="117" y="21"/>
                        </a:lnTo>
                        <a:lnTo>
                          <a:pt x="119" y="26"/>
                        </a:lnTo>
                        <a:lnTo>
                          <a:pt x="122" y="35"/>
                        </a:lnTo>
                        <a:lnTo>
                          <a:pt x="122" y="46"/>
                        </a:lnTo>
                        <a:lnTo>
                          <a:pt x="122" y="119"/>
                        </a:lnTo>
                        <a:lnTo>
                          <a:pt x="123" y="127"/>
                        </a:lnTo>
                        <a:lnTo>
                          <a:pt x="125" y="131"/>
                        </a:lnTo>
                        <a:lnTo>
                          <a:pt x="127" y="133"/>
                        </a:lnTo>
                        <a:lnTo>
                          <a:pt x="132" y="134"/>
                        </a:lnTo>
                        <a:lnTo>
                          <a:pt x="133" y="134"/>
                        </a:lnTo>
                        <a:lnTo>
                          <a:pt x="134" y="134"/>
                        </a:lnTo>
                        <a:lnTo>
                          <a:pt x="137" y="133"/>
                        </a:lnTo>
                        <a:lnTo>
                          <a:pt x="139" y="133"/>
                        </a:lnTo>
                        <a:lnTo>
                          <a:pt x="139" y="153"/>
                        </a:lnTo>
                        <a:lnTo>
                          <a:pt x="134" y="154"/>
                        </a:lnTo>
                        <a:lnTo>
                          <a:pt x="130" y="154"/>
                        </a:lnTo>
                        <a:lnTo>
                          <a:pt x="127" y="155"/>
                        </a:lnTo>
                        <a:lnTo>
                          <a:pt x="124" y="155"/>
                        </a:lnTo>
                        <a:lnTo>
                          <a:pt x="119" y="154"/>
                        </a:lnTo>
                        <a:lnTo>
                          <a:pt x="114" y="153"/>
                        </a:lnTo>
                        <a:lnTo>
                          <a:pt x="109" y="152"/>
                        </a:lnTo>
                        <a:lnTo>
                          <a:pt x="106" y="150"/>
                        </a:lnTo>
                        <a:lnTo>
                          <a:pt x="103" y="147"/>
                        </a:lnTo>
                        <a:lnTo>
                          <a:pt x="102" y="143"/>
                        </a:lnTo>
                        <a:lnTo>
                          <a:pt x="100" y="138"/>
                        </a:lnTo>
                        <a:lnTo>
                          <a:pt x="100" y="133"/>
                        </a:lnTo>
                        <a:lnTo>
                          <a:pt x="100" y="132"/>
                        </a:lnTo>
                        <a:close/>
                        <a:moveTo>
                          <a:pt x="98" y="77"/>
                        </a:moveTo>
                        <a:lnTo>
                          <a:pt x="92" y="79"/>
                        </a:lnTo>
                        <a:lnTo>
                          <a:pt x="85" y="81"/>
                        </a:lnTo>
                        <a:lnTo>
                          <a:pt x="74" y="84"/>
                        </a:lnTo>
                        <a:lnTo>
                          <a:pt x="64" y="86"/>
                        </a:lnTo>
                        <a:lnTo>
                          <a:pt x="56" y="87"/>
                        </a:lnTo>
                        <a:lnTo>
                          <a:pt x="51" y="88"/>
                        </a:lnTo>
                        <a:lnTo>
                          <a:pt x="45" y="89"/>
                        </a:lnTo>
                        <a:lnTo>
                          <a:pt x="40" y="91"/>
                        </a:lnTo>
                        <a:lnTo>
                          <a:pt x="35" y="93"/>
                        </a:lnTo>
                        <a:lnTo>
                          <a:pt x="32" y="96"/>
                        </a:lnTo>
                        <a:lnTo>
                          <a:pt x="30" y="99"/>
                        </a:lnTo>
                        <a:lnTo>
                          <a:pt x="28" y="102"/>
                        </a:lnTo>
                        <a:lnTo>
                          <a:pt x="27" y="107"/>
                        </a:lnTo>
                        <a:lnTo>
                          <a:pt x="26" y="112"/>
                        </a:lnTo>
                        <a:lnTo>
                          <a:pt x="27" y="117"/>
                        </a:lnTo>
                        <a:lnTo>
                          <a:pt x="28" y="121"/>
                        </a:lnTo>
                        <a:lnTo>
                          <a:pt x="30" y="125"/>
                        </a:lnTo>
                        <a:lnTo>
                          <a:pt x="33" y="128"/>
                        </a:lnTo>
                        <a:lnTo>
                          <a:pt x="37" y="131"/>
                        </a:lnTo>
                        <a:lnTo>
                          <a:pt x="41" y="133"/>
                        </a:lnTo>
                        <a:lnTo>
                          <a:pt x="46" y="134"/>
                        </a:lnTo>
                        <a:lnTo>
                          <a:pt x="52" y="134"/>
                        </a:lnTo>
                        <a:lnTo>
                          <a:pt x="62" y="134"/>
                        </a:lnTo>
                        <a:lnTo>
                          <a:pt x="70" y="132"/>
                        </a:lnTo>
                        <a:lnTo>
                          <a:pt x="78" y="129"/>
                        </a:lnTo>
                        <a:lnTo>
                          <a:pt x="85" y="124"/>
                        </a:lnTo>
                        <a:lnTo>
                          <a:pt x="91" y="119"/>
                        </a:lnTo>
                        <a:lnTo>
                          <a:pt x="95" y="113"/>
                        </a:lnTo>
                        <a:lnTo>
                          <a:pt x="97" y="107"/>
                        </a:lnTo>
                        <a:lnTo>
                          <a:pt x="98" y="99"/>
                        </a:lnTo>
                        <a:lnTo>
                          <a:pt x="98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93" name="Freeform 245">
                    <a:extLst>
                      <a:ext uri="{FF2B5EF4-FFF2-40B4-BE49-F238E27FC236}">
                        <a16:creationId xmlns:a16="http://schemas.microsoft.com/office/drawing/2014/main" id="{BB350A44-224F-B1B9-3D3E-B265937389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73275" y="4393312"/>
                    <a:ext cx="33798" cy="38626"/>
                  </a:xfrm>
                  <a:custGeom>
                    <a:avLst/>
                    <a:gdLst>
                      <a:gd name="T0" fmla="*/ 98 w 123"/>
                      <a:gd name="T1" fmla="*/ 150 h 150"/>
                      <a:gd name="T2" fmla="*/ 98 w 123"/>
                      <a:gd name="T3" fmla="*/ 59 h 150"/>
                      <a:gd name="T4" fmla="*/ 98 w 123"/>
                      <a:gd name="T5" fmla="*/ 50 h 150"/>
                      <a:gd name="T6" fmla="*/ 97 w 123"/>
                      <a:gd name="T7" fmla="*/ 41 h 150"/>
                      <a:gd name="T8" fmla="*/ 95 w 123"/>
                      <a:gd name="T9" fmla="*/ 35 h 150"/>
                      <a:gd name="T10" fmla="*/ 92 w 123"/>
                      <a:gd name="T11" fmla="*/ 30 h 150"/>
                      <a:gd name="T12" fmla="*/ 88 w 123"/>
                      <a:gd name="T13" fmla="*/ 27 h 150"/>
                      <a:gd name="T14" fmla="*/ 82 w 123"/>
                      <a:gd name="T15" fmla="*/ 24 h 150"/>
                      <a:gd name="T16" fmla="*/ 76 w 123"/>
                      <a:gd name="T17" fmla="*/ 21 h 150"/>
                      <a:gd name="T18" fmla="*/ 68 w 123"/>
                      <a:gd name="T19" fmla="*/ 21 h 150"/>
                      <a:gd name="T20" fmla="*/ 59 w 123"/>
                      <a:gd name="T21" fmla="*/ 23 h 150"/>
                      <a:gd name="T22" fmla="*/ 50 w 123"/>
                      <a:gd name="T23" fmla="*/ 25 h 150"/>
                      <a:gd name="T24" fmla="*/ 43 w 123"/>
                      <a:gd name="T25" fmla="*/ 28 h 150"/>
                      <a:gd name="T26" fmla="*/ 37 w 123"/>
                      <a:gd name="T27" fmla="*/ 33 h 150"/>
                      <a:gd name="T28" fmla="*/ 32 w 123"/>
                      <a:gd name="T29" fmla="*/ 40 h 150"/>
                      <a:gd name="T30" fmla="*/ 27 w 123"/>
                      <a:gd name="T31" fmla="*/ 47 h 150"/>
                      <a:gd name="T32" fmla="*/ 25 w 123"/>
                      <a:gd name="T33" fmla="*/ 56 h 150"/>
                      <a:gd name="T34" fmla="*/ 25 w 123"/>
                      <a:gd name="T35" fmla="*/ 66 h 150"/>
                      <a:gd name="T36" fmla="*/ 25 w 123"/>
                      <a:gd name="T37" fmla="*/ 150 h 150"/>
                      <a:gd name="T38" fmla="*/ 0 w 123"/>
                      <a:gd name="T39" fmla="*/ 150 h 150"/>
                      <a:gd name="T40" fmla="*/ 0 w 123"/>
                      <a:gd name="T41" fmla="*/ 3 h 150"/>
                      <a:gd name="T42" fmla="*/ 24 w 123"/>
                      <a:gd name="T43" fmla="*/ 3 h 150"/>
                      <a:gd name="T44" fmla="*/ 24 w 123"/>
                      <a:gd name="T45" fmla="*/ 25 h 150"/>
                      <a:gd name="T46" fmla="*/ 28 w 123"/>
                      <a:gd name="T47" fmla="*/ 18 h 150"/>
                      <a:gd name="T48" fmla="*/ 34 w 123"/>
                      <a:gd name="T49" fmla="*/ 13 h 150"/>
                      <a:gd name="T50" fmla="*/ 39 w 123"/>
                      <a:gd name="T51" fmla="*/ 9 h 150"/>
                      <a:gd name="T52" fmla="*/ 44 w 123"/>
                      <a:gd name="T53" fmla="*/ 6 h 150"/>
                      <a:gd name="T54" fmla="*/ 50 w 123"/>
                      <a:gd name="T55" fmla="*/ 3 h 150"/>
                      <a:gd name="T56" fmla="*/ 57 w 123"/>
                      <a:gd name="T57" fmla="*/ 1 h 150"/>
                      <a:gd name="T58" fmla="*/ 64 w 123"/>
                      <a:gd name="T59" fmla="*/ 0 h 150"/>
                      <a:gd name="T60" fmla="*/ 71 w 123"/>
                      <a:gd name="T61" fmla="*/ 0 h 150"/>
                      <a:gd name="T62" fmla="*/ 79 w 123"/>
                      <a:gd name="T63" fmla="*/ 0 h 150"/>
                      <a:gd name="T64" fmla="*/ 87 w 123"/>
                      <a:gd name="T65" fmla="*/ 1 h 150"/>
                      <a:gd name="T66" fmla="*/ 93 w 123"/>
                      <a:gd name="T67" fmla="*/ 2 h 150"/>
                      <a:gd name="T68" fmla="*/ 99 w 123"/>
                      <a:gd name="T69" fmla="*/ 4 h 150"/>
                      <a:gd name="T70" fmla="*/ 104 w 123"/>
                      <a:gd name="T71" fmla="*/ 7 h 150"/>
                      <a:gd name="T72" fmla="*/ 109 w 123"/>
                      <a:gd name="T73" fmla="*/ 11 h 150"/>
                      <a:gd name="T74" fmla="*/ 113 w 123"/>
                      <a:gd name="T75" fmla="*/ 15 h 150"/>
                      <a:gd name="T76" fmla="*/ 116 w 123"/>
                      <a:gd name="T77" fmla="*/ 19 h 150"/>
                      <a:gd name="T78" fmla="*/ 119 w 123"/>
                      <a:gd name="T79" fmla="*/ 26 h 150"/>
                      <a:gd name="T80" fmla="*/ 121 w 123"/>
                      <a:gd name="T81" fmla="*/ 32 h 150"/>
                      <a:gd name="T82" fmla="*/ 122 w 123"/>
                      <a:gd name="T83" fmla="*/ 42 h 150"/>
                      <a:gd name="T84" fmla="*/ 123 w 123"/>
                      <a:gd name="T85" fmla="*/ 55 h 150"/>
                      <a:gd name="T86" fmla="*/ 123 w 123"/>
                      <a:gd name="T87" fmla="*/ 62 h 150"/>
                      <a:gd name="T88" fmla="*/ 123 w 123"/>
                      <a:gd name="T89" fmla="*/ 150 h 150"/>
                      <a:gd name="T90" fmla="*/ 98 w 123"/>
                      <a:gd name="T9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3" h="150">
                        <a:moveTo>
                          <a:pt x="98" y="150"/>
                        </a:moveTo>
                        <a:lnTo>
                          <a:pt x="98" y="59"/>
                        </a:lnTo>
                        <a:lnTo>
                          <a:pt x="98" y="50"/>
                        </a:lnTo>
                        <a:lnTo>
                          <a:pt x="97" y="41"/>
                        </a:lnTo>
                        <a:lnTo>
                          <a:pt x="95" y="35"/>
                        </a:lnTo>
                        <a:lnTo>
                          <a:pt x="92" y="30"/>
                        </a:lnTo>
                        <a:lnTo>
                          <a:pt x="88" y="27"/>
                        </a:lnTo>
                        <a:lnTo>
                          <a:pt x="82" y="24"/>
                        </a:lnTo>
                        <a:lnTo>
                          <a:pt x="76" y="21"/>
                        </a:lnTo>
                        <a:lnTo>
                          <a:pt x="68" y="21"/>
                        </a:lnTo>
                        <a:lnTo>
                          <a:pt x="59" y="23"/>
                        </a:lnTo>
                        <a:lnTo>
                          <a:pt x="50" y="25"/>
                        </a:lnTo>
                        <a:lnTo>
                          <a:pt x="43" y="28"/>
                        </a:lnTo>
                        <a:lnTo>
                          <a:pt x="37" y="33"/>
                        </a:lnTo>
                        <a:lnTo>
                          <a:pt x="32" y="40"/>
                        </a:lnTo>
                        <a:lnTo>
                          <a:pt x="27" y="47"/>
                        </a:lnTo>
                        <a:lnTo>
                          <a:pt x="25" y="56"/>
                        </a:lnTo>
                        <a:lnTo>
                          <a:pt x="25" y="66"/>
                        </a:lnTo>
                        <a:lnTo>
                          <a:pt x="25" y="150"/>
                        </a:lnTo>
                        <a:lnTo>
                          <a:pt x="0" y="150"/>
                        </a:lnTo>
                        <a:lnTo>
                          <a:pt x="0" y="3"/>
                        </a:lnTo>
                        <a:lnTo>
                          <a:pt x="24" y="3"/>
                        </a:lnTo>
                        <a:lnTo>
                          <a:pt x="24" y="25"/>
                        </a:lnTo>
                        <a:lnTo>
                          <a:pt x="28" y="18"/>
                        </a:lnTo>
                        <a:lnTo>
                          <a:pt x="34" y="13"/>
                        </a:lnTo>
                        <a:lnTo>
                          <a:pt x="39" y="9"/>
                        </a:lnTo>
                        <a:lnTo>
                          <a:pt x="44" y="6"/>
                        </a:lnTo>
                        <a:lnTo>
                          <a:pt x="50" y="3"/>
                        </a:lnTo>
                        <a:lnTo>
                          <a:pt x="57" y="1"/>
                        </a:lnTo>
                        <a:lnTo>
                          <a:pt x="64" y="0"/>
                        </a:lnTo>
                        <a:lnTo>
                          <a:pt x="71" y="0"/>
                        </a:lnTo>
                        <a:lnTo>
                          <a:pt x="79" y="0"/>
                        </a:lnTo>
                        <a:lnTo>
                          <a:pt x="87" y="1"/>
                        </a:lnTo>
                        <a:lnTo>
                          <a:pt x="93" y="2"/>
                        </a:lnTo>
                        <a:lnTo>
                          <a:pt x="99" y="4"/>
                        </a:lnTo>
                        <a:lnTo>
                          <a:pt x="104" y="7"/>
                        </a:lnTo>
                        <a:lnTo>
                          <a:pt x="109" y="11"/>
                        </a:lnTo>
                        <a:lnTo>
                          <a:pt x="113" y="15"/>
                        </a:lnTo>
                        <a:lnTo>
                          <a:pt x="116" y="19"/>
                        </a:lnTo>
                        <a:lnTo>
                          <a:pt x="119" y="26"/>
                        </a:lnTo>
                        <a:lnTo>
                          <a:pt x="121" y="32"/>
                        </a:lnTo>
                        <a:lnTo>
                          <a:pt x="122" y="42"/>
                        </a:lnTo>
                        <a:lnTo>
                          <a:pt x="123" y="55"/>
                        </a:lnTo>
                        <a:lnTo>
                          <a:pt x="123" y="62"/>
                        </a:lnTo>
                        <a:lnTo>
                          <a:pt x="123" y="150"/>
                        </a:lnTo>
                        <a:lnTo>
                          <a:pt x="98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94" name="Freeform 246">
                    <a:extLst>
                      <a:ext uri="{FF2B5EF4-FFF2-40B4-BE49-F238E27FC236}">
                        <a16:creationId xmlns:a16="http://schemas.microsoft.com/office/drawing/2014/main" id="{BF18B8D5-5386-EDB0-14FE-EDBA3DF2E3E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113511" y="4391703"/>
                    <a:ext cx="38626" cy="41845"/>
                  </a:xfrm>
                  <a:custGeom>
                    <a:avLst/>
                    <a:gdLst>
                      <a:gd name="T0" fmla="*/ 87 w 138"/>
                      <a:gd name="T1" fmla="*/ 143 h 156"/>
                      <a:gd name="T2" fmla="*/ 69 w 138"/>
                      <a:gd name="T3" fmla="*/ 153 h 156"/>
                      <a:gd name="T4" fmla="*/ 47 w 138"/>
                      <a:gd name="T5" fmla="*/ 156 h 156"/>
                      <a:gd name="T6" fmla="*/ 19 w 138"/>
                      <a:gd name="T7" fmla="*/ 150 h 156"/>
                      <a:gd name="T8" fmla="*/ 3 w 138"/>
                      <a:gd name="T9" fmla="*/ 130 h 156"/>
                      <a:gd name="T10" fmla="*/ 1 w 138"/>
                      <a:gd name="T11" fmla="*/ 103 h 156"/>
                      <a:gd name="T12" fmla="*/ 12 w 138"/>
                      <a:gd name="T13" fmla="*/ 80 h 156"/>
                      <a:gd name="T14" fmla="*/ 38 w 138"/>
                      <a:gd name="T15" fmla="*/ 68 h 156"/>
                      <a:gd name="T16" fmla="*/ 68 w 138"/>
                      <a:gd name="T17" fmla="*/ 64 h 156"/>
                      <a:gd name="T18" fmla="*/ 94 w 138"/>
                      <a:gd name="T19" fmla="*/ 59 h 156"/>
                      <a:gd name="T20" fmla="*/ 97 w 138"/>
                      <a:gd name="T21" fmla="*/ 45 h 156"/>
                      <a:gd name="T22" fmla="*/ 92 w 138"/>
                      <a:gd name="T23" fmla="*/ 32 h 156"/>
                      <a:gd name="T24" fmla="*/ 79 w 138"/>
                      <a:gd name="T25" fmla="*/ 23 h 156"/>
                      <a:gd name="T26" fmla="*/ 57 w 138"/>
                      <a:gd name="T27" fmla="*/ 22 h 156"/>
                      <a:gd name="T28" fmla="*/ 38 w 138"/>
                      <a:gd name="T29" fmla="*/ 30 h 156"/>
                      <a:gd name="T30" fmla="*/ 30 w 138"/>
                      <a:gd name="T31" fmla="*/ 43 h 156"/>
                      <a:gd name="T32" fmla="*/ 7 w 138"/>
                      <a:gd name="T33" fmla="*/ 48 h 156"/>
                      <a:gd name="T34" fmla="*/ 9 w 138"/>
                      <a:gd name="T35" fmla="*/ 33 h 156"/>
                      <a:gd name="T36" fmla="*/ 15 w 138"/>
                      <a:gd name="T37" fmla="*/ 20 h 156"/>
                      <a:gd name="T38" fmla="*/ 26 w 138"/>
                      <a:gd name="T39" fmla="*/ 10 h 156"/>
                      <a:gd name="T40" fmla="*/ 40 w 138"/>
                      <a:gd name="T41" fmla="*/ 4 h 156"/>
                      <a:gd name="T42" fmla="*/ 79 w 138"/>
                      <a:gd name="T43" fmla="*/ 1 h 156"/>
                      <a:gd name="T44" fmla="*/ 100 w 138"/>
                      <a:gd name="T45" fmla="*/ 7 h 156"/>
                      <a:gd name="T46" fmla="*/ 112 w 138"/>
                      <a:gd name="T47" fmla="*/ 14 h 156"/>
                      <a:gd name="T48" fmla="*/ 119 w 138"/>
                      <a:gd name="T49" fmla="*/ 26 h 156"/>
                      <a:gd name="T50" fmla="*/ 122 w 138"/>
                      <a:gd name="T51" fmla="*/ 119 h 156"/>
                      <a:gd name="T52" fmla="*/ 127 w 138"/>
                      <a:gd name="T53" fmla="*/ 133 h 156"/>
                      <a:gd name="T54" fmla="*/ 134 w 138"/>
                      <a:gd name="T55" fmla="*/ 134 h 156"/>
                      <a:gd name="T56" fmla="*/ 138 w 138"/>
                      <a:gd name="T57" fmla="*/ 153 h 156"/>
                      <a:gd name="T58" fmla="*/ 127 w 138"/>
                      <a:gd name="T59" fmla="*/ 155 h 156"/>
                      <a:gd name="T60" fmla="*/ 114 w 138"/>
                      <a:gd name="T61" fmla="*/ 153 h 156"/>
                      <a:gd name="T62" fmla="*/ 102 w 138"/>
                      <a:gd name="T63" fmla="*/ 147 h 156"/>
                      <a:gd name="T64" fmla="*/ 99 w 138"/>
                      <a:gd name="T65" fmla="*/ 133 h 156"/>
                      <a:gd name="T66" fmla="*/ 91 w 138"/>
                      <a:gd name="T67" fmla="*/ 79 h 156"/>
                      <a:gd name="T68" fmla="*/ 64 w 138"/>
                      <a:gd name="T69" fmla="*/ 86 h 156"/>
                      <a:gd name="T70" fmla="*/ 44 w 138"/>
                      <a:gd name="T71" fmla="*/ 89 h 156"/>
                      <a:gd name="T72" fmla="*/ 31 w 138"/>
                      <a:gd name="T73" fmla="*/ 96 h 156"/>
                      <a:gd name="T74" fmla="*/ 26 w 138"/>
                      <a:gd name="T75" fmla="*/ 107 h 156"/>
                      <a:gd name="T76" fmla="*/ 27 w 138"/>
                      <a:gd name="T77" fmla="*/ 121 h 156"/>
                      <a:gd name="T78" fmla="*/ 36 w 138"/>
                      <a:gd name="T79" fmla="*/ 131 h 156"/>
                      <a:gd name="T80" fmla="*/ 52 w 138"/>
                      <a:gd name="T81" fmla="*/ 134 h 156"/>
                      <a:gd name="T82" fmla="*/ 78 w 138"/>
                      <a:gd name="T83" fmla="*/ 129 h 156"/>
                      <a:gd name="T84" fmla="*/ 94 w 138"/>
                      <a:gd name="T85" fmla="*/ 113 h 156"/>
                      <a:gd name="T86" fmla="*/ 97 w 138"/>
                      <a:gd name="T87" fmla="*/ 77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8" h="156">
                        <a:moveTo>
                          <a:pt x="99" y="132"/>
                        </a:moveTo>
                        <a:lnTo>
                          <a:pt x="93" y="137"/>
                        </a:lnTo>
                        <a:lnTo>
                          <a:pt x="87" y="143"/>
                        </a:lnTo>
                        <a:lnTo>
                          <a:pt x="81" y="147"/>
                        </a:lnTo>
                        <a:lnTo>
                          <a:pt x="75" y="151"/>
                        </a:lnTo>
                        <a:lnTo>
                          <a:pt x="69" y="153"/>
                        </a:lnTo>
                        <a:lnTo>
                          <a:pt x="62" y="155"/>
                        </a:lnTo>
                        <a:lnTo>
                          <a:pt x="55" y="156"/>
                        </a:lnTo>
                        <a:lnTo>
                          <a:pt x="47" y="156"/>
                        </a:lnTo>
                        <a:lnTo>
                          <a:pt x="37" y="156"/>
                        </a:lnTo>
                        <a:lnTo>
                          <a:pt x="27" y="154"/>
                        </a:lnTo>
                        <a:lnTo>
                          <a:pt x="19" y="150"/>
                        </a:lnTo>
                        <a:lnTo>
                          <a:pt x="13" y="145"/>
                        </a:lnTo>
                        <a:lnTo>
                          <a:pt x="7" y="138"/>
                        </a:lnTo>
                        <a:lnTo>
                          <a:pt x="3" y="130"/>
                        </a:lnTo>
                        <a:lnTo>
                          <a:pt x="1" y="122"/>
                        </a:lnTo>
                        <a:lnTo>
                          <a:pt x="0" y="112"/>
                        </a:lnTo>
                        <a:lnTo>
                          <a:pt x="1" y="103"/>
                        </a:lnTo>
                        <a:lnTo>
                          <a:pt x="3" y="95"/>
                        </a:lnTo>
                        <a:lnTo>
                          <a:pt x="7" y="88"/>
                        </a:lnTo>
                        <a:lnTo>
                          <a:pt x="12" y="80"/>
                        </a:lnTo>
                        <a:lnTo>
                          <a:pt x="19" y="75"/>
                        </a:lnTo>
                        <a:lnTo>
                          <a:pt x="28" y="71"/>
                        </a:lnTo>
                        <a:lnTo>
                          <a:pt x="38" y="68"/>
                        </a:lnTo>
                        <a:lnTo>
                          <a:pt x="50" y="66"/>
                        </a:lnTo>
                        <a:lnTo>
                          <a:pt x="58" y="65"/>
                        </a:lnTo>
                        <a:lnTo>
                          <a:pt x="68" y="64"/>
                        </a:lnTo>
                        <a:lnTo>
                          <a:pt x="82" y="62"/>
                        </a:lnTo>
                        <a:lnTo>
                          <a:pt x="90" y="61"/>
                        </a:lnTo>
                        <a:lnTo>
                          <a:pt x="94" y="59"/>
                        </a:lnTo>
                        <a:lnTo>
                          <a:pt x="96" y="56"/>
                        </a:lnTo>
                        <a:lnTo>
                          <a:pt x="97" y="52"/>
                        </a:lnTo>
                        <a:lnTo>
                          <a:pt x="97" y="45"/>
                        </a:lnTo>
                        <a:lnTo>
                          <a:pt x="96" y="40"/>
                        </a:lnTo>
                        <a:lnTo>
                          <a:pt x="95" y="35"/>
                        </a:lnTo>
                        <a:lnTo>
                          <a:pt x="92" y="32"/>
                        </a:lnTo>
                        <a:lnTo>
                          <a:pt x="89" y="28"/>
                        </a:lnTo>
                        <a:lnTo>
                          <a:pt x="84" y="26"/>
                        </a:lnTo>
                        <a:lnTo>
                          <a:pt x="79" y="23"/>
                        </a:lnTo>
                        <a:lnTo>
                          <a:pt x="72" y="22"/>
                        </a:lnTo>
                        <a:lnTo>
                          <a:pt x="65" y="22"/>
                        </a:lnTo>
                        <a:lnTo>
                          <a:pt x="57" y="22"/>
                        </a:lnTo>
                        <a:lnTo>
                          <a:pt x="50" y="25"/>
                        </a:lnTo>
                        <a:lnTo>
                          <a:pt x="43" y="27"/>
                        </a:lnTo>
                        <a:lnTo>
                          <a:pt x="38" y="30"/>
                        </a:lnTo>
                        <a:lnTo>
                          <a:pt x="34" y="33"/>
                        </a:lnTo>
                        <a:lnTo>
                          <a:pt x="32" y="38"/>
                        </a:lnTo>
                        <a:lnTo>
                          <a:pt x="30" y="43"/>
                        </a:lnTo>
                        <a:lnTo>
                          <a:pt x="30" y="50"/>
                        </a:lnTo>
                        <a:lnTo>
                          <a:pt x="7" y="50"/>
                        </a:lnTo>
                        <a:lnTo>
                          <a:pt x="7" y="48"/>
                        </a:lnTo>
                        <a:lnTo>
                          <a:pt x="7" y="43"/>
                        </a:lnTo>
                        <a:lnTo>
                          <a:pt x="8" y="38"/>
                        </a:lnTo>
                        <a:lnTo>
                          <a:pt x="9" y="33"/>
                        </a:lnTo>
                        <a:lnTo>
                          <a:pt x="11" y="29"/>
                        </a:lnTo>
                        <a:lnTo>
                          <a:pt x="13" y="25"/>
                        </a:lnTo>
                        <a:lnTo>
                          <a:pt x="15" y="20"/>
                        </a:lnTo>
                        <a:lnTo>
                          <a:pt x="19" y="16"/>
                        </a:lnTo>
                        <a:lnTo>
                          <a:pt x="22" y="13"/>
                        </a:lnTo>
                        <a:lnTo>
                          <a:pt x="26" y="10"/>
                        </a:lnTo>
                        <a:lnTo>
                          <a:pt x="31" y="8"/>
                        </a:lnTo>
                        <a:lnTo>
                          <a:pt x="35" y="5"/>
                        </a:lnTo>
                        <a:lnTo>
                          <a:pt x="40" y="4"/>
                        </a:lnTo>
                        <a:lnTo>
                          <a:pt x="53" y="1"/>
                        </a:lnTo>
                        <a:lnTo>
                          <a:pt x="65" y="0"/>
                        </a:lnTo>
                        <a:lnTo>
                          <a:pt x="79" y="1"/>
                        </a:lnTo>
                        <a:lnTo>
                          <a:pt x="90" y="3"/>
                        </a:lnTo>
                        <a:lnTo>
                          <a:pt x="95" y="5"/>
                        </a:lnTo>
                        <a:lnTo>
                          <a:pt x="100" y="7"/>
                        </a:lnTo>
                        <a:lnTo>
                          <a:pt x="105" y="9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5" y="17"/>
                        </a:lnTo>
                        <a:lnTo>
                          <a:pt x="117" y="21"/>
                        </a:lnTo>
                        <a:lnTo>
                          <a:pt x="119" y="26"/>
                        </a:lnTo>
                        <a:lnTo>
                          <a:pt x="122" y="35"/>
                        </a:lnTo>
                        <a:lnTo>
                          <a:pt x="122" y="46"/>
                        </a:lnTo>
                        <a:lnTo>
                          <a:pt x="122" y="119"/>
                        </a:lnTo>
                        <a:lnTo>
                          <a:pt x="123" y="127"/>
                        </a:lnTo>
                        <a:lnTo>
                          <a:pt x="125" y="131"/>
                        </a:lnTo>
                        <a:lnTo>
                          <a:pt x="127" y="133"/>
                        </a:lnTo>
                        <a:lnTo>
                          <a:pt x="132" y="134"/>
                        </a:lnTo>
                        <a:lnTo>
                          <a:pt x="133" y="134"/>
                        </a:lnTo>
                        <a:lnTo>
                          <a:pt x="134" y="134"/>
                        </a:lnTo>
                        <a:lnTo>
                          <a:pt x="136" y="133"/>
                        </a:lnTo>
                        <a:lnTo>
                          <a:pt x="138" y="133"/>
                        </a:lnTo>
                        <a:lnTo>
                          <a:pt x="138" y="153"/>
                        </a:lnTo>
                        <a:lnTo>
                          <a:pt x="134" y="154"/>
                        </a:lnTo>
                        <a:lnTo>
                          <a:pt x="130" y="154"/>
                        </a:lnTo>
                        <a:lnTo>
                          <a:pt x="127" y="155"/>
                        </a:lnTo>
                        <a:lnTo>
                          <a:pt x="124" y="155"/>
                        </a:lnTo>
                        <a:lnTo>
                          <a:pt x="118" y="154"/>
                        </a:lnTo>
                        <a:lnTo>
                          <a:pt x="114" y="153"/>
                        </a:lnTo>
                        <a:lnTo>
                          <a:pt x="109" y="152"/>
                        </a:lnTo>
                        <a:lnTo>
                          <a:pt x="106" y="150"/>
                        </a:lnTo>
                        <a:lnTo>
                          <a:pt x="102" y="147"/>
                        </a:lnTo>
                        <a:lnTo>
                          <a:pt x="101" y="143"/>
                        </a:lnTo>
                        <a:lnTo>
                          <a:pt x="99" y="138"/>
                        </a:lnTo>
                        <a:lnTo>
                          <a:pt x="99" y="133"/>
                        </a:lnTo>
                        <a:lnTo>
                          <a:pt x="99" y="132"/>
                        </a:lnTo>
                        <a:close/>
                        <a:moveTo>
                          <a:pt x="97" y="77"/>
                        </a:moveTo>
                        <a:lnTo>
                          <a:pt x="91" y="79"/>
                        </a:lnTo>
                        <a:lnTo>
                          <a:pt x="84" y="81"/>
                        </a:lnTo>
                        <a:lnTo>
                          <a:pt x="74" y="84"/>
                        </a:lnTo>
                        <a:lnTo>
                          <a:pt x="64" y="86"/>
                        </a:lnTo>
                        <a:lnTo>
                          <a:pt x="56" y="87"/>
                        </a:lnTo>
                        <a:lnTo>
                          <a:pt x="51" y="88"/>
                        </a:lnTo>
                        <a:lnTo>
                          <a:pt x="44" y="89"/>
                        </a:lnTo>
                        <a:lnTo>
                          <a:pt x="39" y="91"/>
                        </a:lnTo>
                        <a:lnTo>
                          <a:pt x="34" y="93"/>
                        </a:lnTo>
                        <a:lnTo>
                          <a:pt x="31" y="96"/>
                        </a:lnTo>
                        <a:lnTo>
                          <a:pt x="29" y="99"/>
                        </a:lnTo>
                        <a:lnTo>
                          <a:pt x="27" y="102"/>
                        </a:lnTo>
                        <a:lnTo>
                          <a:pt x="26" y="107"/>
                        </a:lnTo>
                        <a:lnTo>
                          <a:pt x="25" y="112"/>
                        </a:lnTo>
                        <a:lnTo>
                          <a:pt x="26" y="117"/>
                        </a:lnTo>
                        <a:lnTo>
                          <a:pt x="27" y="121"/>
                        </a:lnTo>
                        <a:lnTo>
                          <a:pt x="29" y="125"/>
                        </a:lnTo>
                        <a:lnTo>
                          <a:pt x="32" y="128"/>
                        </a:lnTo>
                        <a:lnTo>
                          <a:pt x="36" y="131"/>
                        </a:lnTo>
                        <a:lnTo>
                          <a:pt x="40" y="133"/>
                        </a:lnTo>
                        <a:lnTo>
                          <a:pt x="45" y="134"/>
                        </a:lnTo>
                        <a:lnTo>
                          <a:pt x="52" y="134"/>
                        </a:lnTo>
                        <a:lnTo>
                          <a:pt x="62" y="134"/>
                        </a:lnTo>
                        <a:lnTo>
                          <a:pt x="70" y="132"/>
                        </a:lnTo>
                        <a:lnTo>
                          <a:pt x="78" y="129"/>
                        </a:lnTo>
                        <a:lnTo>
                          <a:pt x="84" y="124"/>
                        </a:lnTo>
                        <a:lnTo>
                          <a:pt x="90" y="119"/>
                        </a:lnTo>
                        <a:lnTo>
                          <a:pt x="94" y="113"/>
                        </a:lnTo>
                        <a:lnTo>
                          <a:pt x="96" y="107"/>
                        </a:lnTo>
                        <a:lnTo>
                          <a:pt x="97" y="99"/>
                        </a:lnTo>
                        <a:lnTo>
                          <a:pt x="97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662" name="Grupo 661">
                <a:extLst>
                  <a:ext uri="{FF2B5EF4-FFF2-40B4-BE49-F238E27FC236}">
                    <a16:creationId xmlns:a16="http://schemas.microsoft.com/office/drawing/2014/main" id="{3069FF33-9678-B23C-80FB-05058E1911CF}"/>
                  </a:ext>
                </a:extLst>
              </p:cNvPr>
              <p:cNvGrpSpPr/>
              <p:nvPr/>
            </p:nvGrpSpPr>
            <p:grpSpPr>
              <a:xfrm>
                <a:off x="1741187" y="2540864"/>
                <a:ext cx="392699" cy="74033"/>
                <a:chOff x="1741187" y="2540864"/>
                <a:chExt cx="392699" cy="74033"/>
              </a:xfrm>
            </p:grpSpPr>
            <p:sp>
              <p:nvSpPr>
                <p:cNvPr id="95" name="Freeform 247">
                  <a:extLst>
                    <a:ext uri="{FF2B5EF4-FFF2-40B4-BE49-F238E27FC236}">
                      <a16:creationId xmlns:a16="http://schemas.microsoft.com/office/drawing/2014/main" id="{23B97AA2-EB5D-2FE1-BCAA-A8984359AC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41187" y="2544082"/>
                  <a:ext cx="37017" cy="54720"/>
                </a:xfrm>
                <a:custGeom>
                  <a:avLst/>
                  <a:gdLst>
                    <a:gd name="T0" fmla="*/ 28 w 144"/>
                    <a:gd name="T1" fmla="*/ 93 h 202"/>
                    <a:gd name="T2" fmla="*/ 74 w 144"/>
                    <a:gd name="T3" fmla="*/ 93 h 202"/>
                    <a:gd name="T4" fmla="*/ 85 w 144"/>
                    <a:gd name="T5" fmla="*/ 92 h 202"/>
                    <a:gd name="T6" fmla="*/ 94 w 144"/>
                    <a:gd name="T7" fmla="*/ 91 h 202"/>
                    <a:gd name="T8" fmla="*/ 101 w 144"/>
                    <a:gd name="T9" fmla="*/ 89 h 202"/>
                    <a:gd name="T10" fmla="*/ 107 w 144"/>
                    <a:gd name="T11" fmla="*/ 85 h 202"/>
                    <a:gd name="T12" fmla="*/ 111 w 144"/>
                    <a:gd name="T13" fmla="*/ 81 h 202"/>
                    <a:gd name="T14" fmla="*/ 114 w 144"/>
                    <a:gd name="T15" fmla="*/ 75 h 202"/>
                    <a:gd name="T16" fmla="*/ 115 w 144"/>
                    <a:gd name="T17" fmla="*/ 68 h 202"/>
                    <a:gd name="T18" fmla="*/ 116 w 144"/>
                    <a:gd name="T19" fmla="*/ 58 h 202"/>
                    <a:gd name="T20" fmla="*/ 115 w 144"/>
                    <a:gd name="T21" fmla="*/ 50 h 202"/>
                    <a:gd name="T22" fmla="*/ 114 w 144"/>
                    <a:gd name="T23" fmla="*/ 43 h 202"/>
                    <a:gd name="T24" fmla="*/ 111 w 144"/>
                    <a:gd name="T25" fmla="*/ 38 h 202"/>
                    <a:gd name="T26" fmla="*/ 107 w 144"/>
                    <a:gd name="T27" fmla="*/ 33 h 202"/>
                    <a:gd name="T28" fmla="*/ 101 w 144"/>
                    <a:gd name="T29" fmla="*/ 30 h 202"/>
                    <a:gd name="T30" fmla="*/ 94 w 144"/>
                    <a:gd name="T31" fmla="*/ 27 h 202"/>
                    <a:gd name="T32" fmla="*/ 86 w 144"/>
                    <a:gd name="T33" fmla="*/ 26 h 202"/>
                    <a:gd name="T34" fmla="*/ 76 w 144"/>
                    <a:gd name="T35" fmla="*/ 25 h 202"/>
                    <a:gd name="T36" fmla="*/ 28 w 144"/>
                    <a:gd name="T37" fmla="*/ 25 h 202"/>
                    <a:gd name="T38" fmla="*/ 28 w 144"/>
                    <a:gd name="T39" fmla="*/ 93 h 202"/>
                    <a:gd name="T40" fmla="*/ 0 w 144"/>
                    <a:gd name="T41" fmla="*/ 202 h 202"/>
                    <a:gd name="T42" fmla="*/ 0 w 144"/>
                    <a:gd name="T43" fmla="*/ 0 h 202"/>
                    <a:gd name="T44" fmla="*/ 75 w 144"/>
                    <a:gd name="T45" fmla="*/ 0 h 202"/>
                    <a:gd name="T46" fmla="*/ 90 w 144"/>
                    <a:gd name="T47" fmla="*/ 1 h 202"/>
                    <a:gd name="T48" fmla="*/ 102 w 144"/>
                    <a:gd name="T49" fmla="*/ 2 h 202"/>
                    <a:gd name="T50" fmla="*/ 110 w 144"/>
                    <a:gd name="T51" fmla="*/ 4 h 202"/>
                    <a:gd name="T52" fmla="*/ 118 w 144"/>
                    <a:gd name="T53" fmla="*/ 8 h 202"/>
                    <a:gd name="T54" fmla="*/ 124 w 144"/>
                    <a:gd name="T55" fmla="*/ 12 h 202"/>
                    <a:gd name="T56" fmla="*/ 130 w 144"/>
                    <a:gd name="T57" fmla="*/ 17 h 202"/>
                    <a:gd name="T58" fmla="*/ 134 w 144"/>
                    <a:gd name="T59" fmla="*/ 22 h 202"/>
                    <a:gd name="T60" fmla="*/ 138 w 144"/>
                    <a:gd name="T61" fmla="*/ 28 h 202"/>
                    <a:gd name="T62" fmla="*/ 141 w 144"/>
                    <a:gd name="T63" fmla="*/ 35 h 202"/>
                    <a:gd name="T64" fmla="*/ 143 w 144"/>
                    <a:gd name="T65" fmla="*/ 42 h 202"/>
                    <a:gd name="T66" fmla="*/ 144 w 144"/>
                    <a:gd name="T67" fmla="*/ 50 h 202"/>
                    <a:gd name="T68" fmla="*/ 144 w 144"/>
                    <a:gd name="T69" fmla="*/ 58 h 202"/>
                    <a:gd name="T70" fmla="*/ 144 w 144"/>
                    <a:gd name="T71" fmla="*/ 66 h 202"/>
                    <a:gd name="T72" fmla="*/ 143 w 144"/>
                    <a:gd name="T73" fmla="*/ 75 h 202"/>
                    <a:gd name="T74" fmla="*/ 141 w 144"/>
                    <a:gd name="T75" fmla="*/ 82 h 202"/>
                    <a:gd name="T76" fmla="*/ 138 w 144"/>
                    <a:gd name="T77" fmla="*/ 89 h 202"/>
                    <a:gd name="T78" fmla="*/ 134 w 144"/>
                    <a:gd name="T79" fmla="*/ 95 h 202"/>
                    <a:gd name="T80" fmla="*/ 130 w 144"/>
                    <a:gd name="T81" fmla="*/ 100 h 202"/>
                    <a:gd name="T82" fmla="*/ 124 w 144"/>
                    <a:gd name="T83" fmla="*/ 105 h 202"/>
                    <a:gd name="T84" fmla="*/ 118 w 144"/>
                    <a:gd name="T85" fmla="*/ 109 h 202"/>
                    <a:gd name="T86" fmla="*/ 110 w 144"/>
                    <a:gd name="T87" fmla="*/ 112 h 202"/>
                    <a:gd name="T88" fmla="*/ 101 w 144"/>
                    <a:gd name="T89" fmla="*/ 115 h 202"/>
                    <a:gd name="T90" fmla="*/ 96 w 144"/>
                    <a:gd name="T91" fmla="*/ 116 h 202"/>
                    <a:gd name="T92" fmla="*/ 88 w 144"/>
                    <a:gd name="T93" fmla="*/ 116 h 202"/>
                    <a:gd name="T94" fmla="*/ 80 w 144"/>
                    <a:gd name="T95" fmla="*/ 117 h 202"/>
                    <a:gd name="T96" fmla="*/ 69 w 144"/>
                    <a:gd name="T97" fmla="*/ 117 h 202"/>
                    <a:gd name="T98" fmla="*/ 28 w 144"/>
                    <a:gd name="T99" fmla="*/ 117 h 202"/>
                    <a:gd name="T100" fmla="*/ 28 w 144"/>
                    <a:gd name="T101" fmla="*/ 202 h 202"/>
                    <a:gd name="T102" fmla="*/ 0 w 144"/>
                    <a:gd name="T103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4" h="202">
                      <a:moveTo>
                        <a:pt x="28" y="93"/>
                      </a:moveTo>
                      <a:lnTo>
                        <a:pt x="74" y="93"/>
                      </a:lnTo>
                      <a:lnTo>
                        <a:pt x="85" y="92"/>
                      </a:lnTo>
                      <a:lnTo>
                        <a:pt x="94" y="91"/>
                      </a:lnTo>
                      <a:lnTo>
                        <a:pt x="101" y="89"/>
                      </a:lnTo>
                      <a:lnTo>
                        <a:pt x="107" y="85"/>
                      </a:lnTo>
                      <a:lnTo>
                        <a:pt x="111" y="81"/>
                      </a:lnTo>
                      <a:lnTo>
                        <a:pt x="114" y="75"/>
                      </a:lnTo>
                      <a:lnTo>
                        <a:pt x="115" y="68"/>
                      </a:lnTo>
                      <a:lnTo>
                        <a:pt x="116" y="58"/>
                      </a:lnTo>
                      <a:lnTo>
                        <a:pt x="115" y="50"/>
                      </a:lnTo>
                      <a:lnTo>
                        <a:pt x="114" y="43"/>
                      </a:lnTo>
                      <a:lnTo>
                        <a:pt x="111" y="38"/>
                      </a:lnTo>
                      <a:lnTo>
                        <a:pt x="107" y="33"/>
                      </a:lnTo>
                      <a:lnTo>
                        <a:pt x="101" y="30"/>
                      </a:lnTo>
                      <a:lnTo>
                        <a:pt x="94" y="27"/>
                      </a:lnTo>
                      <a:lnTo>
                        <a:pt x="86" y="26"/>
                      </a:lnTo>
                      <a:lnTo>
                        <a:pt x="76" y="25"/>
                      </a:lnTo>
                      <a:lnTo>
                        <a:pt x="28" y="25"/>
                      </a:lnTo>
                      <a:lnTo>
                        <a:pt x="28" y="93"/>
                      </a:lnTo>
                      <a:close/>
                      <a:moveTo>
                        <a:pt x="0" y="202"/>
                      </a:moveTo>
                      <a:lnTo>
                        <a:pt x="0" y="0"/>
                      </a:lnTo>
                      <a:lnTo>
                        <a:pt x="75" y="0"/>
                      </a:lnTo>
                      <a:lnTo>
                        <a:pt x="90" y="1"/>
                      </a:lnTo>
                      <a:lnTo>
                        <a:pt x="102" y="2"/>
                      </a:lnTo>
                      <a:lnTo>
                        <a:pt x="110" y="4"/>
                      </a:lnTo>
                      <a:lnTo>
                        <a:pt x="118" y="8"/>
                      </a:lnTo>
                      <a:lnTo>
                        <a:pt x="124" y="12"/>
                      </a:lnTo>
                      <a:lnTo>
                        <a:pt x="130" y="17"/>
                      </a:lnTo>
                      <a:lnTo>
                        <a:pt x="134" y="22"/>
                      </a:lnTo>
                      <a:lnTo>
                        <a:pt x="138" y="28"/>
                      </a:lnTo>
                      <a:lnTo>
                        <a:pt x="141" y="35"/>
                      </a:lnTo>
                      <a:lnTo>
                        <a:pt x="143" y="42"/>
                      </a:lnTo>
                      <a:lnTo>
                        <a:pt x="144" y="50"/>
                      </a:lnTo>
                      <a:lnTo>
                        <a:pt x="144" y="58"/>
                      </a:lnTo>
                      <a:lnTo>
                        <a:pt x="144" y="66"/>
                      </a:lnTo>
                      <a:lnTo>
                        <a:pt x="143" y="75"/>
                      </a:lnTo>
                      <a:lnTo>
                        <a:pt x="141" y="82"/>
                      </a:lnTo>
                      <a:lnTo>
                        <a:pt x="138" y="89"/>
                      </a:lnTo>
                      <a:lnTo>
                        <a:pt x="134" y="95"/>
                      </a:lnTo>
                      <a:lnTo>
                        <a:pt x="130" y="100"/>
                      </a:lnTo>
                      <a:lnTo>
                        <a:pt x="124" y="105"/>
                      </a:lnTo>
                      <a:lnTo>
                        <a:pt x="118" y="109"/>
                      </a:lnTo>
                      <a:lnTo>
                        <a:pt x="110" y="112"/>
                      </a:lnTo>
                      <a:lnTo>
                        <a:pt x="101" y="115"/>
                      </a:lnTo>
                      <a:lnTo>
                        <a:pt x="96" y="116"/>
                      </a:lnTo>
                      <a:lnTo>
                        <a:pt x="88" y="116"/>
                      </a:lnTo>
                      <a:lnTo>
                        <a:pt x="80" y="117"/>
                      </a:lnTo>
                      <a:lnTo>
                        <a:pt x="69" y="117"/>
                      </a:lnTo>
                      <a:lnTo>
                        <a:pt x="28" y="117"/>
                      </a:lnTo>
                      <a:lnTo>
                        <a:pt x="28" y="202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96" name="Freeform 248">
                  <a:extLst>
                    <a:ext uri="{FF2B5EF4-FFF2-40B4-BE49-F238E27FC236}">
                      <a16:creationId xmlns:a16="http://schemas.microsoft.com/office/drawing/2014/main" id="{A5609455-5BE4-6591-A558-50B6D93C68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251" y="2558567"/>
                  <a:ext cx="19313" cy="40236"/>
                </a:xfrm>
                <a:custGeom>
                  <a:avLst/>
                  <a:gdLst>
                    <a:gd name="T0" fmla="*/ 0 w 72"/>
                    <a:gd name="T1" fmla="*/ 150 h 150"/>
                    <a:gd name="T2" fmla="*/ 0 w 72"/>
                    <a:gd name="T3" fmla="*/ 3 h 150"/>
                    <a:gd name="T4" fmla="*/ 25 w 72"/>
                    <a:gd name="T5" fmla="*/ 3 h 150"/>
                    <a:gd name="T6" fmla="*/ 25 w 72"/>
                    <a:gd name="T7" fmla="*/ 30 h 150"/>
                    <a:gd name="T8" fmla="*/ 28 w 72"/>
                    <a:gd name="T9" fmla="*/ 23 h 150"/>
                    <a:gd name="T10" fmla="*/ 32 w 72"/>
                    <a:gd name="T11" fmla="*/ 17 h 150"/>
                    <a:gd name="T12" fmla="*/ 36 w 72"/>
                    <a:gd name="T13" fmla="*/ 11 h 150"/>
                    <a:gd name="T14" fmla="*/ 40 w 72"/>
                    <a:gd name="T15" fmla="*/ 7 h 150"/>
                    <a:gd name="T16" fmla="*/ 46 w 72"/>
                    <a:gd name="T17" fmla="*/ 4 h 150"/>
                    <a:gd name="T18" fmla="*/ 51 w 72"/>
                    <a:gd name="T19" fmla="*/ 2 h 150"/>
                    <a:gd name="T20" fmla="*/ 58 w 72"/>
                    <a:gd name="T21" fmla="*/ 1 h 150"/>
                    <a:gd name="T22" fmla="*/ 65 w 72"/>
                    <a:gd name="T23" fmla="*/ 0 h 150"/>
                    <a:gd name="T24" fmla="*/ 67 w 72"/>
                    <a:gd name="T25" fmla="*/ 0 h 150"/>
                    <a:gd name="T26" fmla="*/ 70 w 72"/>
                    <a:gd name="T27" fmla="*/ 0 h 150"/>
                    <a:gd name="T28" fmla="*/ 71 w 72"/>
                    <a:gd name="T29" fmla="*/ 0 h 150"/>
                    <a:gd name="T30" fmla="*/ 72 w 72"/>
                    <a:gd name="T31" fmla="*/ 1 h 150"/>
                    <a:gd name="T32" fmla="*/ 72 w 72"/>
                    <a:gd name="T33" fmla="*/ 27 h 150"/>
                    <a:gd name="T34" fmla="*/ 71 w 72"/>
                    <a:gd name="T35" fmla="*/ 27 h 150"/>
                    <a:gd name="T36" fmla="*/ 70 w 72"/>
                    <a:gd name="T37" fmla="*/ 27 h 150"/>
                    <a:gd name="T38" fmla="*/ 67 w 72"/>
                    <a:gd name="T39" fmla="*/ 27 h 150"/>
                    <a:gd name="T40" fmla="*/ 65 w 72"/>
                    <a:gd name="T41" fmla="*/ 27 h 150"/>
                    <a:gd name="T42" fmla="*/ 56 w 72"/>
                    <a:gd name="T43" fmla="*/ 27 h 150"/>
                    <a:gd name="T44" fmla="*/ 48 w 72"/>
                    <a:gd name="T45" fmla="*/ 29 h 150"/>
                    <a:gd name="T46" fmla="*/ 41 w 72"/>
                    <a:gd name="T47" fmla="*/ 33 h 150"/>
                    <a:gd name="T48" fmla="*/ 36 w 72"/>
                    <a:gd name="T49" fmla="*/ 37 h 150"/>
                    <a:gd name="T50" fmla="*/ 31 w 72"/>
                    <a:gd name="T51" fmla="*/ 43 h 150"/>
                    <a:gd name="T52" fmla="*/ 28 w 72"/>
                    <a:gd name="T53" fmla="*/ 50 h 150"/>
                    <a:gd name="T54" fmla="*/ 26 w 72"/>
                    <a:gd name="T55" fmla="*/ 59 h 150"/>
                    <a:gd name="T56" fmla="*/ 26 w 72"/>
                    <a:gd name="T57" fmla="*/ 68 h 150"/>
                    <a:gd name="T58" fmla="*/ 26 w 72"/>
                    <a:gd name="T59" fmla="*/ 150 h 150"/>
                    <a:gd name="T60" fmla="*/ 0 w 72"/>
                    <a:gd name="T61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2" h="150">
                      <a:moveTo>
                        <a:pt x="0" y="150"/>
                      </a:moveTo>
                      <a:lnTo>
                        <a:pt x="0" y="3"/>
                      </a:lnTo>
                      <a:lnTo>
                        <a:pt x="25" y="3"/>
                      </a:lnTo>
                      <a:lnTo>
                        <a:pt x="25" y="30"/>
                      </a:lnTo>
                      <a:lnTo>
                        <a:pt x="28" y="23"/>
                      </a:lnTo>
                      <a:lnTo>
                        <a:pt x="32" y="17"/>
                      </a:lnTo>
                      <a:lnTo>
                        <a:pt x="36" y="11"/>
                      </a:lnTo>
                      <a:lnTo>
                        <a:pt x="40" y="7"/>
                      </a:lnTo>
                      <a:lnTo>
                        <a:pt x="46" y="4"/>
                      </a:lnTo>
                      <a:lnTo>
                        <a:pt x="51" y="2"/>
                      </a:lnTo>
                      <a:lnTo>
                        <a:pt x="58" y="1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1"/>
                      </a:lnTo>
                      <a:lnTo>
                        <a:pt x="72" y="27"/>
                      </a:lnTo>
                      <a:lnTo>
                        <a:pt x="71" y="27"/>
                      </a:lnTo>
                      <a:lnTo>
                        <a:pt x="70" y="27"/>
                      </a:lnTo>
                      <a:lnTo>
                        <a:pt x="67" y="27"/>
                      </a:lnTo>
                      <a:lnTo>
                        <a:pt x="65" y="27"/>
                      </a:lnTo>
                      <a:lnTo>
                        <a:pt x="56" y="27"/>
                      </a:lnTo>
                      <a:lnTo>
                        <a:pt x="48" y="29"/>
                      </a:lnTo>
                      <a:lnTo>
                        <a:pt x="41" y="33"/>
                      </a:lnTo>
                      <a:lnTo>
                        <a:pt x="36" y="37"/>
                      </a:lnTo>
                      <a:lnTo>
                        <a:pt x="31" y="43"/>
                      </a:lnTo>
                      <a:lnTo>
                        <a:pt x="28" y="50"/>
                      </a:lnTo>
                      <a:lnTo>
                        <a:pt x="26" y="59"/>
                      </a:lnTo>
                      <a:lnTo>
                        <a:pt x="26" y="68"/>
                      </a:lnTo>
                      <a:lnTo>
                        <a:pt x="26" y="15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97" name="Freeform 249">
                  <a:extLst>
                    <a:ext uri="{FF2B5EF4-FFF2-40B4-BE49-F238E27FC236}">
                      <a16:creationId xmlns:a16="http://schemas.microsoft.com/office/drawing/2014/main" id="{2073072D-60CC-11DC-C8A9-8D8E8BEF3F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10392" y="2540864"/>
                  <a:ext cx="14485" cy="57939"/>
                </a:xfrm>
                <a:custGeom>
                  <a:avLst/>
                  <a:gdLst>
                    <a:gd name="T0" fmla="*/ 7 w 55"/>
                    <a:gd name="T1" fmla="*/ 214 h 214"/>
                    <a:gd name="T2" fmla="*/ 7 w 55"/>
                    <a:gd name="T3" fmla="*/ 67 h 214"/>
                    <a:gd name="T4" fmla="*/ 31 w 55"/>
                    <a:gd name="T5" fmla="*/ 67 h 214"/>
                    <a:gd name="T6" fmla="*/ 31 w 55"/>
                    <a:gd name="T7" fmla="*/ 214 h 214"/>
                    <a:gd name="T8" fmla="*/ 7 w 55"/>
                    <a:gd name="T9" fmla="*/ 214 h 214"/>
                    <a:gd name="T10" fmla="*/ 0 w 55"/>
                    <a:gd name="T11" fmla="*/ 48 h 214"/>
                    <a:gd name="T12" fmla="*/ 27 w 55"/>
                    <a:gd name="T13" fmla="*/ 0 h 214"/>
                    <a:gd name="T14" fmla="*/ 55 w 55"/>
                    <a:gd name="T15" fmla="*/ 0 h 214"/>
                    <a:gd name="T16" fmla="*/ 16 w 55"/>
                    <a:gd name="T17" fmla="*/ 48 h 214"/>
                    <a:gd name="T18" fmla="*/ 0 w 55"/>
                    <a:gd name="T19" fmla="*/ 4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5" h="214">
                      <a:moveTo>
                        <a:pt x="7" y="214"/>
                      </a:moveTo>
                      <a:lnTo>
                        <a:pt x="7" y="67"/>
                      </a:lnTo>
                      <a:lnTo>
                        <a:pt x="31" y="67"/>
                      </a:lnTo>
                      <a:lnTo>
                        <a:pt x="31" y="214"/>
                      </a:lnTo>
                      <a:lnTo>
                        <a:pt x="7" y="214"/>
                      </a:lnTo>
                      <a:close/>
                      <a:moveTo>
                        <a:pt x="0" y="48"/>
                      </a:moveTo>
                      <a:lnTo>
                        <a:pt x="27" y="0"/>
                      </a:lnTo>
                      <a:lnTo>
                        <a:pt x="55" y="0"/>
                      </a:lnTo>
                      <a:lnTo>
                        <a:pt x="16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98" name="Freeform 250">
                  <a:extLst>
                    <a:ext uri="{FF2B5EF4-FFF2-40B4-BE49-F238E27FC236}">
                      <a16:creationId xmlns:a16="http://schemas.microsoft.com/office/drawing/2014/main" id="{E0CF4730-1717-7DA3-DD21-90BCAD8A9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8096" y="2558567"/>
                  <a:ext cx="33798" cy="40236"/>
                </a:xfrm>
                <a:custGeom>
                  <a:avLst/>
                  <a:gdLst>
                    <a:gd name="T0" fmla="*/ 98 w 122"/>
                    <a:gd name="T1" fmla="*/ 150 h 150"/>
                    <a:gd name="T2" fmla="*/ 98 w 122"/>
                    <a:gd name="T3" fmla="*/ 60 h 150"/>
                    <a:gd name="T4" fmla="*/ 97 w 122"/>
                    <a:gd name="T5" fmla="*/ 50 h 150"/>
                    <a:gd name="T6" fmla="*/ 96 w 122"/>
                    <a:gd name="T7" fmla="*/ 42 h 150"/>
                    <a:gd name="T8" fmla="*/ 94 w 122"/>
                    <a:gd name="T9" fmla="*/ 35 h 150"/>
                    <a:gd name="T10" fmla="*/ 91 w 122"/>
                    <a:gd name="T11" fmla="*/ 30 h 150"/>
                    <a:gd name="T12" fmla="*/ 87 w 122"/>
                    <a:gd name="T13" fmla="*/ 27 h 150"/>
                    <a:gd name="T14" fmla="*/ 82 w 122"/>
                    <a:gd name="T15" fmla="*/ 24 h 150"/>
                    <a:gd name="T16" fmla="*/ 75 w 122"/>
                    <a:gd name="T17" fmla="*/ 23 h 150"/>
                    <a:gd name="T18" fmla="*/ 68 w 122"/>
                    <a:gd name="T19" fmla="*/ 22 h 150"/>
                    <a:gd name="T20" fmla="*/ 58 w 122"/>
                    <a:gd name="T21" fmla="*/ 23 h 150"/>
                    <a:gd name="T22" fmla="*/ 50 w 122"/>
                    <a:gd name="T23" fmla="*/ 25 h 150"/>
                    <a:gd name="T24" fmla="*/ 42 w 122"/>
                    <a:gd name="T25" fmla="*/ 28 h 150"/>
                    <a:gd name="T26" fmla="*/ 36 w 122"/>
                    <a:gd name="T27" fmla="*/ 34 h 150"/>
                    <a:gd name="T28" fmla="*/ 31 w 122"/>
                    <a:gd name="T29" fmla="*/ 40 h 150"/>
                    <a:gd name="T30" fmla="*/ 28 w 122"/>
                    <a:gd name="T31" fmla="*/ 47 h 150"/>
                    <a:gd name="T32" fmla="*/ 26 w 122"/>
                    <a:gd name="T33" fmla="*/ 56 h 150"/>
                    <a:gd name="T34" fmla="*/ 24 w 122"/>
                    <a:gd name="T35" fmla="*/ 66 h 150"/>
                    <a:gd name="T36" fmla="*/ 24 w 122"/>
                    <a:gd name="T37" fmla="*/ 150 h 150"/>
                    <a:gd name="T38" fmla="*/ 0 w 122"/>
                    <a:gd name="T39" fmla="*/ 150 h 150"/>
                    <a:gd name="T40" fmla="*/ 0 w 122"/>
                    <a:gd name="T41" fmla="*/ 3 h 150"/>
                    <a:gd name="T42" fmla="*/ 23 w 122"/>
                    <a:gd name="T43" fmla="*/ 3 h 150"/>
                    <a:gd name="T44" fmla="*/ 23 w 122"/>
                    <a:gd name="T45" fmla="*/ 25 h 150"/>
                    <a:gd name="T46" fmla="*/ 28 w 122"/>
                    <a:gd name="T47" fmla="*/ 19 h 150"/>
                    <a:gd name="T48" fmla="*/ 33 w 122"/>
                    <a:gd name="T49" fmla="*/ 13 h 150"/>
                    <a:gd name="T50" fmla="*/ 38 w 122"/>
                    <a:gd name="T51" fmla="*/ 9 h 150"/>
                    <a:gd name="T52" fmla="*/ 44 w 122"/>
                    <a:gd name="T53" fmla="*/ 6 h 150"/>
                    <a:gd name="T54" fmla="*/ 50 w 122"/>
                    <a:gd name="T55" fmla="*/ 3 h 150"/>
                    <a:gd name="T56" fmla="*/ 56 w 122"/>
                    <a:gd name="T57" fmla="*/ 1 h 150"/>
                    <a:gd name="T58" fmla="*/ 63 w 122"/>
                    <a:gd name="T59" fmla="*/ 0 h 150"/>
                    <a:gd name="T60" fmla="*/ 70 w 122"/>
                    <a:gd name="T61" fmla="*/ 0 h 150"/>
                    <a:gd name="T62" fmla="*/ 78 w 122"/>
                    <a:gd name="T63" fmla="*/ 0 h 150"/>
                    <a:gd name="T64" fmla="*/ 86 w 122"/>
                    <a:gd name="T65" fmla="*/ 1 h 150"/>
                    <a:gd name="T66" fmla="*/ 93 w 122"/>
                    <a:gd name="T67" fmla="*/ 2 h 150"/>
                    <a:gd name="T68" fmla="*/ 99 w 122"/>
                    <a:gd name="T69" fmla="*/ 4 h 150"/>
                    <a:gd name="T70" fmla="*/ 104 w 122"/>
                    <a:gd name="T71" fmla="*/ 7 h 150"/>
                    <a:gd name="T72" fmla="*/ 108 w 122"/>
                    <a:gd name="T73" fmla="*/ 11 h 150"/>
                    <a:gd name="T74" fmla="*/ 112 w 122"/>
                    <a:gd name="T75" fmla="*/ 16 h 150"/>
                    <a:gd name="T76" fmla="*/ 116 w 122"/>
                    <a:gd name="T77" fmla="*/ 20 h 150"/>
                    <a:gd name="T78" fmla="*/ 119 w 122"/>
                    <a:gd name="T79" fmla="*/ 26 h 150"/>
                    <a:gd name="T80" fmla="*/ 121 w 122"/>
                    <a:gd name="T81" fmla="*/ 32 h 150"/>
                    <a:gd name="T82" fmla="*/ 122 w 122"/>
                    <a:gd name="T83" fmla="*/ 42 h 150"/>
                    <a:gd name="T84" fmla="*/ 122 w 122"/>
                    <a:gd name="T85" fmla="*/ 55 h 150"/>
                    <a:gd name="T86" fmla="*/ 122 w 122"/>
                    <a:gd name="T87" fmla="*/ 62 h 150"/>
                    <a:gd name="T88" fmla="*/ 122 w 122"/>
                    <a:gd name="T89" fmla="*/ 150 h 150"/>
                    <a:gd name="T90" fmla="*/ 98 w 122"/>
                    <a:gd name="T91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2" h="150">
                      <a:moveTo>
                        <a:pt x="98" y="150"/>
                      </a:moveTo>
                      <a:lnTo>
                        <a:pt x="98" y="60"/>
                      </a:lnTo>
                      <a:lnTo>
                        <a:pt x="97" y="50"/>
                      </a:lnTo>
                      <a:lnTo>
                        <a:pt x="96" y="42"/>
                      </a:lnTo>
                      <a:lnTo>
                        <a:pt x="94" y="35"/>
                      </a:lnTo>
                      <a:lnTo>
                        <a:pt x="91" y="30"/>
                      </a:lnTo>
                      <a:lnTo>
                        <a:pt x="87" y="27"/>
                      </a:lnTo>
                      <a:lnTo>
                        <a:pt x="82" y="24"/>
                      </a:lnTo>
                      <a:lnTo>
                        <a:pt x="75" y="23"/>
                      </a:lnTo>
                      <a:lnTo>
                        <a:pt x="68" y="22"/>
                      </a:lnTo>
                      <a:lnTo>
                        <a:pt x="58" y="23"/>
                      </a:lnTo>
                      <a:lnTo>
                        <a:pt x="50" y="25"/>
                      </a:lnTo>
                      <a:lnTo>
                        <a:pt x="42" y="28"/>
                      </a:lnTo>
                      <a:lnTo>
                        <a:pt x="36" y="34"/>
                      </a:lnTo>
                      <a:lnTo>
                        <a:pt x="31" y="40"/>
                      </a:lnTo>
                      <a:lnTo>
                        <a:pt x="28" y="47"/>
                      </a:lnTo>
                      <a:lnTo>
                        <a:pt x="26" y="56"/>
                      </a:lnTo>
                      <a:lnTo>
                        <a:pt x="24" y="66"/>
                      </a:lnTo>
                      <a:lnTo>
                        <a:pt x="24" y="150"/>
                      </a:lnTo>
                      <a:lnTo>
                        <a:pt x="0" y="150"/>
                      </a:lnTo>
                      <a:lnTo>
                        <a:pt x="0" y="3"/>
                      </a:lnTo>
                      <a:lnTo>
                        <a:pt x="23" y="3"/>
                      </a:lnTo>
                      <a:lnTo>
                        <a:pt x="23" y="25"/>
                      </a:lnTo>
                      <a:lnTo>
                        <a:pt x="28" y="19"/>
                      </a:lnTo>
                      <a:lnTo>
                        <a:pt x="33" y="13"/>
                      </a:lnTo>
                      <a:lnTo>
                        <a:pt x="38" y="9"/>
                      </a:lnTo>
                      <a:lnTo>
                        <a:pt x="44" y="6"/>
                      </a:lnTo>
                      <a:lnTo>
                        <a:pt x="50" y="3"/>
                      </a:lnTo>
                      <a:lnTo>
                        <a:pt x="56" y="1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8" y="0"/>
                      </a:lnTo>
                      <a:lnTo>
                        <a:pt x="86" y="1"/>
                      </a:lnTo>
                      <a:lnTo>
                        <a:pt x="93" y="2"/>
                      </a:lnTo>
                      <a:lnTo>
                        <a:pt x="99" y="4"/>
                      </a:lnTo>
                      <a:lnTo>
                        <a:pt x="104" y="7"/>
                      </a:lnTo>
                      <a:lnTo>
                        <a:pt x="108" y="11"/>
                      </a:lnTo>
                      <a:lnTo>
                        <a:pt x="112" y="16"/>
                      </a:lnTo>
                      <a:lnTo>
                        <a:pt x="116" y="20"/>
                      </a:lnTo>
                      <a:lnTo>
                        <a:pt x="119" y="26"/>
                      </a:lnTo>
                      <a:lnTo>
                        <a:pt x="121" y="32"/>
                      </a:lnTo>
                      <a:lnTo>
                        <a:pt x="122" y="42"/>
                      </a:lnTo>
                      <a:lnTo>
                        <a:pt x="122" y="55"/>
                      </a:lnTo>
                      <a:lnTo>
                        <a:pt x="122" y="62"/>
                      </a:lnTo>
                      <a:lnTo>
                        <a:pt x="122" y="150"/>
                      </a:lnTo>
                      <a:lnTo>
                        <a:pt x="98" y="15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99" name="Freeform 251">
                  <a:extLst>
                    <a:ext uri="{FF2B5EF4-FFF2-40B4-BE49-F238E27FC236}">
                      <a16:creationId xmlns:a16="http://schemas.microsoft.com/office/drawing/2014/main" id="{F67B69A4-7A0F-E0B4-6B78-564E9FB38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9941" y="2558567"/>
                  <a:ext cx="33798" cy="41845"/>
                </a:xfrm>
                <a:custGeom>
                  <a:avLst/>
                  <a:gdLst>
                    <a:gd name="T0" fmla="*/ 104 w 129"/>
                    <a:gd name="T1" fmla="*/ 47 h 156"/>
                    <a:gd name="T2" fmla="*/ 97 w 129"/>
                    <a:gd name="T3" fmla="*/ 36 h 156"/>
                    <a:gd name="T4" fmla="*/ 88 w 129"/>
                    <a:gd name="T5" fmla="*/ 28 h 156"/>
                    <a:gd name="T6" fmla="*/ 75 w 129"/>
                    <a:gd name="T7" fmla="*/ 24 h 156"/>
                    <a:gd name="T8" fmla="*/ 58 w 129"/>
                    <a:gd name="T9" fmla="*/ 24 h 156"/>
                    <a:gd name="T10" fmla="*/ 46 w 129"/>
                    <a:gd name="T11" fmla="*/ 29 h 156"/>
                    <a:gd name="T12" fmla="*/ 39 w 129"/>
                    <a:gd name="T13" fmla="*/ 34 h 156"/>
                    <a:gd name="T14" fmla="*/ 31 w 129"/>
                    <a:gd name="T15" fmla="*/ 45 h 156"/>
                    <a:gd name="T16" fmla="*/ 26 w 129"/>
                    <a:gd name="T17" fmla="*/ 65 h 156"/>
                    <a:gd name="T18" fmla="*/ 26 w 129"/>
                    <a:gd name="T19" fmla="*/ 91 h 156"/>
                    <a:gd name="T20" fmla="*/ 31 w 129"/>
                    <a:gd name="T21" fmla="*/ 111 h 156"/>
                    <a:gd name="T22" fmla="*/ 38 w 129"/>
                    <a:gd name="T23" fmla="*/ 123 h 156"/>
                    <a:gd name="T24" fmla="*/ 45 w 129"/>
                    <a:gd name="T25" fmla="*/ 128 h 156"/>
                    <a:gd name="T26" fmla="*/ 57 w 129"/>
                    <a:gd name="T27" fmla="*/ 134 h 156"/>
                    <a:gd name="T28" fmla="*/ 73 w 129"/>
                    <a:gd name="T29" fmla="*/ 134 h 156"/>
                    <a:gd name="T30" fmla="*/ 87 w 129"/>
                    <a:gd name="T31" fmla="*/ 129 h 156"/>
                    <a:gd name="T32" fmla="*/ 97 w 129"/>
                    <a:gd name="T33" fmla="*/ 120 h 156"/>
                    <a:gd name="T34" fmla="*/ 104 w 129"/>
                    <a:gd name="T35" fmla="*/ 107 h 156"/>
                    <a:gd name="T36" fmla="*/ 129 w 129"/>
                    <a:gd name="T37" fmla="*/ 99 h 156"/>
                    <a:gd name="T38" fmla="*/ 127 w 129"/>
                    <a:gd name="T39" fmla="*/ 112 h 156"/>
                    <a:gd name="T40" fmla="*/ 124 w 129"/>
                    <a:gd name="T41" fmla="*/ 123 h 156"/>
                    <a:gd name="T42" fmla="*/ 118 w 129"/>
                    <a:gd name="T43" fmla="*/ 134 h 156"/>
                    <a:gd name="T44" fmla="*/ 110 w 129"/>
                    <a:gd name="T45" fmla="*/ 142 h 156"/>
                    <a:gd name="T46" fmla="*/ 101 w 129"/>
                    <a:gd name="T47" fmla="*/ 148 h 156"/>
                    <a:gd name="T48" fmla="*/ 90 w 129"/>
                    <a:gd name="T49" fmla="*/ 153 h 156"/>
                    <a:gd name="T50" fmla="*/ 78 w 129"/>
                    <a:gd name="T51" fmla="*/ 156 h 156"/>
                    <a:gd name="T52" fmla="*/ 64 w 129"/>
                    <a:gd name="T53" fmla="*/ 156 h 156"/>
                    <a:gd name="T54" fmla="*/ 50 w 129"/>
                    <a:gd name="T55" fmla="*/ 155 h 156"/>
                    <a:gd name="T56" fmla="*/ 37 w 129"/>
                    <a:gd name="T57" fmla="*/ 151 h 156"/>
                    <a:gd name="T58" fmla="*/ 26 w 129"/>
                    <a:gd name="T59" fmla="*/ 145 h 156"/>
                    <a:gd name="T60" fmla="*/ 17 w 129"/>
                    <a:gd name="T61" fmla="*/ 136 h 156"/>
                    <a:gd name="T62" fmla="*/ 9 w 129"/>
                    <a:gd name="T63" fmla="*/ 124 h 156"/>
                    <a:gd name="T64" fmla="*/ 4 w 129"/>
                    <a:gd name="T65" fmla="*/ 111 h 156"/>
                    <a:gd name="T66" fmla="*/ 1 w 129"/>
                    <a:gd name="T67" fmla="*/ 96 h 156"/>
                    <a:gd name="T68" fmla="*/ 0 w 129"/>
                    <a:gd name="T69" fmla="*/ 80 h 156"/>
                    <a:gd name="T70" fmla="*/ 1 w 129"/>
                    <a:gd name="T71" fmla="*/ 61 h 156"/>
                    <a:gd name="T72" fmla="*/ 4 w 129"/>
                    <a:gd name="T73" fmla="*/ 46 h 156"/>
                    <a:gd name="T74" fmla="*/ 10 w 129"/>
                    <a:gd name="T75" fmla="*/ 33 h 156"/>
                    <a:gd name="T76" fmla="*/ 18 w 129"/>
                    <a:gd name="T77" fmla="*/ 22 h 156"/>
                    <a:gd name="T78" fmla="*/ 27 w 129"/>
                    <a:gd name="T79" fmla="*/ 12 h 156"/>
                    <a:gd name="T80" fmla="*/ 38 w 129"/>
                    <a:gd name="T81" fmla="*/ 6 h 156"/>
                    <a:gd name="T82" fmla="*/ 52 w 129"/>
                    <a:gd name="T83" fmla="*/ 2 h 156"/>
                    <a:gd name="T84" fmla="*/ 67 w 129"/>
                    <a:gd name="T85" fmla="*/ 0 h 156"/>
                    <a:gd name="T86" fmla="*/ 91 w 129"/>
                    <a:gd name="T87" fmla="*/ 4 h 156"/>
                    <a:gd name="T88" fmla="*/ 103 w 129"/>
                    <a:gd name="T89" fmla="*/ 8 h 156"/>
                    <a:gd name="T90" fmla="*/ 111 w 129"/>
                    <a:gd name="T91" fmla="*/ 15 h 156"/>
                    <a:gd name="T92" fmla="*/ 119 w 129"/>
                    <a:gd name="T93" fmla="*/ 23 h 156"/>
                    <a:gd name="T94" fmla="*/ 124 w 129"/>
                    <a:gd name="T95" fmla="*/ 32 h 156"/>
                    <a:gd name="T96" fmla="*/ 127 w 129"/>
                    <a:gd name="T97" fmla="*/ 43 h 156"/>
                    <a:gd name="T98" fmla="*/ 129 w 129"/>
                    <a:gd name="T99" fmla="*/ 54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29" h="156">
                      <a:moveTo>
                        <a:pt x="105" y="54"/>
                      </a:moveTo>
                      <a:lnTo>
                        <a:pt x="104" y="47"/>
                      </a:lnTo>
                      <a:lnTo>
                        <a:pt x="102" y="41"/>
                      </a:lnTo>
                      <a:lnTo>
                        <a:pt x="97" y="36"/>
                      </a:lnTo>
                      <a:lnTo>
                        <a:pt x="93" y="31"/>
                      </a:lnTo>
                      <a:lnTo>
                        <a:pt x="88" y="28"/>
                      </a:lnTo>
                      <a:lnTo>
                        <a:pt x="82" y="25"/>
                      </a:lnTo>
                      <a:lnTo>
                        <a:pt x="75" y="24"/>
                      </a:lnTo>
                      <a:lnTo>
                        <a:pt x="67" y="23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6" y="29"/>
                      </a:lnTo>
                      <a:lnTo>
                        <a:pt x="43" y="31"/>
                      </a:lnTo>
                      <a:lnTo>
                        <a:pt x="39" y="34"/>
                      </a:lnTo>
                      <a:lnTo>
                        <a:pt x="36" y="37"/>
                      </a:lnTo>
                      <a:lnTo>
                        <a:pt x="31" y="45"/>
                      </a:lnTo>
                      <a:lnTo>
                        <a:pt x="28" y="54"/>
                      </a:lnTo>
                      <a:lnTo>
                        <a:pt x="26" y="65"/>
                      </a:lnTo>
                      <a:lnTo>
                        <a:pt x="25" y="79"/>
                      </a:lnTo>
                      <a:lnTo>
                        <a:pt x="26" y="91"/>
                      </a:lnTo>
                      <a:lnTo>
                        <a:pt x="28" y="102"/>
                      </a:lnTo>
                      <a:lnTo>
                        <a:pt x="31" y="111"/>
                      </a:lnTo>
                      <a:lnTo>
                        <a:pt x="35" y="119"/>
                      </a:lnTo>
                      <a:lnTo>
                        <a:pt x="38" y="123"/>
                      </a:lnTo>
                      <a:lnTo>
                        <a:pt x="42" y="125"/>
                      </a:lnTo>
                      <a:lnTo>
                        <a:pt x="45" y="128"/>
                      </a:lnTo>
                      <a:lnTo>
                        <a:pt x="49" y="130"/>
                      </a:lnTo>
                      <a:lnTo>
                        <a:pt x="57" y="134"/>
                      </a:lnTo>
                      <a:lnTo>
                        <a:pt x="65" y="134"/>
                      </a:lnTo>
                      <a:lnTo>
                        <a:pt x="73" y="134"/>
                      </a:lnTo>
                      <a:lnTo>
                        <a:pt x="81" y="131"/>
                      </a:lnTo>
                      <a:lnTo>
                        <a:pt x="87" y="129"/>
                      </a:lnTo>
                      <a:lnTo>
                        <a:pt x="92" y="125"/>
                      </a:lnTo>
                      <a:lnTo>
                        <a:pt x="97" y="120"/>
                      </a:lnTo>
                      <a:lnTo>
                        <a:pt x="102" y="114"/>
                      </a:lnTo>
                      <a:lnTo>
                        <a:pt x="104" y="107"/>
                      </a:lnTo>
                      <a:lnTo>
                        <a:pt x="106" y="99"/>
                      </a:lnTo>
                      <a:lnTo>
                        <a:pt x="129" y="99"/>
                      </a:lnTo>
                      <a:lnTo>
                        <a:pt x="128" y="106"/>
                      </a:lnTo>
                      <a:lnTo>
                        <a:pt x="127" y="112"/>
                      </a:lnTo>
                      <a:lnTo>
                        <a:pt x="126" y="118"/>
                      </a:lnTo>
                      <a:lnTo>
                        <a:pt x="124" y="123"/>
                      </a:lnTo>
                      <a:lnTo>
                        <a:pt x="121" y="128"/>
                      </a:lnTo>
                      <a:lnTo>
                        <a:pt x="118" y="134"/>
                      </a:lnTo>
                      <a:lnTo>
                        <a:pt x="114" y="138"/>
                      </a:lnTo>
                      <a:lnTo>
                        <a:pt x="110" y="142"/>
                      </a:lnTo>
                      <a:lnTo>
                        <a:pt x="106" y="145"/>
                      </a:lnTo>
                      <a:lnTo>
                        <a:pt x="101" y="148"/>
                      </a:lnTo>
                      <a:lnTo>
                        <a:pt x="95" y="151"/>
                      </a:lnTo>
                      <a:lnTo>
                        <a:pt x="90" y="153"/>
                      </a:lnTo>
                      <a:lnTo>
                        <a:pt x="84" y="154"/>
                      </a:lnTo>
                      <a:lnTo>
                        <a:pt x="78" y="156"/>
                      </a:lnTo>
                      <a:lnTo>
                        <a:pt x="71" y="156"/>
                      </a:lnTo>
                      <a:lnTo>
                        <a:pt x="64" y="156"/>
                      </a:lnTo>
                      <a:lnTo>
                        <a:pt x="57" y="156"/>
                      </a:lnTo>
                      <a:lnTo>
                        <a:pt x="50" y="155"/>
                      </a:lnTo>
                      <a:lnTo>
                        <a:pt x="44" y="154"/>
                      </a:lnTo>
                      <a:lnTo>
                        <a:pt x="37" y="151"/>
                      </a:lnTo>
                      <a:lnTo>
                        <a:pt x="31" y="149"/>
                      </a:lnTo>
                      <a:lnTo>
                        <a:pt x="26" y="145"/>
                      </a:lnTo>
                      <a:lnTo>
                        <a:pt x="21" y="141"/>
                      </a:lnTo>
                      <a:lnTo>
                        <a:pt x="17" y="136"/>
                      </a:lnTo>
                      <a:lnTo>
                        <a:pt x="13" y="130"/>
                      </a:lnTo>
                      <a:lnTo>
                        <a:pt x="9" y="124"/>
                      </a:lnTo>
                      <a:lnTo>
                        <a:pt x="7" y="118"/>
                      </a:lnTo>
                      <a:lnTo>
                        <a:pt x="4" y="111"/>
                      </a:lnTo>
                      <a:lnTo>
                        <a:pt x="2" y="104"/>
                      </a:lnTo>
                      <a:lnTo>
                        <a:pt x="1" y="96"/>
                      </a:lnTo>
                      <a:lnTo>
                        <a:pt x="0" y="88"/>
                      </a:lnTo>
                      <a:lnTo>
                        <a:pt x="0" y="80"/>
                      </a:lnTo>
                      <a:lnTo>
                        <a:pt x="0" y="70"/>
                      </a:lnTo>
                      <a:lnTo>
                        <a:pt x="1" y="61"/>
                      </a:lnTo>
                      <a:lnTo>
                        <a:pt x="2" y="54"/>
                      </a:lnTo>
                      <a:lnTo>
                        <a:pt x="4" y="46"/>
                      </a:lnTo>
                      <a:lnTo>
                        <a:pt x="7" y="40"/>
                      </a:lnTo>
                      <a:lnTo>
                        <a:pt x="10" y="33"/>
                      </a:lnTo>
                      <a:lnTo>
                        <a:pt x="13" y="27"/>
                      </a:lnTo>
                      <a:lnTo>
                        <a:pt x="18" y="22"/>
                      </a:lnTo>
                      <a:lnTo>
                        <a:pt x="22" y="16"/>
                      </a:lnTo>
                      <a:lnTo>
                        <a:pt x="27" y="12"/>
                      </a:lnTo>
                      <a:lnTo>
                        <a:pt x="33" y="8"/>
                      </a:lnTo>
                      <a:lnTo>
                        <a:pt x="38" y="6"/>
                      </a:lnTo>
                      <a:lnTo>
                        <a:pt x="46" y="3"/>
                      </a:lnTo>
                      <a:lnTo>
                        <a:pt x="52" y="2"/>
                      </a:lnTo>
                      <a:lnTo>
                        <a:pt x="59" y="1"/>
                      </a:lnTo>
                      <a:lnTo>
                        <a:pt x="67" y="0"/>
                      </a:lnTo>
                      <a:lnTo>
                        <a:pt x="80" y="1"/>
                      </a:lnTo>
                      <a:lnTo>
                        <a:pt x="91" y="4"/>
                      </a:lnTo>
                      <a:lnTo>
                        <a:pt x="97" y="6"/>
                      </a:lnTo>
                      <a:lnTo>
                        <a:pt x="103" y="8"/>
                      </a:lnTo>
                      <a:lnTo>
                        <a:pt x="107" y="11"/>
                      </a:lnTo>
                      <a:lnTo>
                        <a:pt x="111" y="15"/>
                      </a:lnTo>
                      <a:lnTo>
                        <a:pt x="115" y="19"/>
                      </a:lnTo>
                      <a:lnTo>
                        <a:pt x="119" y="23"/>
                      </a:lnTo>
                      <a:lnTo>
                        <a:pt x="122" y="28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7" y="43"/>
                      </a:lnTo>
                      <a:lnTo>
                        <a:pt x="128" y="48"/>
                      </a:lnTo>
                      <a:lnTo>
                        <a:pt x="129" y="54"/>
                      </a:lnTo>
                      <a:lnTo>
                        <a:pt x="105" y="54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00" name="Freeform 252">
                  <a:extLst>
                    <a:ext uri="{FF2B5EF4-FFF2-40B4-BE49-F238E27FC236}">
                      <a16:creationId xmlns:a16="http://schemas.microsoft.com/office/drawing/2014/main" id="{ED4D3FAA-8795-52FB-8642-27EA47F45D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10176" y="2544082"/>
                  <a:ext cx="6438" cy="54720"/>
                </a:xfrm>
                <a:custGeom>
                  <a:avLst/>
                  <a:gdLst>
                    <a:gd name="T0" fmla="*/ 0 w 24"/>
                    <a:gd name="T1" fmla="*/ 29 h 202"/>
                    <a:gd name="T2" fmla="*/ 0 w 24"/>
                    <a:gd name="T3" fmla="*/ 0 h 202"/>
                    <a:gd name="T4" fmla="*/ 24 w 24"/>
                    <a:gd name="T5" fmla="*/ 0 h 202"/>
                    <a:gd name="T6" fmla="*/ 24 w 24"/>
                    <a:gd name="T7" fmla="*/ 29 h 202"/>
                    <a:gd name="T8" fmla="*/ 0 w 24"/>
                    <a:gd name="T9" fmla="*/ 29 h 202"/>
                    <a:gd name="T10" fmla="*/ 0 w 24"/>
                    <a:gd name="T11" fmla="*/ 202 h 202"/>
                    <a:gd name="T12" fmla="*/ 0 w 24"/>
                    <a:gd name="T13" fmla="*/ 55 h 202"/>
                    <a:gd name="T14" fmla="*/ 24 w 24"/>
                    <a:gd name="T15" fmla="*/ 55 h 202"/>
                    <a:gd name="T16" fmla="*/ 24 w 24"/>
                    <a:gd name="T17" fmla="*/ 202 h 202"/>
                    <a:gd name="T18" fmla="*/ 0 w 24"/>
                    <a:gd name="T19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02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24" y="29"/>
                      </a:lnTo>
                      <a:lnTo>
                        <a:pt x="0" y="29"/>
                      </a:lnTo>
                      <a:close/>
                      <a:moveTo>
                        <a:pt x="0" y="202"/>
                      </a:moveTo>
                      <a:lnTo>
                        <a:pt x="0" y="55"/>
                      </a:lnTo>
                      <a:lnTo>
                        <a:pt x="24" y="55"/>
                      </a:lnTo>
                      <a:lnTo>
                        <a:pt x="24" y="202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01" name="Freeform 253">
                  <a:extLst>
                    <a:ext uri="{FF2B5EF4-FFF2-40B4-BE49-F238E27FC236}">
                      <a16:creationId xmlns:a16="http://schemas.microsoft.com/office/drawing/2014/main" id="{C9B7BA11-67DD-9200-09C2-76B0FF104E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7880" y="2558567"/>
                  <a:ext cx="37017" cy="56330"/>
                </a:xfrm>
                <a:custGeom>
                  <a:avLst/>
                  <a:gdLst>
                    <a:gd name="T0" fmla="*/ 23 w 135"/>
                    <a:gd name="T1" fmla="*/ 93 h 211"/>
                    <a:gd name="T2" fmla="*/ 28 w 135"/>
                    <a:gd name="T3" fmla="*/ 113 h 211"/>
                    <a:gd name="T4" fmla="*/ 36 w 135"/>
                    <a:gd name="T5" fmla="*/ 124 h 211"/>
                    <a:gd name="T6" fmla="*/ 43 w 135"/>
                    <a:gd name="T7" fmla="*/ 129 h 211"/>
                    <a:gd name="T8" fmla="*/ 56 w 135"/>
                    <a:gd name="T9" fmla="*/ 134 h 211"/>
                    <a:gd name="T10" fmla="*/ 71 w 135"/>
                    <a:gd name="T11" fmla="*/ 135 h 211"/>
                    <a:gd name="T12" fmla="*/ 80 w 135"/>
                    <a:gd name="T13" fmla="*/ 132 h 211"/>
                    <a:gd name="T14" fmla="*/ 88 w 135"/>
                    <a:gd name="T15" fmla="*/ 128 h 211"/>
                    <a:gd name="T16" fmla="*/ 95 w 135"/>
                    <a:gd name="T17" fmla="*/ 123 h 211"/>
                    <a:gd name="T18" fmla="*/ 102 w 135"/>
                    <a:gd name="T19" fmla="*/ 111 h 211"/>
                    <a:gd name="T20" fmla="*/ 109 w 135"/>
                    <a:gd name="T21" fmla="*/ 90 h 211"/>
                    <a:gd name="T22" fmla="*/ 109 w 135"/>
                    <a:gd name="T23" fmla="*/ 64 h 211"/>
                    <a:gd name="T24" fmla="*/ 102 w 135"/>
                    <a:gd name="T25" fmla="*/ 45 h 211"/>
                    <a:gd name="T26" fmla="*/ 94 w 135"/>
                    <a:gd name="T27" fmla="*/ 34 h 211"/>
                    <a:gd name="T28" fmla="*/ 87 w 135"/>
                    <a:gd name="T29" fmla="*/ 29 h 211"/>
                    <a:gd name="T30" fmla="*/ 75 w 135"/>
                    <a:gd name="T31" fmla="*/ 24 h 211"/>
                    <a:gd name="T32" fmla="*/ 61 w 135"/>
                    <a:gd name="T33" fmla="*/ 23 h 211"/>
                    <a:gd name="T34" fmla="*/ 52 w 135"/>
                    <a:gd name="T35" fmla="*/ 25 h 211"/>
                    <a:gd name="T36" fmla="*/ 43 w 135"/>
                    <a:gd name="T37" fmla="*/ 29 h 211"/>
                    <a:gd name="T38" fmla="*/ 36 w 135"/>
                    <a:gd name="T39" fmla="*/ 34 h 211"/>
                    <a:gd name="T40" fmla="*/ 29 w 135"/>
                    <a:gd name="T41" fmla="*/ 46 h 211"/>
                    <a:gd name="T42" fmla="*/ 23 w 135"/>
                    <a:gd name="T43" fmla="*/ 66 h 211"/>
                    <a:gd name="T44" fmla="*/ 0 w 135"/>
                    <a:gd name="T45" fmla="*/ 211 h 211"/>
                    <a:gd name="T46" fmla="*/ 23 w 135"/>
                    <a:gd name="T47" fmla="*/ 5 h 211"/>
                    <a:gd name="T48" fmla="*/ 28 w 135"/>
                    <a:gd name="T49" fmla="*/ 20 h 211"/>
                    <a:gd name="T50" fmla="*/ 38 w 135"/>
                    <a:gd name="T51" fmla="*/ 10 h 211"/>
                    <a:gd name="T52" fmla="*/ 50 w 135"/>
                    <a:gd name="T53" fmla="*/ 4 h 211"/>
                    <a:gd name="T54" fmla="*/ 64 w 135"/>
                    <a:gd name="T55" fmla="*/ 1 h 211"/>
                    <a:gd name="T56" fmla="*/ 78 w 135"/>
                    <a:gd name="T57" fmla="*/ 1 h 211"/>
                    <a:gd name="T58" fmla="*/ 91 w 135"/>
                    <a:gd name="T59" fmla="*/ 3 h 211"/>
                    <a:gd name="T60" fmla="*/ 102 w 135"/>
                    <a:gd name="T61" fmla="*/ 9 h 211"/>
                    <a:gd name="T62" fmla="*/ 113 w 135"/>
                    <a:gd name="T63" fmla="*/ 16 h 211"/>
                    <a:gd name="T64" fmla="*/ 122 w 135"/>
                    <a:gd name="T65" fmla="*/ 28 h 211"/>
                    <a:gd name="T66" fmla="*/ 128 w 135"/>
                    <a:gd name="T67" fmla="*/ 40 h 211"/>
                    <a:gd name="T68" fmla="*/ 133 w 135"/>
                    <a:gd name="T69" fmla="*/ 54 h 211"/>
                    <a:gd name="T70" fmla="*/ 135 w 135"/>
                    <a:gd name="T71" fmla="*/ 69 h 211"/>
                    <a:gd name="T72" fmla="*/ 135 w 135"/>
                    <a:gd name="T73" fmla="*/ 87 h 211"/>
                    <a:gd name="T74" fmla="*/ 133 w 135"/>
                    <a:gd name="T75" fmla="*/ 103 h 211"/>
                    <a:gd name="T76" fmla="*/ 128 w 135"/>
                    <a:gd name="T77" fmla="*/ 117 h 211"/>
                    <a:gd name="T78" fmla="*/ 122 w 135"/>
                    <a:gd name="T79" fmla="*/ 129 h 211"/>
                    <a:gd name="T80" fmla="*/ 113 w 135"/>
                    <a:gd name="T81" fmla="*/ 141 h 211"/>
                    <a:gd name="T82" fmla="*/ 102 w 135"/>
                    <a:gd name="T83" fmla="*/ 148 h 211"/>
                    <a:gd name="T84" fmla="*/ 91 w 135"/>
                    <a:gd name="T85" fmla="*/ 154 h 211"/>
                    <a:gd name="T86" fmla="*/ 78 w 135"/>
                    <a:gd name="T87" fmla="*/ 156 h 211"/>
                    <a:gd name="T88" fmla="*/ 63 w 135"/>
                    <a:gd name="T89" fmla="*/ 156 h 211"/>
                    <a:gd name="T90" fmla="*/ 50 w 135"/>
                    <a:gd name="T91" fmla="*/ 153 h 211"/>
                    <a:gd name="T92" fmla="*/ 38 w 135"/>
                    <a:gd name="T93" fmla="*/ 148 h 211"/>
                    <a:gd name="T94" fmla="*/ 28 w 135"/>
                    <a:gd name="T95" fmla="*/ 140 h 211"/>
                    <a:gd name="T96" fmla="*/ 23 w 135"/>
                    <a:gd name="T97" fmla="*/ 21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5" h="211">
                      <a:moveTo>
                        <a:pt x="22" y="80"/>
                      </a:moveTo>
                      <a:lnTo>
                        <a:pt x="23" y="93"/>
                      </a:lnTo>
                      <a:lnTo>
                        <a:pt x="25" y="104"/>
                      </a:lnTo>
                      <a:lnTo>
                        <a:pt x="28" y="113"/>
                      </a:lnTo>
                      <a:lnTo>
                        <a:pt x="33" y="121"/>
                      </a:lnTo>
                      <a:lnTo>
                        <a:pt x="36" y="124"/>
                      </a:lnTo>
                      <a:lnTo>
                        <a:pt x="39" y="126"/>
                      </a:lnTo>
                      <a:lnTo>
                        <a:pt x="43" y="129"/>
                      </a:lnTo>
                      <a:lnTo>
                        <a:pt x="46" y="131"/>
                      </a:lnTo>
                      <a:lnTo>
                        <a:pt x="56" y="134"/>
                      </a:lnTo>
                      <a:lnTo>
                        <a:pt x="66" y="135"/>
                      </a:lnTo>
                      <a:lnTo>
                        <a:pt x="71" y="135"/>
                      </a:lnTo>
                      <a:lnTo>
                        <a:pt x="76" y="134"/>
                      </a:lnTo>
                      <a:lnTo>
                        <a:pt x="80" y="132"/>
                      </a:lnTo>
                      <a:lnTo>
                        <a:pt x="84" y="130"/>
                      </a:lnTo>
                      <a:lnTo>
                        <a:pt x="88" y="128"/>
                      </a:lnTo>
                      <a:lnTo>
                        <a:pt x="91" y="126"/>
                      </a:lnTo>
                      <a:lnTo>
                        <a:pt x="95" y="123"/>
                      </a:lnTo>
                      <a:lnTo>
                        <a:pt x="98" y="119"/>
                      </a:lnTo>
                      <a:lnTo>
                        <a:pt x="102" y="111"/>
                      </a:lnTo>
                      <a:lnTo>
                        <a:pt x="107" y="101"/>
                      </a:lnTo>
                      <a:lnTo>
                        <a:pt x="109" y="90"/>
                      </a:lnTo>
                      <a:lnTo>
                        <a:pt x="110" y="77"/>
                      </a:lnTo>
                      <a:lnTo>
                        <a:pt x="109" y="64"/>
                      </a:lnTo>
                      <a:lnTo>
                        <a:pt x="107" y="54"/>
                      </a:lnTo>
                      <a:lnTo>
                        <a:pt x="102" y="45"/>
                      </a:lnTo>
                      <a:lnTo>
                        <a:pt x="97" y="37"/>
                      </a:lnTo>
                      <a:lnTo>
                        <a:pt x="94" y="34"/>
                      </a:lnTo>
                      <a:lnTo>
                        <a:pt x="91" y="31"/>
                      </a:lnTo>
                      <a:lnTo>
                        <a:pt x="87" y="29"/>
                      </a:lnTo>
                      <a:lnTo>
                        <a:pt x="84" y="27"/>
                      </a:lnTo>
                      <a:lnTo>
                        <a:pt x="75" y="24"/>
                      </a:lnTo>
                      <a:lnTo>
                        <a:pt x="66" y="23"/>
                      </a:lnTo>
                      <a:lnTo>
                        <a:pt x="61" y="23"/>
                      </a:lnTo>
                      <a:lnTo>
                        <a:pt x="56" y="24"/>
                      </a:lnTo>
                      <a:lnTo>
                        <a:pt x="52" y="25"/>
                      </a:lnTo>
                      <a:lnTo>
                        <a:pt x="47" y="27"/>
                      </a:lnTo>
                      <a:lnTo>
                        <a:pt x="43" y="29"/>
                      </a:lnTo>
                      <a:lnTo>
                        <a:pt x="39" y="31"/>
                      </a:lnTo>
                      <a:lnTo>
                        <a:pt x="36" y="34"/>
                      </a:lnTo>
                      <a:lnTo>
                        <a:pt x="33" y="38"/>
                      </a:lnTo>
                      <a:lnTo>
                        <a:pt x="29" y="46"/>
                      </a:lnTo>
                      <a:lnTo>
                        <a:pt x="25" y="55"/>
                      </a:lnTo>
                      <a:lnTo>
                        <a:pt x="23" y="66"/>
                      </a:lnTo>
                      <a:lnTo>
                        <a:pt x="22" y="80"/>
                      </a:lnTo>
                      <a:close/>
                      <a:moveTo>
                        <a:pt x="0" y="211"/>
                      </a:moveTo>
                      <a:lnTo>
                        <a:pt x="0" y="5"/>
                      </a:lnTo>
                      <a:lnTo>
                        <a:pt x="23" y="5"/>
                      </a:lnTo>
                      <a:lnTo>
                        <a:pt x="23" y="26"/>
                      </a:lnTo>
                      <a:lnTo>
                        <a:pt x="28" y="20"/>
                      </a:lnTo>
                      <a:lnTo>
                        <a:pt x="33" y="14"/>
                      </a:lnTo>
                      <a:lnTo>
                        <a:pt x="38" y="10"/>
                      </a:lnTo>
                      <a:lnTo>
                        <a:pt x="43" y="7"/>
                      </a:lnTo>
                      <a:lnTo>
                        <a:pt x="50" y="4"/>
                      </a:lnTo>
                      <a:lnTo>
                        <a:pt x="57" y="2"/>
                      </a:lnTo>
                      <a:lnTo>
                        <a:pt x="64" y="1"/>
                      </a:lnTo>
                      <a:lnTo>
                        <a:pt x="71" y="0"/>
                      </a:lnTo>
                      <a:lnTo>
                        <a:pt x="78" y="1"/>
                      </a:lnTo>
                      <a:lnTo>
                        <a:pt x="85" y="2"/>
                      </a:lnTo>
                      <a:lnTo>
                        <a:pt x="91" y="3"/>
                      </a:lnTo>
                      <a:lnTo>
                        <a:pt x="97" y="6"/>
                      </a:lnTo>
                      <a:lnTo>
                        <a:pt x="102" y="9"/>
                      </a:lnTo>
                      <a:lnTo>
                        <a:pt x="109" y="12"/>
                      </a:lnTo>
                      <a:lnTo>
                        <a:pt x="113" y="16"/>
                      </a:lnTo>
                      <a:lnTo>
                        <a:pt x="118" y="22"/>
                      </a:lnTo>
                      <a:lnTo>
                        <a:pt x="122" y="28"/>
                      </a:lnTo>
                      <a:lnTo>
                        <a:pt x="125" y="33"/>
                      </a:lnTo>
                      <a:lnTo>
                        <a:pt x="128" y="40"/>
                      </a:lnTo>
                      <a:lnTo>
                        <a:pt x="131" y="46"/>
                      </a:lnTo>
                      <a:lnTo>
                        <a:pt x="133" y="54"/>
                      </a:lnTo>
                      <a:lnTo>
                        <a:pt x="134" y="61"/>
                      </a:lnTo>
                      <a:lnTo>
                        <a:pt x="135" y="69"/>
                      </a:lnTo>
                      <a:lnTo>
                        <a:pt x="135" y="79"/>
                      </a:lnTo>
                      <a:lnTo>
                        <a:pt x="135" y="87"/>
                      </a:lnTo>
                      <a:lnTo>
                        <a:pt x="134" y="95"/>
                      </a:lnTo>
                      <a:lnTo>
                        <a:pt x="133" y="103"/>
                      </a:lnTo>
                      <a:lnTo>
                        <a:pt x="131" y="110"/>
                      </a:lnTo>
                      <a:lnTo>
                        <a:pt x="128" y="117"/>
                      </a:lnTo>
                      <a:lnTo>
                        <a:pt x="125" y="123"/>
                      </a:lnTo>
                      <a:lnTo>
                        <a:pt x="122" y="129"/>
                      </a:lnTo>
                      <a:lnTo>
                        <a:pt x="118" y="136"/>
                      </a:lnTo>
                      <a:lnTo>
                        <a:pt x="113" y="141"/>
                      </a:lnTo>
                      <a:lnTo>
                        <a:pt x="108" y="145"/>
                      </a:lnTo>
                      <a:lnTo>
                        <a:pt x="102" y="148"/>
                      </a:lnTo>
                      <a:lnTo>
                        <a:pt x="97" y="151"/>
                      </a:lnTo>
                      <a:lnTo>
                        <a:pt x="91" y="154"/>
                      </a:lnTo>
                      <a:lnTo>
                        <a:pt x="84" y="155"/>
                      </a:lnTo>
                      <a:lnTo>
                        <a:pt x="78" y="156"/>
                      </a:lnTo>
                      <a:lnTo>
                        <a:pt x="71" y="156"/>
                      </a:lnTo>
                      <a:lnTo>
                        <a:pt x="63" y="156"/>
                      </a:lnTo>
                      <a:lnTo>
                        <a:pt x="57" y="155"/>
                      </a:lnTo>
                      <a:lnTo>
                        <a:pt x="50" y="153"/>
                      </a:lnTo>
                      <a:lnTo>
                        <a:pt x="43" y="151"/>
                      </a:lnTo>
                      <a:lnTo>
                        <a:pt x="38" y="148"/>
                      </a:lnTo>
                      <a:lnTo>
                        <a:pt x="32" y="144"/>
                      </a:lnTo>
                      <a:lnTo>
                        <a:pt x="28" y="140"/>
                      </a:lnTo>
                      <a:lnTo>
                        <a:pt x="23" y="134"/>
                      </a:lnTo>
                      <a:lnTo>
                        <a:pt x="23" y="211"/>
                      </a:lnTo>
                      <a:lnTo>
                        <a:pt x="0" y="21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02" name="Freeform 254">
                  <a:extLst>
                    <a:ext uri="{FF2B5EF4-FFF2-40B4-BE49-F238E27FC236}">
                      <a16:creationId xmlns:a16="http://schemas.microsoft.com/office/drawing/2014/main" id="{5196EDAC-1F21-FD0B-6C7E-97C9987C00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9725" y="2558567"/>
                  <a:ext cx="35407" cy="41845"/>
                </a:xfrm>
                <a:custGeom>
                  <a:avLst/>
                  <a:gdLst>
                    <a:gd name="T0" fmla="*/ 106 w 132"/>
                    <a:gd name="T1" fmla="*/ 65 h 157"/>
                    <a:gd name="T2" fmla="*/ 103 w 132"/>
                    <a:gd name="T3" fmla="*/ 47 h 157"/>
                    <a:gd name="T4" fmla="*/ 96 w 132"/>
                    <a:gd name="T5" fmla="*/ 34 h 157"/>
                    <a:gd name="T6" fmla="*/ 84 w 132"/>
                    <a:gd name="T7" fmla="*/ 26 h 157"/>
                    <a:gd name="T8" fmla="*/ 67 w 132"/>
                    <a:gd name="T9" fmla="*/ 23 h 157"/>
                    <a:gd name="T10" fmla="*/ 50 w 132"/>
                    <a:gd name="T11" fmla="*/ 26 h 157"/>
                    <a:gd name="T12" fmla="*/ 38 w 132"/>
                    <a:gd name="T13" fmla="*/ 34 h 157"/>
                    <a:gd name="T14" fmla="*/ 30 w 132"/>
                    <a:gd name="T15" fmla="*/ 47 h 157"/>
                    <a:gd name="T16" fmla="*/ 26 w 132"/>
                    <a:gd name="T17" fmla="*/ 65 h 157"/>
                    <a:gd name="T18" fmla="*/ 130 w 132"/>
                    <a:gd name="T19" fmla="*/ 105 h 157"/>
                    <a:gd name="T20" fmla="*/ 123 w 132"/>
                    <a:gd name="T21" fmla="*/ 126 h 157"/>
                    <a:gd name="T22" fmla="*/ 117 w 132"/>
                    <a:gd name="T23" fmla="*/ 136 h 157"/>
                    <a:gd name="T24" fmla="*/ 109 w 132"/>
                    <a:gd name="T25" fmla="*/ 143 h 157"/>
                    <a:gd name="T26" fmla="*/ 100 w 132"/>
                    <a:gd name="T27" fmla="*/ 149 h 157"/>
                    <a:gd name="T28" fmla="*/ 90 w 132"/>
                    <a:gd name="T29" fmla="*/ 153 h 157"/>
                    <a:gd name="T30" fmla="*/ 66 w 132"/>
                    <a:gd name="T31" fmla="*/ 157 h 157"/>
                    <a:gd name="T32" fmla="*/ 51 w 132"/>
                    <a:gd name="T33" fmla="*/ 156 h 157"/>
                    <a:gd name="T34" fmla="*/ 38 w 132"/>
                    <a:gd name="T35" fmla="*/ 152 h 157"/>
                    <a:gd name="T36" fmla="*/ 27 w 132"/>
                    <a:gd name="T37" fmla="*/ 145 h 157"/>
                    <a:gd name="T38" fmla="*/ 18 w 132"/>
                    <a:gd name="T39" fmla="*/ 137 h 157"/>
                    <a:gd name="T40" fmla="*/ 10 w 132"/>
                    <a:gd name="T41" fmla="*/ 125 h 157"/>
                    <a:gd name="T42" fmla="*/ 5 w 132"/>
                    <a:gd name="T43" fmla="*/ 112 h 157"/>
                    <a:gd name="T44" fmla="*/ 1 w 132"/>
                    <a:gd name="T45" fmla="*/ 97 h 157"/>
                    <a:gd name="T46" fmla="*/ 0 w 132"/>
                    <a:gd name="T47" fmla="*/ 81 h 157"/>
                    <a:gd name="T48" fmla="*/ 1 w 132"/>
                    <a:gd name="T49" fmla="*/ 62 h 157"/>
                    <a:gd name="T50" fmla="*/ 5 w 132"/>
                    <a:gd name="T51" fmla="*/ 47 h 157"/>
                    <a:gd name="T52" fmla="*/ 10 w 132"/>
                    <a:gd name="T53" fmla="*/ 34 h 157"/>
                    <a:gd name="T54" fmla="*/ 18 w 132"/>
                    <a:gd name="T55" fmla="*/ 22 h 157"/>
                    <a:gd name="T56" fmla="*/ 27 w 132"/>
                    <a:gd name="T57" fmla="*/ 12 h 157"/>
                    <a:gd name="T58" fmla="*/ 38 w 132"/>
                    <a:gd name="T59" fmla="*/ 6 h 157"/>
                    <a:gd name="T60" fmla="*/ 51 w 132"/>
                    <a:gd name="T61" fmla="*/ 2 h 157"/>
                    <a:gd name="T62" fmla="*/ 66 w 132"/>
                    <a:gd name="T63" fmla="*/ 0 h 157"/>
                    <a:gd name="T64" fmla="*/ 81 w 132"/>
                    <a:gd name="T65" fmla="*/ 2 h 157"/>
                    <a:gd name="T66" fmla="*/ 94 w 132"/>
                    <a:gd name="T67" fmla="*/ 5 h 157"/>
                    <a:gd name="T68" fmla="*/ 105 w 132"/>
                    <a:gd name="T69" fmla="*/ 11 h 157"/>
                    <a:gd name="T70" fmla="*/ 114 w 132"/>
                    <a:gd name="T71" fmla="*/ 21 h 157"/>
                    <a:gd name="T72" fmla="*/ 123 w 132"/>
                    <a:gd name="T73" fmla="*/ 31 h 157"/>
                    <a:gd name="T74" fmla="*/ 128 w 132"/>
                    <a:gd name="T75" fmla="*/ 44 h 157"/>
                    <a:gd name="T76" fmla="*/ 131 w 132"/>
                    <a:gd name="T77" fmla="*/ 58 h 157"/>
                    <a:gd name="T78" fmla="*/ 132 w 132"/>
                    <a:gd name="T79" fmla="*/ 74 h 157"/>
                    <a:gd name="T80" fmla="*/ 132 w 132"/>
                    <a:gd name="T81" fmla="*/ 82 h 157"/>
                    <a:gd name="T82" fmla="*/ 132 w 132"/>
                    <a:gd name="T83" fmla="*/ 86 h 157"/>
                    <a:gd name="T84" fmla="*/ 27 w 132"/>
                    <a:gd name="T85" fmla="*/ 97 h 157"/>
                    <a:gd name="T86" fmla="*/ 33 w 132"/>
                    <a:gd name="T87" fmla="*/ 114 h 157"/>
                    <a:gd name="T88" fmla="*/ 43 w 132"/>
                    <a:gd name="T89" fmla="*/ 127 h 157"/>
                    <a:gd name="T90" fmla="*/ 58 w 132"/>
                    <a:gd name="T91" fmla="*/ 134 h 157"/>
                    <a:gd name="T92" fmla="*/ 76 w 132"/>
                    <a:gd name="T93" fmla="*/ 134 h 157"/>
                    <a:gd name="T94" fmla="*/ 88 w 132"/>
                    <a:gd name="T95" fmla="*/ 129 h 157"/>
                    <a:gd name="T96" fmla="*/ 97 w 132"/>
                    <a:gd name="T97" fmla="*/ 122 h 157"/>
                    <a:gd name="T98" fmla="*/ 104 w 132"/>
                    <a:gd name="T99" fmla="*/ 111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2" h="157">
                      <a:moveTo>
                        <a:pt x="26" y="65"/>
                      </a:moveTo>
                      <a:lnTo>
                        <a:pt x="106" y="65"/>
                      </a:lnTo>
                      <a:lnTo>
                        <a:pt x="105" y="56"/>
                      </a:lnTo>
                      <a:lnTo>
                        <a:pt x="103" y="47"/>
                      </a:lnTo>
                      <a:lnTo>
                        <a:pt x="100" y="40"/>
                      </a:lnTo>
                      <a:lnTo>
                        <a:pt x="96" y="34"/>
                      </a:lnTo>
                      <a:lnTo>
                        <a:pt x="90" y="29"/>
                      </a:lnTo>
                      <a:lnTo>
                        <a:pt x="84" y="26"/>
                      </a:lnTo>
                      <a:lnTo>
                        <a:pt x="76" y="24"/>
                      </a:lnTo>
                      <a:lnTo>
                        <a:pt x="67" y="23"/>
                      </a:lnTo>
                      <a:lnTo>
                        <a:pt x="58" y="24"/>
                      </a:lnTo>
                      <a:lnTo>
                        <a:pt x="50" y="26"/>
                      </a:lnTo>
                      <a:lnTo>
                        <a:pt x="44" y="29"/>
                      </a:lnTo>
                      <a:lnTo>
                        <a:pt x="38" y="34"/>
                      </a:lnTo>
                      <a:lnTo>
                        <a:pt x="33" y="40"/>
                      </a:lnTo>
                      <a:lnTo>
                        <a:pt x="30" y="47"/>
                      </a:lnTo>
                      <a:lnTo>
                        <a:pt x="27" y="55"/>
                      </a:lnTo>
                      <a:lnTo>
                        <a:pt x="26" y="65"/>
                      </a:lnTo>
                      <a:close/>
                      <a:moveTo>
                        <a:pt x="105" y="105"/>
                      </a:moveTo>
                      <a:lnTo>
                        <a:pt x="130" y="105"/>
                      </a:lnTo>
                      <a:lnTo>
                        <a:pt x="128" y="116"/>
                      </a:lnTo>
                      <a:lnTo>
                        <a:pt x="123" y="126"/>
                      </a:lnTo>
                      <a:lnTo>
                        <a:pt x="120" y="130"/>
                      </a:lnTo>
                      <a:lnTo>
                        <a:pt x="117" y="136"/>
                      </a:lnTo>
                      <a:lnTo>
                        <a:pt x="113" y="139"/>
                      </a:lnTo>
                      <a:lnTo>
                        <a:pt x="109" y="143"/>
                      </a:lnTo>
                      <a:lnTo>
                        <a:pt x="104" y="146"/>
                      </a:lnTo>
                      <a:lnTo>
                        <a:pt x="100" y="149"/>
                      </a:lnTo>
                      <a:lnTo>
                        <a:pt x="95" y="151"/>
                      </a:lnTo>
                      <a:lnTo>
                        <a:pt x="90" y="153"/>
                      </a:lnTo>
                      <a:lnTo>
                        <a:pt x="79" y="156"/>
                      </a:lnTo>
                      <a:lnTo>
                        <a:pt x="66" y="157"/>
                      </a:lnTo>
                      <a:lnTo>
                        <a:pt x="58" y="156"/>
                      </a:lnTo>
                      <a:lnTo>
                        <a:pt x="51" y="156"/>
                      </a:lnTo>
                      <a:lnTo>
                        <a:pt x="45" y="154"/>
                      </a:lnTo>
                      <a:lnTo>
                        <a:pt x="38" y="152"/>
                      </a:lnTo>
                      <a:lnTo>
                        <a:pt x="33" y="149"/>
                      </a:lnTo>
                      <a:lnTo>
                        <a:pt x="27" y="145"/>
                      </a:lnTo>
                      <a:lnTo>
                        <a:pt x="22" y="141"/>
                      </a:lnTo>
                      <a:lnTo>
                        <a:pt x="18" y="137"/>
                      </a:lnTo>
                      <a:lnTo>
                        <a:pt x="14" y="130"/>
                      </a:lnTo>
                      <a:lnTo>
                        <a:pt x="10" y="125"/>
                      </a:lnTo>
                      <a:lnTo>
                        <a:pt x="7" y="118"/>
                      </a:lnTo>
                      <a:lnTo>
                        <a:pt x="5" y="112"/>
                      </a:lnTo>
                      <a:lnTo>
                        <a:pt x="3" y="105"/>
                      </a:lnTo>
                      <a:lnTo>
                        <a:pt x="1" y="97"/>
                      </a:lnTo>
                      <a:lnTo>
                        <a:pt x="0" y="89"/>
                      </a:lnTo>
                      <a:lnTo>
                        <a:pt x="0" y="81"/>
                      </a:lnTo>
                      <a:lnTo>
                        <a:pt x="0" y="71"/>
                      </a:lnTo>
                      <a:lnTo>
                        <a:pt x="1" y="62"/>
                      </a:lnTo>
                      <a:lnTo>
                        <a:pt x="3" y="54"/>
                      </a:lnTo>
                      <a:lnTo>
                        <a:pt x="5" y="47"/>
                      </a:lnTo>
                      <a:lnTo>
                        <a:pt x="7" y="40"/>
                      </a:lnTo>
                      <a:lnTo>
                        <a:pt x="10" y="34"/>
                      </a:lnTo>
                      <a:lnTo>
                        <a:pt x="14" y="28"/>
                      </a:lnTo>
                      <a:lnTo>
                        <a:pt x="18" y="22"/>
                      </a:lnTo>
                      <a:lnTo>
                        <a:pt x="22" y="16"/>
                      </a:lnTo>
                      <a:lnTo>
                        <a:pt x="27" y="12"/>
                      </a:lnTo>
                      <a:lnTo>
                        <a:pt x="33" y="9"/>
                      </a:lnTo>
                      <a:lnTo>
                        <a:pt x="38" y="6"/>
                      </a:lnTo>
                      <a:lnTo>
                        <a:pt x="44" y="3"/>
                      </a:lnTo>
                      <a:lnTo>
                        <a:pt x="51" y="2"/>
                      </a:lnTo>
                      <a:lnTo>
                        <a:pt x="58" y="1"/>
                      </a:lnTo>
                      <a:lnTo>
                        <a:pt x="66" y="0"/>
                      </a:lnTo>
                      <a:lnTo>
                        <a:pt x="74" y="1"/>
                      </a:lnTo>
                      <a:lnTo>
                        <a:pt x="81" y="2"/>
                      </a:lnTo>
                      <a:lnTo>
                        <a:pt x="88" y="3"/>
                      </a:lnTo>
                      <a:lnTo>
                        <a:pt x="94" y="5"/>
                      </a:lnTo>
                      <a:lnTo>
                        <a:pt x="100" y="8"/>
                      </a:lnTo>
                      <a:lnTo>
                        <a:pt x="105" y="11"/>
                      </a:lnTo>
                      <a:lnTo>
                        <a:pt x="110" y="15"/>
                      </a:lnTo>
                      <a:lnTo>
                        <a:pt x="114" y="21"/>
                      </a:lnTo>
                      <a:lnTo>
                        <a:pt x="119" y="26"/>
                      </a:lnTo>
                      <a:lnTo>
                        <a:pt x="123" y="31"/>
                      </a:lnTo>
                      <a:lnTo>
                        <a:pt x="126" y="37"/>
                      </a:lnTo>
                      <a:lnTo>
                        <a:pt x="128" y="44"/>
                      </a:lnTo>
                      <a:lnTo>
                        <a:pt x="130" y="51"/>
                      </a:lnTo>
                      <a:lnTo>
                        <a:pt x="131" y="58"/>
                      </a:lnTo>
                      <a:lnTo>
                        <a:pt x="132" y="66"/>
                      </a:lnTo>
                      <a:lnTo>
                        <a:pt x="132" y="74"/>
                      </a:lnTo>
                      <a:lnTo>
                        <a:pt x="132" y="79"/>
                      </a:lnTo>
                      <a:lnTo>
                        <a:pt x="132" y="82"/>
                      </a:lnTo>
                      <a:lnTo>
                        <a:pt x="132" y="84"/>
                      </a:lnTo>
                      <a:lnTo>
                        <a:pt x="132" y="86"/>
                      </a:lnTo>
                      <a:lnTo>
                        <a:pt x="26" y="86"/>
                      </a:lnTo>
                      <a:lnTo>
                        <a:pt x="27" y="97"/>
                      </a:lnTo>
                      <a:lnTo>
                        <a:pt x="29" y="106"/>
                      </a:lnTo>
                      <a:lnTo>
                        <a:pt x="33" y="114"/>
                      </a:lnTo>
                      <a:lnTo>
                        <a:pt x="37" y="121"/>
                      </a:lnTo>
                      <a:lnTo>
                        <a:pt x="43" y="127"/>
                      </a:lnTo>
                      <a:lnTo>
                        <a:pt x="50" y="131"/>
                      </a:lnTo>
                      <a:lnTo>
                        <a:pt x="58" y="134"/>
                      </a:lnTo>
                      <a:lnTo>
                        <a:pt x="69" y="135"/>
                      </a:lnTo>
                      <a:lnTo>
                        <a:pt x="76" y="134"/>
                      </a:lnTo>
                      <a:lnTo>
                        <a:pt x="82" y="132"/>
                      </a:lnTo>
                      <a:lnTo>
                        <a:pt x="88" y="129"/>
                      </a:lnTo>
                      <a:lnTo>
                        <a:pt x="93" y="126"/>
                      </a:lnTo>
                      <a:lnTo>
                        <a:pt x="97" y="122"/>
                      </a:lnTo>
                      <a:lnTo>
                        <a:pt x="101" y="117"/>
                      </a:lnTo>
                      <a:lnTo>
                        <a:pt x="104" y="111"/>
                      </a:lnTo>
                      <a:lnTo>
                        <a:pt x="105" y="105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03" name="Freeform 255">
                  <a:extLst>
                    <a:ext uri="{FF2B5EF4-FFF2-40B4-BE49-F238E27FC236}">
                      <a16:creationId xmlns:a16="http://schemas.microsoft.com/office/drawing/2014/main" id="{8D10FD2B-9A7C-9740-D87B-659DAC9A7A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34102" y="2544082"/>
                  <a:ext cx="38626" cy="54720"/>
                </a:xfrm>
                <a:custGeom>
                  <a:avLst/>
                  <a:gdLst>
                    <a:gd name="T0" fmla="*/ 27 w 144"/>
                    <a:gd name="T1" fmla="*/ 93 h 202"/>
                    <a:gd name="T2" fmla="*/ 73 w 144"/>
                    <a:gd name="T3" fmla="*/ 93 h 202"/>
                    <a:gd name="T4" fmla="*/ 84 w 144"/>
                    <a:gd name="T5" fmla="*/ 92 h 202"/>
                    <a:gd name="T6" fmla="*/ 93 w 144"/>
                    <a:gd name="T7" fmla="*/ 91 h 202"/>
                    <a:gd name="T8" fmla="*/ 101 w 144"/>
                    <a:gd name="T9" fmla="*/ 89 h 202"/>
                    <a:gd name="T10" fmla="*/ 107 w 144"/>
                    <a:gd name="T11" fmla="*/ 85 h 202"/>
                    <a:gd name="T12" fmla="*/ 111 w 144"/>
                    <a:gd name="T13" fmla="*/ 81 h 202"/>
                    <a:gd name="T14" fmla="*/ 114 w 144"/>
                    <a:gd name="T15" fmla="*/ 75 h 202"/>
                    <a:gd name="T16" fmla="*/ 116 w 144"/>
                    <a:gd name="T17" fmla="*/ 68 h 202"/>
                    <a:gd name="T18" fmla="*/ 116 w 144"/>
                    <a:gd name="T19" fmla="*/ 58 h 202"/>
                    <a:gd name="T20" fmla="*/ 116 w 144"/>
                    <a:gd name="T21" fmla="*/ 50 h 202"/>
                    <a:gd name="T22" fmla="*/ 114 w 144"/>
                    <a:gd name="T23" fmla="*/ 43 h 202"/>
                    <a:gd name="T24" fmla="*/ 111 w 144"/>
                    <a:gd name="T25" fmla="*/ 38 h 202"/>
                    <a:gd name="T26" fmla="*/ 107 w 144"/>
                    <a:gd name="T27" fmla="*/ 33 h 202"/>
                    <a:gd name="T28" fmla="*/ 102 w 144"/>
                    <a:gd name="T29" fmla="*/ 30 h 202"/>
                    <a:gd name="T30" fmla="*/ 94 w 144"/>
                    <a:gd name="T31" fmla="*/ 27 h 202"/>
                    <a:gd name="T32" fmla="*/ 85 w 144"/>
                    <a:gd name="T33" fmla="*/ 26 h 202"/>
                    <a:gd name="T34" fmla="*/ 75 w 144"/>
                    <a:gd name="T35" fmla="*/ 25 h 202"/>
                    <a:gd name="T36" fmla="*/ 27 w 144"/>
                    <a:gd name="T37" fmla="*/ 25 h 202"/>
                    <a:gd name="T38" fmla="*/ 27 w 144"/>
                    <a:gd name="T39" fmla="*/ 93 h 202"/>
                    <a:gd name="T40" fmla="*/ 0 w 144"/>
                    <a:gd name="T41" fmla="*/ 202 h 202"/>
                    <a:gd name="T42" fmla="*/ 0 w 144"/>
                    <a:gd name="T43" fmla="*/ 0 h 202"/>
                    <a:gd name="T44" fmla="*/ 74 w 144"/>
                    <a:gd name="T45" fmla="*/ 0 h 202"/>
                    <a:gd name="T46" fmla="*/ 90 w 144"/>
                    <a:gd name="T47" fmla="*/ 1 h 202"/>
                    <a:gd name="T48" fmla="*/ 102 w 144"/>
                    <a:gd name="T49" fmla="*/ 2 h 202"/>
                    <a:gd name="T50" fmla="*/ 111 w 144"/>
                    <a:gd name="T51" fmla="*/ 4 h 202"/>
                    <a:gd name="T52" fmla="*/ 119 w 144"/>
                    <a:gd name="T53" fmla="*/ 8 h 202"/>
                    <a:gd name="T54" fmla="*/ 124 w 144"/>
                    <a:gd name="T55" fmla="*/ 12 h 202"/>
                    <a:gd name="T56" fmla="*/ 129 w 144"/>
                    <a:gd name="T57" fmla="*/ 17 h 202"/>
                    <a:gd name="T58" fmla="*/ 134 w 144"/>
                    <a:gd name="T59" fmla="*/ 22 h 202"/>
                    <a:gd name="T60" fmla="*/ 137 w 144"/>
                    <a:gd name="T61" fmla="*/ 28 h 202"/>
                    <a:gd name="T62" fmla="*/ 140 w 144"/>
                    <a:gd name="T63" fmla="*/ 35 h 202"/>
                    <a:gd name="T64" fmla="*/ 142 w 144"/>
                    <a:gd name="T65" fmla="*/ 42 h 202"/>
                    <a:gd name="T66" fmla="*/ 143 w 144"/>
                    <a:gd name="T67" fmla="*/ 50 h 202"/>
                    <a:gd name="T68" fmla="*/ 144 w 144"/>
                    <a:gd name="T69" fmla="*/ 58 h 202"/>
                    <a:gd name="T70" fmla="*/ 143 w 144"/>
                    <a:gd name="T71" fmla="*/ 66 h 202"/>
                    <a:gd name="T72" fmla="*/ 142 w 144"/>
                    <a:gd name="T73" fmla="*/ 75 h 202"/>
                    <a:gd name="T74" fmla="*/ 140 w 144"/>
                    <a:gd name="T75" fmla="*/ 82 h 202"/>
                    <a:gd name="T76" fmla="*/ 137 w 144"/>
                    <a:gd name="T77" fmla="*/ 89 h 202"/>
                    <a:gd name="T78" fmla="*/ 134 w 144"/>
                    <a:gd name="T79" fmla="*/ 95 h 202"/>
                    <a:gd name="T80" fmla="*/ 129 w 144"/>
                    <a:gd name="T81" fmla="*/ 100 h 202"/>
                    <a:gd name="T82" fmla="*/ 124 w 144"/>
                    <a:gd name="T83" fmla="*/ 105 h 202"/>
                    <a:gd name="T84" fmla="*/ 118 w 144"/>
                    <a:gd name="T85" fmla="*/ 109 h 202"/>
                    <a:gd name="T86" fmla="*/ 111 w 144"/>
                    <a:gd name="T87" fmla="*/ 112 h 202"/>
                    <a:gd name="T88" fmla="*/ 102 w 144"/>
                    <a:gd name="T89" fmla="*/ 115 h 202"/>
                    <a:gd name="T90" fmla="*/ 95 w 144"/>
                    <a:gd name="T91" fmla="*/ 116 h 202"/>
                    <a:gd name="T92" fmla="*/ 88 w 144"/>
                    <a:gd name="T93" fmla="*/ 116 h 202"/>
                    <a:gd name="T94" fmla="*/ 79 w 144"/>
                    <a:gd name="T95" fmla="*/ 117 h 202"/>
                    <a:gd name="T96" fmla="*/ 69 w 144"/>
                    <a:gd name="T97" fmla="*/ 117 h 202"/>
                    <a:gd name="T98" fmla="*/ 27 w 144"/>
                    <a:gd name="T99" fmla="*/ 117 h 202"/>
                    <a:gd name="T100" fmla="*/ 27 w 144"/>
                    <a:gd name="T101" fmla="*/ 202 h 202"/>
                    <a:gd name="T102" fmla="*/ 0 w 144"/>
                    <a:gd name="T103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4" h="202">
                      <a:moveTo>
                        <a:pt x="27" y="93"/>
                      </a:moveTo>
                      <a:lnTo>
                        <a:pt x="73" y="93"/>
                      </a:lnTo>
                      <a:lnTo>
                        <a:pt x="84" y="92"/>
                      </a:lnTo>
                      <a:lnTo>
                        <a:pt x="93" y="91"/>
                      </a:lnTo>
                      <a:lnTo>
                        <a:pt x="101" y="89"/>
                      </a:lnTo>
                      <a:lnTo>
                        <a:pt x="107" y="85"/>
                      </a:lnTo>
                      <a:lnTo>
                        <a:pt x="111" y="81"/>
                      </a:lnTo>
                      <a:lnTo>
                        <a:pt x="114" y="75"/>
                      </a:lnTo>
                      <a:lnTo>
                        <a:pt x="116" y="68"/>
                      </a:lnTo>
                      <a:lnTo>
                        <a:pt x="116" y="58"/>
                      </a:lnTo>
                      <a:lnTo>
                        <a:pt x="116" y="50"/>
                      </a:lnTo>
                      <a:lnTo>
                        <a:pt x="114" y="43"/>
                      </a:lnTo>
                      <a:lnTo>
                        <a:pt x="111" y="38"/>
                      </a:lnTo>
                      <a:lnTo>
                        <a:pt x="107" y="33"/>
                      </a:lnTo>
                      <a:lnTo>
                        <a:pt x="102" y="30"/>
                      </a:lnTo>
                      <a:lnTo>
                        <a:pt x="94" y="27"/>
                      </a:lnTo>
                      <a:lnTo>
                        <a:pt x="85" y="26"/>
                      </a:lnTo>
                      <a:lnTo>
                        <a:pt x="75" y="25"/>
                      </a:lnTo>
                      <a:lnTo>
                        <a:pt x="27" y="25"/>
                      </a:lnTo>
                      <a:lnTo>
                        <a:pt x="27" y="93"/>
                      </a:lnTo>
                      <a:close/>
                      <a:moveTo>
                        <a:pt x="0" y="202"/>
                      </a:move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90" y="1"/>
                      </a:lnTo>
                      <a:lnTo>
                        <a:pt x="102" y="2"/>
                      </a:lnTo>
                      <a:lnTo>
                        <a:pt x="111" y="4"/>
                      </a:lnTo>
                      <a:lnTo>
                        <a:pt x="119" y="8"/>
                      </a:lnTo>
                      <a:lnTo>
                        <a:pt x="124" y="12"/>
                      </a:lnTo>
                      <a:lnTo>
                        <a:pt x="129" y="17"/>
                      </a:lnTo>
                      <a:lnTo>
                        <a:pt x="134" y="22"/>
                      </a:lnTo>
                      <a:lnTo>
                        <a:pt x="137" y="28"/>
                      </a:lnTo>
                      <a:lnTo>
                        <a:pt x="140" y="35"/>
                      </a:lnTo>
                      <a:lnTo>
                        <a:pt x="142" y="42"/>
                      </a:lnTo>
                      <a:lnTo>
                        <a:pt x="143" y="50"/>
                      </a:lnTo>
                      <a:lnTo>
                        <a:pt x="144" y="58"/>
                      </a:lnTo>
                      <a:lnTo>
                        <a:pt x="143" y="66"/>
                      </a:lnTo>
                      <a:lnTo>
                        <a:pt x="142" y="75"/>
                      </a:lnTo>
                      <a:lnTo>
                        <a:pt x="140" y="82"/>
                      </a:lnTo>
                      <a:lnTo>
                        <a:pt x="137" y="89"/>
                      </a:lnTo>
                      <a:lnTo>
                        <a:pt x="134" y="95"/>
                      </a:lnTo>
                      <a:lnTo>
                        <a:pt x="129" y="100"/>
                      </a:lnTo>
                      <a:lnTo>
                        <a:pt x="124" y="105"/>
                      </a:lnTo>
                      <a:lnTo>
                        <a:pt x="118" y="109"/>
                      </a:lnTo>
                      <a:lnTo>
                        <a:pt x="111" y="112"/>
                      </a:lnTo>
                      <a:lnTo>
                        <a:pt x="102" y="115"/>
                      </a:lnTo>
                      <a:lnTo>
                        <a:pt x="95" y="116"/>
                      </a:lnTo>
                      <a:lnTo>
                        <a:pt x="88" y="116"/>
                      </a:lnTo>
                      <a:lnTo>
                        <a:pt x="79" y="117"/>
                      </a:lnTo>
                      <a:lnTo>
                        <a:pt x="69" y="117"/>
                      </a:lnTo>
                      <a:lnTo>
                        <a:pt x="27" y="117"/>
                      </a:lnTo>
                      <a:lnTo>
                        <a:pt x="27" y="202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04" name="Freeform 256">
                  <a:extLst>
                    <a:ext uri="{FF2B5EF4-FFF2-40B4-BE49-F238E27FC236}">
                      <a16:creationId xmlns:a16="http://schemas.microsoft.com/office/drawing/2014/main" id="{B30E3C75-D4A9-F631-1137-B122929B50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79166" y="2540864"/>
                  <a:ext cx="14485" cy="57939"/>
                </a:xfrm>
                <a:custGeom>
                  <a:avLst/>
                  <a:gdLst>
                    <a:gd name="T0" fmla="*/ 7 w 55"/>
                    <a:gd name="T1" fmla="*/ 214 h 214"/>
                    <a:gd name="T2" fmla="*/ 7 w 55"/>
                    <a:gd name="T3" fmla="*/ 67 h 214"/>
                    <a:gd name="T4" fmla="*/ 31 w 55"/>
                    <a:gd name="T5" fmla="*/ 67 h 214"/>
                    <a:gd name="T6" fmla="*/ 31 w 55"/>
                    <a:gd name="T7" fmla="*/ 214 h 214"/>
                    <a:gd name="T8" fmla="*/ 7 w 55"/>
                    <a:gd name="T9" fmla="*/ 214 h 214"/>
                    <a:gd name="T10" fmla="*/ 0 w 55"/>
                    <a:gd name="T11" fmla="*/ 48 h 214"/>
                    <a:gd name="T12" fmla="*/ 27 w 55"/>
                    <a:gd name="T13" fmla="*/ 0 h 214"/>
                    <a:gd name="T14" fmla="*/ 55 w 55"/>
                    <a:gd name="T15" fmla="*/ 0 h 214"/>
                    <a:gd name="T16" fmla="*/ 16 w 55"/>
                    <a:gd name="T17" fmla="*/ 48 h 214"/>
                    <a:gd name="T18" fmla="*/ 0 w 55"/>
                    <a:gd name="T19" fmla="*/ 4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5" h="214">
                      <a:moveTo>
                        <a:pt x="7" y="214"/>
                      </a:moveTo>
                      <a:lnTo>
                        <a:pt x="7" y="67"/>
                      </a:lnTo>
                      <a:lnTo>
                        <a:pt x="31" y="67"/>
                      </a:lnTo>
                      <a:lnTo>
                        <a:pt x="31" y="214"/>
                      </a:lnTo>
                      <a:lnTo>
                        <a:pt x="7" y="214"/>
                      </a:lnTo>
                      <a:close/>
                      <a:moveTo>
                        <a:pt x="0" y="48"/>
                      </a:moveTo>
                      <a:lnTo>
                        <a:pt x="27" y="0"/>
                      </a:lnTo>
                      <a:lnTo>
                        <a:pt x="55" y="0"/>
                      </a:lnTo>
                      <a:lnTo>
                        <a:pt x="16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05" name="Freeform 257">
                  <a:extLst>
                    <a:ext uri="{FF2B5EF4-FFF2-40B4-BE49-F238E27FC236}">
                      <a16:creationId xmlns:a16="http://schemas.microsoft.com/office/drawing/2014/main" id="{05AB29C3-40BF-1E80-DC3F-AB84D1A32C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5260" y="2558567"/>
                  <a:ext cx="38626" cy="41845"/>
                </a:xfrm>
                <a:custGeom>
                  <a:avLst/>
                  <a:gdLst>
                    <a:gd name="T0" fmla="*/ 26 w 140"/>
                    <a:gd name="T1" fmla="*/ 91 h 156"/>
                    <a:gd name="T2" fmla="*/ 32 w 140"/>
                    <a:gd name="T3" fmla="*/ 112 h 156"/>
                    <a:gd name="T4" fmla="*/ 41 w 140"/>
                    <a:gd name="T5" fmla="*/ 123 h 156"/>
                    <a:gd name="T6" fmla="*/ 48 w 140"/>
                    <a:gd name="T7" fmla="*/ 128 h 156"/>
                    <a:gd name="T8" fmla="*/ 60 w 140"/>
                    <a:gd name="T9" fmla="*/ 134 h 156"/>
                    <a:gd name="T10" fmla="*/ 80 w 140"/>
                    <a:gd name="T11" fmla="*/ 134 h 156"/>
                    <a:gd name="T12" fmla="*/ 93 w 140"/>
                    <a:gd name="T13" fmla="*/ 128 h 156"/>
                    <a:gd name="T14" fmla="*/ 101 w 140"/>
                    <a:gd name="T15" fmla="*/ 123 h 156"/>
                    <a:gd name="T16" fmla="*/ 109 w 140"/>
                    <a:gd name="T17" fmla="*/ 112 h 156"/>
                    <a:gd name="T18" fmla="*/ 115 w 140"/>
                    <a:gd name="T19" fmla="*/ 91 h 156"/>
                    <a:gd name="T20" fmla="*/ 115 w 140"/>
                    <a:gd name="T21" fmla="*/ 65 h 156"/>
                    <a:gd name="T22" fmla="*/ 109 w 140"/>
                    <a:gd name="T23" fmla="*/ 45 h 156"/>
                    <a:gd name="T24" fmla="*/ 101 w 140"/>
                    <a:gd name="T25" fmla="*/ 34 h 156"/>
                    <a:gd name="T26" fmla="*/ 93 w 140"/>
                    <a:gd name="T27" fmla="*/ 28 h 156"/>
                    <a:gd name="T28" fmla="*/ 80 w 140"/>
                    <a:gd name="T29" fmla="*/ 24 h 156"/>
                    <a:gd name="T30" fmla="*/ 60 w 140"/>
                    <a:gd name="T31" fmla="*/ 24 h 156"/>
                    <a:gd name="T32" fmla="*/ 48 w 140"/>
                    <a:gd name="T33" fmla="*/ 28 h 156"/>
                    <a:gd name="T34" fmla="*/ 41 w 140"/>
                    <a:gd name="T35" fmla="*/ 34 h 156"/>
                    <a:gd name="T36" fmla="*/ 32 w 140"/>
                    <a:gd name="T37" fmla="*/ 45 h 156"/>
                    <a:gd name="T38" fmla="*/ 26 w 140"/>
                    <a:gd name="T39" fmla="*/ 65 h 156"/>
                    <a:gd name="T40" fmla="*/ 0 w 140"/>
                    <a:gd name="T41" fmla="*/ 79 h 156"/>
                    <a:gd name="T42" fmla="*/ 2 w 140"/>
                    <a:gd name="T43" fmla="*/ 61 h 156"/>
                    <a:gd name="T44" fmla="*/ 5 w 140"/>
                    <a:gd name="T45" fmla="*/ 46 h 156"/>
                    <a:gd name="T46" fmla="*/ 11 w 140"/>
                    <a:gd name="T47" fmla="*/ 33 h 156"/>
                    <a:gd name="T48" fmla="*/ 19 w 140"/>
                    <a:gd name="T49" fmla="*/ 22 h 156"/>
                    <a:gd name="T50" fmla="*/ 28 w 140"/>
                    <a:gd name="T51" fmla="*/ 12 h 156"/>
                    <a:gd name="T52" fmla="*/ 41 w 140"/>
                    <a:gd name="T53" fmla="*/ 5 h 156"/>
                    <a:gd name="T54" fmla="*/ 55 w 140"/>
                    <a:gd name="T55" fmla="*/ 2 h 156"/>
                    <a:gd name="T56" fmla="*/ 70 w 140"/>
                    <a:gd name="T57" fmla="*/ 0 h 156"/>
                    <a:gd name="T58" fmla="*/ 86 w 140"/>
                    <a:gd name="T59" fmla="*/ 2 h 156"/>
                    <a:gd name="T60" fmla="*/ 100 w 140"/>
                    <a:gd name="T61" fmla="*/ 5 h 156"/>
                    <a:gd name="T62" fmla="*/ 112 w 140"/>
                    <a:gd name="T63" fmla="*/ 12 h 156"/>
                    <a:gd name="T64" fmla="*/ 122 w 140"/>
                    <a:gd name="T65" fmla="*/ 22 h 156"/>
                    <a:gd name="T66" fmla="*/ 130 w 140"/>
                    <a:gd name="T67" fmla="*/ 33 h 156"/>
                    <a:gd name="T68" fmla="*/ 136 w 140"/>
                    <a:gd name="T69" fmla="*/ 46 h 156"/>
                    <a:gd name="T70" fmla="*/ 139 w 140"/>
                    <a:gd name="T71" fmla="*/ 61 h 156"/>
                    <a:gd name="T72" fmla="*/ 140 w 140"/>
                    <a:gd name="T73" fmla="*/ 79 h 156"/>
                    <a:gd name="T74" fmla="*/ 139 w 140"/>
                    <a:gd name="T75" fmla="*/ 96 h 156"/>
                    <a:gd name="T76" fmla="*/ 136 w 140"/>
                    <a:gd name="T77" fmla="*/ 111 h 156"/>
                    <a:gd name="T78" fmla="*/ 130 w 140"/>
                    <a:gd name="T79" fmla="*/ 124 h 156"/>
                    <a:gd name="T80" fmla="*/ 122 w 140"/>
                    <a:gd name="T81" fmla="*/ 136 h 156"/>
                    <a:gd name="T82" fmla="*/ 112 w 140"/>
                    <a:gd name="T83" fmla="*/ 145 h 156"/>
                    <a:gd name="T84" fmla="*/ 101 w 140"/>
                    <a:gd name="T85" fmla="*/ 151 h 156"/>
                    <a:gd name="T86" fmla="*/ 86 w 140"/>
                    <a:gd name="T87" fmla="*/ 155 h 156"/>
                    <a:gd name="T88" fmla="*/ 71 w 140"/>
                    <a:gd name="T89" fmla="*/ 156 h 156"/>
                    <a:gd name="T90" fmla="*/ 55 w 140"/>
                    <a:gd name="T91" fmla="*/ 155 h 156"/>
                    <a:gd name="T92" fmla="*/ 41 w 140"/>
                    <a:gd name="T93" fmla="*/ 151 h 156"/>
                    <a:gd name="T94" fmla="*/ 29 w 140"/>
                    <a:gd name="T95" fmla="*/ 145 h 156"/>
                    <a:gd name="T96" fmla="*/ 19 w 140"/>
                    <a:gd name="T97" fmla="*/ 136 h 156"/>
                    <a:gd name="T98" fmla="*/ 11 w 140"/>
                    <a:gd name="T99" fmla="*/ 124 h 156"/>
                    <a:gd name="T100" fmla="*/ 5 w 140"/>
                    <a:gd name="T101" fmla="*/ 111 h 156"/>
                    <a:gd name="T102" fmla="*/ 2 w 140"/>
                    <a:gd name="T103" fmla="*/ 96 h 156"/>
                    <a:gd name="T104" fmla="*/ 0 w 140"/>
                    <a:gd name="T105" fmla="*/ 79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0" h="156">
                      <a:moveTo>
                        <a:pt x="25" y="79"/>
                      </a:moveTo>
                      <a:lnTo>
                        <a:pt x="26" y="91"/>
                      </a:lnTo>
                      <a:lnTo>
                        <a:pt x="28" y="103"/>
                      </a:lnTo>
                      <a:lnTo>
                        <a:pt x="32" y="112"/>
                      </a:lnTo>
                      <a:lnTo>
                        <a:pt x="37" y="120"/>
                      </a:lnTo>
                      <a:lnTo>
                        <a:pt x="41" y="123"/>
                      </a:lnTo>
                      <a:lnTo>
                        <a:pt x="44" y="126"/>
                      </a:lnTo>
                      <a:lnTo>
                        <a:pt x="48" y="128"/>
                      </a:lnTo>
                      <a:lnTo>
                        <a:pt x="52" y="130"/>
                      </a:lnTo>
                      <a:lnTo>
                        <a:pt x="60" y="134"/>
                      </a:lnTo>
                      <a:lnTo>
                        <a:pt x="71" y="135"/>
                      </a:lnTo>
                      <a:lnTo>
                        <a:pt x="80" y="134"/>
                      </a:lnTo>
                      <a:lnTo>
                        <a:pt x="89" y="130"/>
                      </a:lnTo>
                      <a:lnTo>
                        <a:pt x="93" y="128"/>
                      </a:lnTo>
                      <a:lnTo>
                        <a:pt x="98" y="126"/>
                      </a:lnTo>
                      <a:lnTo>
                        <a:pt x="101" y="123"/>
                      </a:lnTo>
                      <a:lnTo>
                        <a:pt x="104" y="120"/>
                      </a:lnTo>
                      <a:lnTo>
                        <a:pt x="109" y="112"/>
                      </a:lnTo>
                      <a:lnTo>
                        <a:pt x="112" y="103"/>
                      </a:lnTo>
                      <a:lnTo>
                        <a:pt x="115" y="91"/>
                      </a:lnTo>
                      <a:lnTo>
                        <a:pt x="115" y="79"/>
                      </a:lnTo>
                      <a:lnTo>
                        <a:pt x="115" y="65"/>
                      </a:lnTo>
                      <a:lnTo>
                        <a:pt x="112" y="54"/>
                      </a:lnTo>
                      <a:lnTo>
                        <a:pt x="109" y="45"/>
                      </a:lnTo>
                      <a:lnTo>
                        <a:pt x="104" y="37"/>
                      </a:lnTo>
                      <a:lnTo>
                        <a:pt x="101" y="34"/>
                      </a:lnTo>
                      <a:lnTo>
                        <a:pt x="98" y="31"/>
                      </a:lnTo>
                      <a:lnTo>
                        <a:pt x="93" y="28"/>
                      </a:lnTo>
                      <a:lnTo>
                        <a:pt x="89" y="26"/>
                      </a:lnTo>
                      <a:lnTo>
                        <a:pt x="80" y="24"/>
                      </a:lnTo>
                      <a:lnTo>
                        <a:pt x="71" y="23"/>
                      </a:lnTo>
                      <a:lnTo>
                        <a:pt x="60" y="24"/>
                      </a:lnTo>
                      <a:lnTo>
                        <a:pt x="52" y="26"/>
                      </a:lnTo>
                      <a:lnTo>
                        <a:pt x="48" y="28"/>
                      </a:lnTo>
                      <a:lnTo>
                        <a:pt x="44" y="31"/>
                      </a:lnTo>
                      <a:lnTo>
                        <a:pt x="41" y="34"/>
                      </a:lnTo>
                      <a:lnTo>
                        <a:pt x="37" y="37"/>
                      </a:lnTo>
                      <a:lnTo>
                        <a:pt x="32" y="45"/>
                      </a:lnTo>
                      <a:lnTo>
                        <a:pt x="28" y="54"/>
                      </a:lnTo>
                      <a:lnTo>
                        <a:pt x="26" y="65"/>
                      </a:lnTo>
                      <a:lnTo>
                        <a:pt x="25" y="79"/>
                      </a:lnTo>
                      <a:close/>
                      <a:moveTo>
                        <a:pt x="0" y="79"/>
                      </a:moveTo>
                      <a:lnTo>
                        <a:pt x="1" y="69"/>
                      </a:lnTo>
                      <a:lnTo>
                        <a:pt x="2" y="61"/>
                      </a:lnTo>
                      <a:lnTo>
                        <a:pt x="3" y="53"/>
                      </a:lnTo>
                      <a:lnTo>
                        <a:pt x="5" y="46"/>
                      </a:lnTo>
                      <a:lnTo>
                        <a:pt x="8" y="39"/>
                      </a:lnTo>
                      <a:lnTo>
                        <a:pt x="11" y="33"/>
                      </a:lnTo>
                      <a:lnTo>
                        <a:pt x="14" y="27"/>
                      </a:lnTo>
                      <a:lnTo>
                        <a:pt x="19" y="22"/>
                      </a:lnTo>
                      <a:lnTo>
                        <a:pt x="23" y="16"/>
                      </a:lnTo>
                      <a:lnTo>
                        <a:pt x="28" y="12"/>
                      </a:lnTo>
                      <a:lnTo>
                        <a:pt x="34" y="8"/>
                      </a:lnTo>
                      <a:lnTo>
                        <a:pt x="41" y="5"/>
                      </a:lnTo>
                      <a:lnTo>
                        <a:pt x="48" y="3"/>
                      </a:lnTo>
                      <a:lnTo>
                        <a:pt x="55" y="2"/>
                      </a:lnTo>
                      <a:lnTo>
                        <a:pt x="62" y="1"/>
                      </a:lnTo>
                      <a:lnTo>
                        <a:pt x="70" y="0"/>
                      </a:lnTo>
                      <a:lnTo>
                        <a:pt x="78" y="1"/>
                      </a:lnTo>
                      <a:lnTo>
                        <a:pt x="86" y="2"/>
                      </a:lnTo>
                      <a:lnTo>
                        <a:pt x="93" y="3"/>
                      </a:lnTo>
                      <a:lnTo>
                        <a:pt x="100" y="5"/>
                      </a:lnTo>
                      <a:lnTo>
                        <a:pt x="107" y="8"/>
                      </a:lnTo>
                      <a:lnTo>
                        <a:pt x="112" y="12"/>
                      </a:lnTo>
                      <a:lnTo>
                        <a:pt x="117" y="16"/>
                      </a:lnTo>
                      <a:lnTo>
                        <a:pt x="122" y="22"/>
                      </a:lnTo>
                      <a:lnTo>
                        <a:pt x="126" y="27"/>
                      </a:lnTo>
                      <a:lnTo>
                        <a:pt x="130" y="33"/>
                      </a:lnTo>
                      <a:lnTo>
                        <a:pt x="133" y="39"/>
                      </a:lnTo>
                      <a:lnTo>
                        <a:pt x="136" y="46"/>
                      </a:lnTo>
                      <a:lnTo>
                        <a:pt x="138" y="53"/>
                      </a:lnTo>
                      <a:lnTo>
                        <a:pt x="139" y="61"/>
                      </a:lnTo>
                      <a:lnTo>
                        <a:pt x="140" y="69"/>
                      </a:lnTo>
                      <a:lnTo>
                        <a:pt x="140" y="79"/>
                      </a:lnTo>
                      <a:lnTo>
                        <a:pt x="140" y="88"/>
                      </a:lnTo>
                      <a:lnTo>
                        <a:pt x="139" y="96"/>
                      </a:lnTo>
                      <a:lnTo>
                        <a:pt x="138" y="104"/>
                      </a:lnTo>
                      <a:lnTo>
                        <a:pt x="136" y="111"/>
                      </a:lnTo>
                      <a:lnTo>
                        <a:pt x="133" y="118"/>
                      </a:lnTo>
                      <a:lnTo>
                        <a:pt x="130" y="124"/>
                      </a:lnTo>
                      <a:lnTo>
                        <a:pt x="126" y="130"/>
                      </a:lnTo>
                      <a:lnTo>
                        <a:pt x="122" y="136"/>
                      </a:lnTo>
                      <a:lnTo>
                        <a:pt x="118" y="141"/>
                      </a:lnTo>
                      <a:lnTo>
                        <a:pt x="112" y="145"/>
                      </a:lnTo>
                      <a:lnTo>
                        <a:pt x="107" y="149"/>
                      </a:lnTo>
                      <a:lnTo>
                        <a:pt x="101" y="151"/>
                      </a:lnTo>
                      <a:lnTo>
                        <a:pt x="93" y="154"/>
                      </a:lnTo>
                      <a:lnTo>
                        <a:pt x="86" y="155"/>
                      </a:lnTo>
                      <a:lnTo>
                        <a:pt x="78" y="156"/>
                      </a:lnTo>
                      <a:lnTo>
                        <a:pt x="71" y="156"/>
                      </a:lnTo>
                      <a:lnTo>
                        <a:pt x="63" y="156"/>
                      </a:lnTo>
                      <a:lnTo>
                        <a:pt x="55" y="155"/>
                      </a:lnTo>
                      <a:lnTo>
                        <a:pt x="48" y="154"/>
                      </a:lnTo>
                      <a:lnTo>
                        <a:pt x="41" y="151"/>
                      </a:lnTo>
                      <a:lnTo>
                        <a:pt x="34" y="149"/>
                      </a:lnTo>
                      <a:lnTo>
                        <a:pt x="29" y="145"/>
                      </a:lnTo>
                      <a:lnTo>
                        <a:pt x="23" y="141"/>
                      </a:lnTo>
                      <a:lnTo>
                        <a:pt x="19" y="136"/>
                      </a:lnTo>
                      <a:lnTo>
                        <a:pt x="14" y="130"/>
                      </a:lnTo>
                      <a:lnTo>
                        <a:pt x="11" y="124"/>
                      </a:lnTo>
                      <a:lnTo>
                        <a:pt x="8" y="118"/>
                      </a:lnTo>
                      <a:lnTo>
                        <a:pt x="5" y="111"/>
                      </a:lnTo>
                      <a:lnTo>
                        <a:pt x="3" y="104"/>
                      </a:lnTo>
                      <a:lnTo>
                        <a:pt x="2" y="96"/>
                      </a:lnTo>
                      <a:lnTo>
                        <a:pt x="1" y="88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611" name="Grupo 610">
                <a:extLst>
                  <a:ext uri="{FF2B5EF4-FFF2-40B4-BE49-F238E27FC236}">
                    <a16:creationId xmlns:a16="http://schemas.microsoft.com/office/drawing/2014/main" id="{F62060B9-FC66-60CA-3A72-1B0BBBF54C70}"/>
                  </a:ext>
                </a:extLst>
              </p:cNvPr>
              <p:cNvGrpSpPr/>
              <p:nvPr/>
            </p:nvGrpSpPr>
            <p:grpSpPr>
              <a:xfrm>
                <a:off x="4134402" y="1481862"/>
                <a:ext cx="373387" cy="130364"/>
                <a:chOff x="4134402" y="1481862"/>
                <a:chExt cx="373387" cy="130364"/>
              </a:xfrm>
            </p:grpSpPr>
            <p:sp>
              <p:nvSpPr>
                <p:cNvPr id="106" name="Freeform 258">
                  <a:extLst>
                    <a:ext uri="{FF2B5EF4-FFF2-40B4-BE49-F238E27FC236}">
                      <a16:creationId xmlns:a16="http://schemas.microsoft.com/office/drawing/2014/main" id="{27EE2F5A-7D2C-4BF3-14C5-BFF5D72A58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34402" y="1481862"/>
                  <a:ext cx="48283" cy="54720"/>
                </a:xfrm>
                <a:custGeom>
                  <a:avLst/>
                  <a:gdLst>
                    <a:gd name="T0" fmla="*/ 58 w 180"/>
                    <a:gd name="T1" fmla="*/ 118 h 202"/>
                    <a:gd name="T2" fmla="*/ 121 w 180"/>
                    <a:gd name="T3" fmla="*/ 118 h 202"/>
                    <a:gd name="T4" fmla="*/ 90 w 180"/>
                    <a:gd name="T5" fmla="*/ 30 h 202"/>
                    <a:gd name="T6" fmla="*/ 58 w 180"/>
                    <a:gd name="T7" fmla="*/ 118 h 202"/>
                    <a:gd name="T8" fmla="*/ 0 w 180"/>
                    <a:gd name="T9" fmla="*/ 202 h 202"/>
                    <a:gd name="T10" fmla="*/ 74 w 180"/>
                    <a:gd name="T11" fmla="*/ 0 h 202"/>
                    <a:gd name="T12" fmla="*/ 105 w 180"/>
                    <a:gd name="T13" fmla="*/ 0 h 202"/>
                    <a:gd name="T14" fmla="*/ 180 w 180"/>
                    <a:gd name="T15" fmla="*/ 202 h 202"/>
                    <a:gd name="T16" fmla="*/ 150 w 180"/>
                    <a:gd name="T17" fmla="*/ 202 h 202"/>
                    <a:gd name="T18" fmla="*/ 128 w 180"/>
                    <a:gd name="T19" fmla="*/ 141 h 202"/>
                    <a:gd name="T20" fmla="*/ 50 w 180"/>
                    <a:gd name="T21" fmla="*/ 141 h 202"/>
                    <a:gd name="T22" fmla="*/ 28 w 180"/>
                    <a:gd name="T23" fmla="*/ 202 h 202"/>
                    <a:gd name="T24" fmla="*/ 0 w 180"/>
                    <a:gd name="T25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0" h="202">
                      <a:moveTo>
                        <a:pt x="58" y="118"/>
                      </a:moveTo>
                      <a:lnTo>
                        <a:pt x="121" y="118"/>
                      </a:lnTo>
                      <a:lnTo>
                        <a:pt x="90" y="30"/>
                      </a:lnTo>
                      <a:lnTo>
                        <a:pt x="58" y="118"/>
                      </a:lnTo>
                      <a:close/>
                      <a:moveTo>
                        <a:pt x="0" y="202"/>
                      </a:moveTo>
                      <a:lnTo>
                        <a:pt x="74" y="0"/>
                      </a:lnTo>
                      <a:lnTo>
                        <a:pt x="105" y="0"/>
                      </a:lnTo>
                      <a:lnTo>
                        <a:pt x="180" y="202"/>
                      </a:lnTo>
                      <a:lnTo>
                        <a:pt x="150" y="202"/>
                      </a:lnTo>
                      <a:lnTo>
                        <a:pt x="128" y="141"/>
                      </a:lnTo>
                      <a:lnTo>
                        <a:pt x="50" y="141"/>
                      </a:lnTo>
                      <a:lnTo>
                        <a:pt x="28" y="202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07" name="Freeform 259">
                  <a:extLst>
                    <a:ext uri="{FF2B5EF4-FFF2-40B4-BE49-F238E27FC236}">
                      <a16:creationId xmlns:a16="http://schemas.microsoft.com/office/drawing/2014/main" id="{57BF8FDB-43D2-EE84-34EF-99B1736BE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1075" y="1496347"/>
                  <a:ext cx="35407" cy="40236"/>
                </a:xfrm>
                <a:custGeom>
                  <a:avLst/>
                  <a:gdLst>
                    <a:gd name="T0" fmla="*/ 54 w 134"/>
                    <a:gd name="T1" fmla="*/ 147 h 147"/>
                    <a:gd name="T2" fmla="*/ 0 w 134"/>
                    <a:gd name="T3" fmla="*/ 0 h 147"/>
                    <a:gd name="T4" fmla="*/ 27 w 134"/>
                    <a:gd name="T5" fmla="*/ 0 h 147"/>
                    <a:gd name="T6" fmla="*/ 67 w 134"/>
                    <a:gd name="T7" fmla="*/ 118 h 147"/>
                    <a:gd name="T8" fmla="*/ 107 w 134"/>
                    <a:gd name="T9" fmla="*/ 0 h 147"/>
                    <a:gd name="T10" fmla="*/ 134 w 134"/>
                    <a:gd name="T11" fmla="*/ 0 h 147"/>
                    <a:gd name="T12" fmla="*/ 80 w 134"/>
                    <a:gd name="T13" fmla="*/ 147 h 147"/>
                    <a:gd name="T14" fmla="*/ 54 w 134"/>
                    <a:gd name="T15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4" h="147">
                      <a:moveTo>
                        <a:pt x="54" y="147"/>
                      </a:move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67" y="118"/>
                      </a:lnTo>
                      <a:lnTo>
                        <a:pt x="107" y="0"/>
                      </a:lnTo>
                      <a:lnTo>
                        <a:pt x="134" y="0"/>
                      </a:lnTo>
                      <a:lnTo>
                        <a:pt x="80" y="147"/>
                      </a:lnTo>
                      <a:lnTo>
                        <a:pt x="54" y="147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08" name="Freeform 260">
                  <a:extLst>
                    <a:ext uri="{FF2B5EF4-FFF2-40B4-BE49-F238E27FC236}">
                      <a16:creationId xmlns:a16="http://schemas.microsoft.com/office/drawing/2014/main" id="{5F349243-355A-7C84-7270-03CE0E331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19702" y="1494737"/>
                  <a:ext cx="35407" cy="41845"/>
                </a:xfrm>
                <a:custGeom>
                  <a:avLst/>
                  <a:gdLst>
                    <a:gd name="T0" fmla="*/ 107 w 132"/>
                    <a:gd name="T1" fmla="*/ 64 h 156"/>
                    <a:gd name="T2" fmla="*/ 104 w 132"/>
                    <a:gd name="T3" fmla="*/ 46 h 156"/>
                    <a:gd name="T4" fmla="*/ 95 w 132"/>
                    <a:gd name="T5" fmla="*/ 32 h 156"/>
                    <a:gd name="T6" fmla="*/ 83 w 132"/>
                    <a:gd name="T7" fmla="*/ 24 h 156"/>
                    <a:gd name="T8" fmla="*/ 67 w 132"/>
                    <a:gd name="T9" fmla="*/ 21 h 156"/>
                    <a:gd name="T10" fmla="*/ 51 w 132"/>
                    <a:gd name="T11" fmla="*/ 24 h 156"/>
                    <a:gd name="T12" fmla="*/ 38 w 132"/>
                    <a:gd name="T13" fmla="*/ 32 h 156"/>
                    <a:gd name="T14" fmla="*/ 29 w 132"/>
                    <a:gd name="T15" fmla="*/ 46 h 156"/>
                    <a:gd name="T16" fmla="*/ 26 w 132"/>
                    <a:gd name="T17" fmla="*/ 64 h 156"/>
                    <a:gd name="T18" fmla="*/ 130 w 132"/>
                    <a:gd name="T19" fmla="*/ 104 h 156"/>
                    <a:gd name="T20" fmla="*/ 123 w 132"/>
                    <a:gd name="T21" fmla="*/ 125 h 156"/>
                    <a:gd name="T22" fmla="*/ 117 w 132"/>
                    <a:gd name="T23" fmla="*/ 134 h 156"/>
                    <a:gd name="T24" fmla="*/ 109 w 132"/>
                    <a:gd name="T25" fmla="*/ 141 h 156"/>
                    <a:gd name="T26" fmla="*/ 100 w 132"/>
                    <a:gd name="T27" fmla="*/ 147 h 156"/>
                    <a:gd name="T28" fmla="*/ 89 w 132"/>
                    <a:gd name="T29" fmla="*/ 152 h 156"/>
                    <a:gd name="T30" fmla="*/ 66 w 132"/>
                    <a:gd name="T31" fmla="*/ 156 h 156"/>
                    <a:gd name="T32" fmla="*/ 52 w 132"/>
                    <a:gd name="T33" fmla="*/ 155 h 156"/>
                    <a:gd name="T34" fmla="*/ 38 w 132"/>
                    <a:gd name="T35" fmla="*/ 151 h 156"/>
                    <a:gd name="T36" fmla="*/ 27 w 132"/>
                    <a:gd name="T37" fmla="*/ 144 h 156"/>
                    <a:gd name="T38" fmla="*/ 18 w 132"/>
                    <a:gd name="T39" fmla="*/ 135 h 156"/>
                    <a:gd name="T40" fmla="*/ 10 w 132"/>
                    <a:gd name="T41" fmla="*/ 124 h 156"/>
                    <a:gd name="T42" fmla="*/ 5 w 132"/>
                    <a:gd name="T43" fmla="*/ 111 h 156"/>
                    <a:gd name="T44" fmla="*/ 1 w 132"/>
                    <a:gd name="T45" fmla="*/ 96 h 156"/>
                    <a:gd name="T46" fmla="*/ 0 w 132"/>
                    <a:gd name="T47" fmla="*/ 79 h 156"/>
                    <a:gd name="T48" fmla="*/ 1 w 132"/>
                    <a:gd name="T49" fmla="*/ 61 h 156"/>
                    <a:gd name="T50" fmla="*/ 5 w 132"/>
                    <a:gd name="T51" fmla="*/ 46 h 156"/>
                    <a:gd name="T52" fmla="*/ 10 w 132"/>
                    <a:gd name="T53" fmla="*/ 32 h 156"/>
                    <a:gd name="T54" fmla="*/ 17 w 132"/>
                    <a:gd name="T55" fmla="*/ 20 h 156"/>
                    <a:gd name="T56" fmla="*/ 27 w 132"/>
                    <a:gd name="T57" fmla="*/ 11 h 156"/>
                    <a:gd name="T58" fmla="*/ 38 w 132"/>
                    <a:gd name="T59" fmla="*/ 5 h 156"/>
                    <a:gd name="T60" fmla="*/ 52 w 132"/>
                    <a:gd name="T61" fmla="*/ 1 h 156"/>
                    <a:gd name="T62" fmla="*/ 66 w 132"/>
                    <a:gd name="T63" fmla="*/ 0 h 156"/>
                    <a:gd name="T64" fmla="*/ 81 w 132"/>
                    <a:gd name="T65" fmla="*/ 1 h 156"/>
                    <a:gd name="T66" fmla="*/ 93 w 132"/>
                    <a:gd name="T67" fmla="*/ 4 h 156"/>
                    <a:gd name="T68" fmla="*/ 106 w 132"/>
                    <a:gd name="T69" fmla="*/ 10 h 156"/>
                    <a:gd name="T70" fmla="*/ 115 w 132"/>
                    <a:gd name="T71" fmla="*/ 19 h 156"/>
                    <a:gd name="T72" fmla="*/ 122 w 132"/>
                    <a:gd name="T73" fmla="*/ 29 h 156"/>
                    <a:gd name="T74" fmla="*/ 128 w 132"/>
                    <a:gd name="T75" fmla="*/ 43 h 156"/>
                    <a:gd name="T76" fmla="*/ 131 w 132"/>
                    <a:gd name="T77" fmla="*/ 57 h 156"/>
                    <a:gd name="T78" fmla="*/ 132 w 132"/>
                    <a:gd name="T79" fmla="*/ 74 h 156"/>
                    <a:gd name="T80" fmla="*/ 132 w 132"/>
                    <a:gd name="T81" fmla="*/ 80 h 156"/>
                    <a:gd name="T82" fmla="*/ 132 w 132"/>
                    <a:gd name="T83" fmla="*/ 84 h 156"/>
                    <a:gd name="T84" fmla="*/ 27 w 132"/>
                    <a:gd name="T85" fmla="*/ 96 h 156"/>
                    <a:gd name="T86" fmla="*/ 32 w 132"/>
                    <a:gd name="T87" fmla="*/ 114 h 156"/>
                    <a:gd name="T88" fmla="*/ 44 w 132"/>
                    <a:gd name="T89" fmla="*/ 126 h 156"/>
                    <a:gd name="T90" fmla="*/ 59 w 132"/>
                    <a:gd name="T91" fmla="*/ 132 h 156"/>
                    <a:gd name="T92" fmla="*/ 75 w 132"/>
                    <a:gd name="T93" fmla="*/ 132 h 156"/>
                    <a:gd name="T94" fmla="*/ 87 w 132"/>
                    <a:gd name="T95" fmla="*/ 129 h 156"/>
                    <a:gd name="T96" fmla="*/ 98 w 132"/>
                    <a:gd name="T97" fmla="*/ 121 h 156"/>
                    <a:gd name="T98" fmla="*/ 104 w 132"/>
                    <a:gd name="T99" fmla="*/ 11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2" h="156">
                      <a:moveTo>
                        <a:pt x="26" y="64"/>
                      </a:moveTo>
                      <a:lnTo>
                        <a:pt x="107" y="64"/>
                      </a:lnTo>
                      <a:lnTo>
                        <a:pt x="106" y="55"/>
                      </a:lnTo>
                      <a:lnTo>
                        <a:pt x="104" y="46"/>
                      </a:lnTo>
                      <a:lnTo>
                        <a:pt x="101" y="39"/>
                      </a:lnTo>
                      <a:lnTo>
                        <a:pt x="95" y="32"/>
                      </a:lnTo>
                      <a:lnTo>
                        <a:pt x="90" y="27"/>
                      </a:lnTo>
                      <a:lnTo>
                        <a:pt x="83" y="24"/>
                      </a:lnTo>
                      <a:lnTo>
                        <a:pt x="75" y="22"/>
                      </a:lnTo>
                      <a:lnTo>
                        <a:pt x="67" y="21"/>
                      </a:lnTo>
                      <a:lnTo>
                        <a:pt x="58" y="22"/>
                      </a:lnTo>
                      <a:lnTo>
                        <a:pt x="51" y="24"/>
                      </a:lnTo>
                      <a:lnTo>
                        <a:pt x="44" y="27"/>
                      </a:lnTo>
                      <a:lnTo>
                        <a:pt x="38" y="32"/>
                      </a:lnTo>
                      <a:lnTo>
                        <a:pt x="33" y="39"/>
                      </a:lnTo>
                      <a:lnTo>
                        <a:pt x="29" y="46"/>
                      </a:lnTo>
                      <a:lnTo>
                        <a:pt x="27" y="55"/>
                      </a:lnTo>
                      <a:lnTo>
                        <a:pt x="26" y="64"/>
                      </a:lnTo>
                      <a:close/>
                      <a:moveTo>
                        <a:pt x="106" y="104"/>
                      </a:moveTo>
                      <a:lnTo>
                        <a:pt x="130" y="104"/>
                      </a:lnTo>
                      <a:lnTo>
                        <a:pt x="127" y="115"/>
                      </a:lnTo>
                      <a:lnTo>
                        <a:pt x="123" y="125"/>
                      </a:lnTo>
                      <a:lnTo>
                        <a:pt x="120" y="130"/>
                      </a:lnTo>
                      <a:lnTo>
                        <a:pt x="117" y="134"/>
                      </a:lnTo>
                      <a:lnTo>
                        <a:pt x="113" y="138"/>
                      </a:lnTo>
                      <a:lnTo>
                        <a:pt x="109" y="141"/>
                      </a:lnTo>
                      <a:lnTo>
                        <a:pt x="105" y="144"/>
                      </a:lnTo>
                      <a:lnTo>
                        <a:pt x="100" y="147"/>
                      </a:lnTo>
                      <a:lnTo>
                        <a:pt x="94" y="151"/>
                      </a:lnTo>
                      <a:lnTo>
                        <a:pt x="89" y="152"/>
                      </a:lnTo>
                      <a:lnTo>
                        <a:pt x="78" y="155"/>
                      </a:lnTo>
                      <a:lnTo>
                        <a:pt x="66" y="156"/>
                      </a:lnTo>
                      <a:lnTo>
                        <a:pt x="59" y="156"/>
                      </a:lnTo>
                      <a:lnTo>
                        <a:pt x="52" y="155"/>
                      </a:lnTo>
                      <a:lnTo>
                        <a:pt x="45" y="153"/>
                      </a:lnTo>
                      <a:lnTo>
                        <a:pt x="38" y="151"/>
                      </a:lnTo>
                      <a:lnTo>
                        <a:pt x="32" y="147"/>
                      </a:lnTo>
                      <a:lnTo>
                        <a:pt x="27" y="144"/>
                      </a:lnTo>
                      <a:lnTo>
                        <a:pt x="22" y="140"/>
                      </a:lnTo>
                      <a:lnTo>
                        <a:pt x="18" y="135"/>
                      </a:lnTo>
                      <a:lnTo>
                        <a:pt x="14" y="130"/>
                      </a:lnTo>
                      <a:lnTo>
                        <a:pt x="10" y="124"/>
                      </a:lnTo>
                      <a:lnTo>
                        <a:pt x="7" y="118"/>
                      </a:lnTo>
                      <a:lnTo>
                        <a:pt x="5" y="111"/>
                      </a:lnTo>
                      <a:lnTo>
                        <a:pt x="3" y="104"/>
                      </a:lnTo>
                      <a:lnTo>
                        <a:pt x="1" y="96"/>
                      </a:lnTo>
                      <a:lnTo>
                        <a:pt x="1" y="87"/>
                      </a:lnTo>
                      <a:lnTo>
                        <a:pt x="0" y="79"/>
                      </a:lnTo>
                      <a:lnTo>
                        <a:pt x="1" y="70"/>
                      </a:lnTo>
                      <a:lnTo>
                        <a:pt x="1" y="61"/>
                      </a:lnTo>
                      <a:lnTo>
                        <a:pt x="3" y="53"/>
                      </a:lnTo>
                      <a:lnTo>
                        <a:pt x="5" y="46"/>
                      </a:lnTo>
                      <a:lnTo>
                        <a:pt x="7" y="39"/>
                      </a:lnTo>
                      <a:lnTo>
                        <a:pt x="10" y="32"/>
                      </a:lnTo>
                      <a:lnTo>
                        <a:pt x="13" y="26"/>
                      </a:lnTo>
                      <a:lnTo>
                        <a:pt x="17" y="20"/>
                      </a:lnTo>
                      <a:lnTo>
                        <a:pt x="22" y="15"/>
                      </a:lnTo>
                      <a:lnTo>
                        <a:pt x="27" y="11"/>
                      </a:lnTo>
                      <a:lnTo>
                        <a:pt x="32" y="8"/>
                      </a:lnTo>
                      <a:lnTo>
                        <a:pt x="38" y="5"/>
                      </a:lnTo>
                      <a:lnTo>
                        <a:pt x="45" y="3"/>
                      </a:lnTo>
                      <a:lnTo>
                        <a:pt x="52" y="1"/>
                      </a:lnTo>
                      <a:lnTo>
                        <a:pt x="59" y="0"/>
                      </a:lnTo>
                      <a:lnTo>
                        <a:pt x="66" y="0"/>
                      </a:lnTo>
                      <a:lnTo>
                        <a:pt x="73" y="0"/>
                      </a:lnTo>
                      <a:lnTo>
                        <a:pt x="81" y="1"/>
                      </a:lnTo>
                      <a:lnTo>
                        <a:pt x="87" y="2"/>
                      </a:lnTo>
                      <a:lnTo>
                        <a:pt x="93" y="4"/>
                      </a:lnTo>
                      <a:lnTo>
                        <a:pt x="100" y="7"/>
                      </a:lnTo>
                      <a:lnTo>
                        <a:pt x="106" y="10"/>
                      </a:lnTo>
                      <a:lnTo>
                        <a:pt x="110" y="14"/>
                      </a:lnTo>
                      <a:lnTo>
                        <a:pt x="115" y="19"/>
                      </a:lnTo>
                      <a:lnTo>
                        <a:pt x="119" y="24"/>
                      </a:lnTo>
                      <a:lnTo>
                        <a:pt x="122" y="29"/>
                      </a:lnTo>
                      <a:lnTo>
                        <a:pt x="125" y="36"/>
                      </a:lnTo>
                      <a:lnTo>
                        <a:pt x="128" y="43"/>
                      </a:lnTo>
                      <a:lnTo>
                        <a:pt x="130" y="50"/>
                      </a:lnTo>
                      <a:lnTo>
                        <a:pt x="131" y="57"/>
                      </a:lnTo>
                      <a:lnTo>
                        <a:pt x="132" y="65"/>
                      </a:lnTo>
                      <a:lnTo>
                        <a:pt x="132" y="74"/>
                      </a:lnTo>
                      <a:lnTo>
                        <a:pt x="132" y="77"/>
                      </a:lnTo>
                      <a:lnTo>
                        <a:pt x="132" y="80"/>
                      </a:lnTo>
                      <a:lnTo>
                        <a:pt x="132" y="82"/>
                      </a:lnTo>
                      <a:lnTo>
                        <a:pt x="132" y="84"/>
                      </a:lnTo>
                      <a:lnTo>
                        <a:pt x="26" y="84"/>
                      </a:lnTo>
                      <a:lnTo>
                        <a:pt x="27" y="96"/>
                      </a:lnTo>
                      <a:lnTo>
                        <a:pt x="29" y="105"/>
                      </a:lnTo>
                      <a:lnTo>
                        <a:pt x="32" y="114"/>
                      </a:lnTo>
                      <a:lnTo>
                        <a:pt x="37" y="120"/>
                      </a:lnTo>
                      <a:lnTo>
                        <a:pt x="44" y="126"/>
                      </a:lnTo>
                      <a:lnTo>
                        <a:pt x="51" y="130"/>
                      </a:lnTo>
                      <a:lnTo>
                        <a:pt x="59" y="132"/>
                      </a:lnTo>
                      <a:lnTo>
                        <a:pt x="68" y="133"/>
                      </a:lnTo>
                      <a:lnTo>
                        <a:pt x="75" y="132"/>
                      </a:lnTo>
                      <a:lnTo>
                        <a:pt x="82" y="131"/>
                      </a:lnTo>
                      <a:lnTo>
                        <a:pt x="87" y="129"/>
                      </a:lnTo>
                      <a:lnTo>
                        <a:pt x="93" y="125"/>
                      </a:lnTo>
                      <a:lnTo>
                        <a:pt x="98" y="121"/>
                      </a:lnTo>
                      <a:lnTo>
                        <a:pt x="102" y="116"/>
                      </a:lnTo>
                      <a:lnTo>
                        <a:pt x="104" y="110"/>
                      </a:lnTo>
                      <a:lnTo>
                        <a:pt x="106" y="104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09" name="Freeform 261">
                  <a:extLst>
                    <a:ext uri="{FF2B5EF4-FFF2-40B4-BE49-F238E27FC236}">
                      <a16:creationId xmlns:a16="http://schemas.microsoft.com/office/drawing/2014/main" id="{98ED5D57-235E-A8D8-0277-A250E933B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3156" y="1496347"/>
                  <a:ext cx="32189" cy="40236"/>
                </a:xfrm>
                <a:custGeom>
                  <a:avLst/>
                  <a:gdLst>
                    <a:gd name="T0" fmla="*/ 96 w 122"/>
                    <a:gd name="T1" fmla="*/ 150 h 150"/>
                    <a:gd name="T2" fmla="*/ 96 w 122"/>
                    <a:gd name="T3" fmla="*/ 60 h 150"/>
                    <a:gd name="T4" fmla="*/ 96 w 122"/>
                    <a:gd name="T5" fmla="*/ 50 h 150"/>
                    <a:gd name="T6" fmla="*/ 95 w 122"/>
                    <a:gd name="T7" fmla="*/ 42 h 150"/>
                    <a:gd name="T8" fmla="*/ 93 w 122"/>
                    <a:gd name="T9" fmla="*/ 35 h 150"/>
                    <a:gd name="T10" fmla="*/ 90 w 122"/>
                    <a:gd name="T11" fmla="*/ 29 h 150"/>
                    <a:gd name="T12" fmla="*/ 86 w 122"/>
                    <a:gd name="T13" fmla="*/ 26 h 150"/>
                    <a:gd name="T14" fmla="*/ 81 w 122"/>
                    <a:gd name="T15" fmla="*/ 23 h 150"/>
                    <a:gd name="T16" fmla="*/ 75 w 122"/>
                    <a:gd name="T17" fmla="*/ 22 h 150"/>
                    <a:gd name="T18" fmla="*/ 68 w 122"/>
                    <a:gd name="T19" fmla="*/ 21 h 150"/>
                    <a:gd name="T20" fmla="*/ 58 w 122"/>
                    <a:gd name="T21" fmla="*/ 22 h 150"/>
                    <a:gd name="T22" fmla="*/ 50 w 122"/>
                    <a:gd name="T23" fmla="*/ 24 h 150"/>
                    <a:gd name="T24" fmla="*/ 41 w 122"/>
                    <a:gd name="T25" fmla="*/ 28 h 150"/>
                    <a:gd name="T26" fmla="*/ 35 w 122"/>
                    <a:gd name="T27" fmla="*/ 34 h 150"/>
                    <a:gd name="T28" fmla="*/ 30 w 122"/>
                    <a:gd name="T29" fmla="*/ 40 h 150"/>
                    <a:gd name="T30" fmla="*/ 27 w 122"/>
                    <a:gd name="T31" fmla="*/ 48 h 150"/>
                    <a:gd name="T32" fmla="*/ 25 w 122"/>
                    <a:gd name="T33" fmla="*/ 56 h 150"/>
                    <a:gd name="T34" fmla="*/ 24 w 122"/>
                    <a:gd name="T35" fmla="*/ 66 h 150"/>
                    <a:gd name="T36" fmla="*/ 24 w 122"/>
                    <a:gd name="T37" fmla="*/ 150 h 150"/>
                    <a:gd name="T38" fmla="*/ 0 w 122"/>
                    <a:gd name="T39" fmla="*/ 150 h 150"/>
                    <a:gd name="T40" fmla="*/ 0 w 122"/>
                    <a:gd name="T41" fmla="*/ 3 h 150"/>
                    <a:gd name="T42" fmla="*/ 23 w 122"/>
                    <a:gd name="T43" fmla="*/ 3 h 150"/>
                    <a:gd name="T44" fmla="*/ 23 w 122"/>
                    <a:gd name="T45" fmla="*/ 24 h 150"/>
                    <a:gd name="T46" fmla="*/ 27 w 122"/>
                    <a:gd name="T47" fmla="*/ 18 h 150"/>
                    <a:gd name="T48" fmla="*/ 32 w 122"/>
                    <a:gd name="T49" fmla="*/ 13 h 150"/>
                    <a:gd name="T50" fmla="*/ 37 w 122"/>
                    <a:gd name="T51" fmla="*/ 9 h 150"/>
                    <a:gd name="T52" fmla="*/ 43 w 122"/>
                    <a:gd name="T53" fmla="*/ 6 h 150"/>
                    <a:gd name="T54" fmla="*/ 49 w 122"/>
                    <a:gd name="T55" fmla="*/ 3 h 150"/>
                    <a:gd name="T56" fmla="*/ 56 w 122"/>
                    <a:gd name="T57" fmla="*/ 1 h 150"/>
                    <a:gd name="T58" fmla="*/ 63 w 122"/>
                    <a:gd name="T59" fmla="*/ 0 h 150"/>
                    <a:gd name="T60" fmla="*/ 70 w 122"/>
                    <a:gd name="T61" fmla="*/ 0 h 150"/>
                    <a:gd name="T62" fmla="*/ 78 w 122"/>
                    <a:gd name="T63" fmla="*/ 0 h 150"/>
                    <a:gd name="T64" fmla="*/ 85 w 122"/>
                    <a:gd name="T65" fmla="*/ 1 h 150"/>
                    <a:gd name="T66" fmla="*/ 92 w 122"/>
                    <a:gd name="T67" fmla="*/ 2 h 150"/>
                    <a:gd name="T68" fmla="*/ 97 w 122"/>
                    <a:gd name="T69" fmla="*/ 5 h 150"/>
                    <a:gd name="T70" fmla="*/ 103 w 122"/>
                    <a:gd name="T71" fmla="*/ 7 h 150"/>
                    <a:gd name="T72" fmla="*/ 108 w 122"/>
                    <a:gd name="T73" fmla="*/ 11 h 150"/>
                    <a:gd name="T74" fmla="*/ 112 w 122"/>
                    <a:gd name="T75" fmla="*/ 15 h 150"/>
                    <a:gd name="T76" fmla="*/ 116 w 122"/>
                    <a:gd name="T77" fmla="*/ 19 h 150"/>
                    <a:gd name="T78" fmla="*/ 118 w 122"/>
                    <a:gd name="T79" fmla="*/ 25 h 150"/>
                    <a:gd name="T80" fmla="*/ 120 w 122"/>
                    <a:gd name="T81" fmla="*/ 32 h 150"/>
                    <a:gd name="T82" fmla="*/ 122 w 122"/>
                    <a:gd name="T83" fmla="*/ 42 h 150"/>
                    <a:gd name="T84" fmla="*/ 122 w 122"/>
                    <a:gd name="T85" fmla="*/ 55 h 150"/>
                    <a:gd name="T86" fmla="*/ 122 w 122"/>
                    <a:gd name="T87" fmla="*/ 62 h 150"/>
                    <a:gd name="T88" fmla="*/ 122 w 122"/>
                    <a:gd name="T89" fmla="*/ 150 h 150"/>
                    <a:gd name="T90" fmla="*/ 96 w 122"/>
                    <a:gd name="T91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2" h="150">
                      <a:moveTo>
                        <a:pt x="96" y="150"/>
                      </a:moveTo>
                      <a:lnTo>
                        <a:pt x="96" y="60"/>
                      </a:lnTo>
                      <a:lnTo>
                        <a:pt x="96" y="50"/>
                      </a:lnTo>
                      <a:lnTo>
                        <a:pt x="95" y="42"/>
                      </a:lnTo>
                      <a:lnTo>
                        <a:pt x="93" y="35"/>
                      </a:lnTo>
                      <a:lnTo>
                        <a:pt x="90" y="29"/>
                      </a:lnTo>
                      <a:lnTo>
                        <a:pt x="86" y="26"/>
                      </a:lnTo>
                      <a:lnTo>
                        <a:pt x="81" y="23"/>
                      </a:lnTo>
                      <a:lnTo>
                        <a:pt x="75" y="22"/>
                      </a:lnTo>
                      <a:lnTo>
                        <a:pt x="68" y="21"/>
                      </a:lnTo>
                      <a:lnTo>
                        <a:pt x="58" y="22"/>
                      </a:lnTo>
                      <a:lnTo>
                        <a:pt x="50" y="24"/>
                      </a:lnTo>
                      <a:lnTo>
                        <a:pt x="41" y="28"/>
                      </a:lnTo>
                      <a:lnTo>
                        <a:pt x="35" y="34"/>
                      </a:lnTo>
                      <a:lnTo>
                        <a:pt x="30" y="40"/>
                      </a:lnTo>
                      <a:lnTo>
                        <a:pt x="27" y="48"/>
                      </a:lnTo>
                      <a:lnTo>
                        <a:pt x="25" y="56"/>
                      </a:lnTo>
                      <a:lnTo>
                        <a:pt x="24" y="66"/>
                      </a:lnTo>
                      <a:lnTo>
                        <a:pt x="24" y="150"/>
                      </a:lnTo>
                      <a:lnTo>
                        <a:pt x="0" y="150"/>
                      </a:lnTo>
                      <a:lnTo>
                        <a:pt x="0" y="3"/>
                      </a:lnTo>
                      <a:lnTo>
                        <a:pt x="23" y="3"/>
                      </a:lnTo>
                      <a:lnTo>
                        <a:pt x="23" y="24"/>
                      </a:lnTo>
                      <a:lnTo>
                        <a:pt x="27" y="18"/>
                      </a:lnTo>
                      <a:lnTo>
                        <a:pt x="32" y="13"/>
                      </a:lnTo>
                      <a:lnTo>
                        <a:pt x="37" y="9"/>
                      </a:lnTo>
                      <a:lnTo>
                        <a:pt x="43" y="6"/>
                      </a:lnTo>
                      <a:lnTo>
                        <a:pt x="49" y="3"/>
                      </a:lnTo>
                      <a:lnTo>
                        <a:pt x="56" y="1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8" y="0"/>
                      </a:lnTo>
                      <a:lnTo>
                        <a:pt x="85" y="1"/>
                      </a:lnTo>
                      <a:lnTo>
                        <a:pt x="92" y="2"/>
                      </a:lnTo>
                      <a:lnTo>
                        <a:pt x="97" y="5"/>
                      </a:lnTo>
                      <a:lnTo>
                        <a:pt x="103" y="7"/>
                      </a:lnTo>
                      <a:lnTo>
                        <a:pt x="108" y="11"/>
                      </a:lnTo>
                      <a:lnTo>
                        <a:pt x="112" y="15"/>
                      </a:lnTo>
                      <a:lnTo>
                        <a:pt x="116" y="19"/>
                      </a:lnTo>
                      <a:lnTo>
                        <a:pt x="118" y="25"/>
                      </a:lnTo>
                      <a:lnTo>
                        <a:pt x="120" y="32"/>
                      </a:lnTo>
                      <a:lnTo>
                        <a:pt x="122" y="42"/>
                      </a:lnTo>
                      <a:lnTo>
                        <a:pt x="122" y="55"/>
                      </a:lnTo>
                      <a:lnTo>
                        <a:pt x="122" y="62"/>
                      </a:lnTo>
                      <a:lnTo>
                        <a:pt x="122" y="150"/>
                      </a:lnTo>
                      <a:lnTo>
                        <a:pt x="96" y="15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10" name="Freeform 262">
                  <a:extLst>
                    <a:ext uri="{FF2B5EF4-FFF2-40B4-BE49-F238E27FC236}">
                      <a16:creationId xmlns:a16="http://schemas.microsoft.com/office/drawing/2014/main" id="{2C26392D-CC22-8B9E-78DE-F36693D9B6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06611" y="1481862"/>
                  <a:ext cx="6438" cy="54720"/>
                </a:xfrm>
                <a:custGeom>
                  <a:avLst/>
                  <a:gdLst>
                    <a:gd name="T0" fmla="*/ 0 w 25"/>
                    <a:gd name="T1" fmla="*/ 29 h 202"/>
                    <a:gd name="T2" fmla="*/ 0 w 25"/>
                    <a:gd name="T3" fmla="*/ 0 h 202"/>
                    <a:gd name="T4" fmla="*/ 25 w 25"/>
                    <a:gd name="T5" fmla="*/ 0 h 202"/>
                    <a:gd name="T6" fmla="*/ 25 w 25"/>
                    <a:gd name="T7" fmla="*/ 29 h 202"/>
                    <a:gd name="T8" fmla="*/ 0 w 25"/>
                    <a:gd name="T9" fmla="*/ 29 h 202"/>
                    <a:gd name="T10" fmla="*/ 0 w 25"/>
                    <a:gd name="T11" fmla="*/ 202 h 202"/>
                    <a:gd name="T12" fmla="*/ 0 w 25"/>
                    <a:gd name="T13" fmla="*/ 55 h 202"/>
                    <a:gd name="T14" fmla="*/ 25 w 25"/>
                    <a:gd name="T15" fmla="*/ 55 h 202"/>
                    <a:gd name="T16" fmla="*/ 25 w 25"/>
                    <a:gd name="T17" fmla="*/ 202 h 202"/>
                    <a:gd name="T18" fmla="*/ 0 w 25"/>
                    <a:gd name="T19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202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5" y="29"/>
                      </a:lnTo>
                      <a:lnTo>
                        <a:pt x="0" y="29"/>
                      </a:lnTo>
                      <a:close/>
                      <a:moveTo>
                        <a:pt x="0" y="202"/>
                      </a:moveTo>
                      <a:lnTo>
                        <a:pt x="0" y="55"/>
                      </a:lnTo>
                      <a:lnTo>
                        <a:pt x="25" y="55"/>
                      </a:lnTo>
                      <a:lnTo>
                        <a:pt x="25" y="202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11" name="Freeform 263">
                  <a:extLst>
                    <a:ext uri="{FF2B5EF4-FFF2-40B4-BE49-F238E27FC236}">
                      <a16:creationId xmlns:a16="http://schemas.microsoft.com/office/drawing/2014/main" id="{9E8F2D68-53C5-D89E-45BC-7941D72AAB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21095" y="1481862"/>
                  <a:ext cx="35407" cy="54720"/>
                </a:xfrm>
                <a:custGeom>
                  <a:avLst/>
                  <a:gdLst>
                    <a:gd name="T0" fmla="*/ 112 w 136"/>
                    <a:gd name="T1" fmla="*/ 115 h 207"/>
                    <a:gd name="T2" fmla="*/ 106 w 136"/>
                    <a:gd name="T3" fmla="*/ 95 h 207"/>
                    <a:gd name="T4" fmla="*/ 99 w 136"/>
                    <a:gd name="T5" fmla="*/ 83 h 207"/>
                    <a:gd name="T6" fmla="*/ 92 w 136"/>
                    <a:gd name="T7" fmla="*/ 78 h 207"/>
                    <a:gd name="T8" fmla="*/ 80 w 136"/>
                    <a:gd name="T9" fmla="*/ 73 h 207"/>
                    <a:gd name="T10" fmla="*/ 65 w 136"/>
                    <a:gd name="T11" fmla="*/ 73 h 207"/>
                    <a:gd name="T12" fmla="*/ 55 w 136"/>
                    <a:gd name="T13" fmla="*/ 74 h 207"/>
                    <a:gd name="T14" fmla="*/ 47 w 136"/>
                    <a:gd name="T15" fmla="*/ 78 h 207"/>
                    <a:gd name="T16" fmla="*/ 40 w 136"/>
                    <a:gd name="T17" fmla="*/ 84 h 207"/>
                    <a:gd name="T18" fmla="*/ 32 w 136"/>
                    <a:gd name="T19" fmla="*/ 96 h 207"/>
                    <a:gd name="T20" fmla="*/ 27 w 136"/>
                    <a:gd name="T21" fmla="*/ 117 h 207"/>
                    <a:gd name="T22" fmla="*/ 27 w 136"/>
                    <a:gd name="T23" fmla="*/ 142 h 207"/>
                    <a:gd name="T24" fmla="*/ 32 w 136"/>
                    <a:gd name="T25" fmla="*/ 162 h 207"/>
                    <a:gd name="T26" fmla="*/ 40 w 136"/>
                    <a:gd name="T27" fmla="*/ 173 h 207"/>
                    <a:gd name="T28" fmla="*/ 47 w 136"/>
                    <a:gd name="T29" fmla="*/ 179 h 207"/>
                    <a:gd name="T30" fmla="*/ 60 w 136"/>
                    <a:gd name="T31" fmla="*/ 183 h 207"/>
                    <a:gd name="T32" fmla="*/ 80 w 136"/>
                    <a:gd name="T33" fmla="*/ 183 h 207"/>
                    <a:gd name="T34" fmla="*/ 92 w 136"/>
                    <a:gd name="T35" fmla="*/ 179 h 207"/>
                    <a:gd name="T36" fmla="*/ 98 w 136"/>
                    <a:gd name="T37" fmla="*/ 173 h 207"/>
                    <a:gd name="T38" fmla="*/ 106 w 136"/>
                    <a:gd name="T39" fmla="*/ 162 h 207"/>
                    <a:gd name="T40" fmla="*/ 112 w 136"/>
                    <a:gd name="T41" fmla="*/ 140 h 207"/>
                    <a:gd name="T42" fmla="*/ 136 w 136"/>
                    <a:gd name="T43" fmla="*/ 0 h 207"/>
                    <a:gd name="T44" fmla="*/ 112 w 136"/>
                    <a:gd name="T45" fmla="*/ 202 h 207"/>
                    <a:gd name="T46" fmla="*/ 107 w 136"/>
                    <a:gd name="T47" fmla="*/ 188 h 207"/>
                    <a:gd name="T48" fmla="*/ 96 w 136"/>
                    <a:gd name="T49" fmla="*/ 197 h 207"/>
                    <a:gd name="T50" fmla="*/ 85 w 136"/>
                    <a:gd name="T51" fmla="*/ 203 h 207"/>
                    <a:gd name="T52" fmla="*/ 72 w 136"/>
                    <a:gd name="T53" fmla="*/ 206 h 207"/>
                    <a:gd name="T54" fmla="*/ 57 w 136"/>
                    <a:gd name="T55" fmla="*/ 206 h 207"/>
                    <a:gd name="T56" fmla="*/ 44 w 136"/>
                    <a:gd name="T57" fmla="*/ 204 h 207"/>
                    <a:gd name="T58" fmla="*/ 33 w 136"/>
                    <a:gd name="T59" fmla="*/ 198 h 207"/>
                    <a:gd name="T60" fmla="*/ 23 w 136"/>
                    <a:gd name="T61" fmla="*/ 190 h 207"/>
                    <a:gd name="T62" fmla="*/ 14 w 136"/>
                    <a:gd name="T63" fmla="*/ 180 h 207"/>
                    <a:gd name="T64" fmla="*/ 8 w 136"/>
                    <a:gd name="T65" fmla="*/ 168 h 207"/>
                    <a:gd name="T66" fmla="*/ 2 w 136"/>
                    <a:gd name="T67" fmla="*/ 154 h 207"/>
                    <a:gd name="T68" fmla="*/ 0 w 136"/>
                    <a:gd name="T69" fmla="*/ 137 h 207"/>
                    <a:gd name="T70" fmla="*/ 0 w 136"/>
                    <a:gd name="T71" fmla="*/ 120 h 207"/>
                    <a:gd name="T72" fmla="*/ 2 w 136"/>
                    <a:gd name="T73" fmla="*/ 104 h 207"/>
                    <a:gd name="T74" fmla="*/ 8 w 136"/>
                    <a:gd name="T75" fmla="*/ 90 h 207"/>
                    <a:gd name="T76" fmla="*/ 14 w 136"/>
                    <a:gd name="T77" fmla="*/ 77 h 207"/>
                    <a:gd name="T78" fmla="*/ 23 w 136"/>
                    <a:gd name="T79" fmla="*/ 67 h 207"/>
                    <a:gd name="T80" fmla="*/ 33 w 136"/>
                    <a:gd name="T81" fmla="*/ 59 h 207"/>
                    <a:gd name="T82" fmla="*/ 44 w 136"/>
                    <a:gd name="T83" fmla="*/ 54 h 207"/>
                    <a:gd name="T84" fmla="*/ 57 w 136"/>
                    <a:gd name="T85" fmla="*/ 51 h 207"/>
                    <a:gd name="T86" fmla="*/ 72 w 136"/>
                    <a:gd name="T87" fmla="*/ 51 h 207"/>
                    <a:gd name="T88" fmla="*/ 86 w 136"/>
                    <a:gd name="T89" fmla="*/ 54 h 207"/>
                    <a:gd name="T90" fmla="*/ 97 w 136"/>
                    <a:gd name="T91" fmla="*/ 59 h 207"/>
                    <a:gd name="T92" fmla="*/ 107 w 136"/>
                    <a:gd name="T93" fmla="*/ 68 h 207"/>
                    <a:gd name="T94" fmla="*/ 112 w 136"/>
                    <a:gd name="T9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6" h="207">
                      <a:moveTo>
                        <a:pt x="113" y="127"/>
                      </a:moveTo>
                      <a:lnTo>
                        <a:pt x="112" y="115"/>
                      </a:lnTo>
                      <a:lnTo>
                        <a:pt x="110" y="104"/>
                      </a:lnTo>
                      <a:lnTo>
                        <a:pt x="106" y="95"/>
                      </a:lnTo>
                      <a:lnTo>
                        <a:pt x="102" y="87"/>
                      </a:lnTo>
                      <a:lnTo>
                        <a:pt x="99" y="83"/>
                      </a:lnTo>
                      <a:lnTo>
                        <a:pt x="96" y="80"/>
                      </a:lnTo>
                      <a:lnTo>
                        <a:pt x="92" y="78"/>
                      </a:lnTo>
                      <a:lnTo>
                        <a:pt x="88" y="76"/>
                      </a:lnTo>
                      <a:lnTo>
                        <a:pt x="80" y="73"/>
                      </a:lnTo>
                      <a:lnTo>
                        <a:pt x="70" y="72"/>
                      </a:lnTo>
                      <a:lnTo>
                        <a:pt x="65" y="73"/>
                      </a:lnTo>
                      <a:lnTo>
                        <a:pt x="60" y="73"/>
                      </a:lnTo>
                      <a:lnTo>
                        <a:pt x="55" y="74"/>
                      </a:lnTo>
                      <a:lnTo>
                        <a:pt x="51" y="76"/>
                      </a:lnTo>
                      <a:lnTo>
                        <a:pt x="47" y="78"/>
                      </a:lnTo>
                      <a:lnTo>
                        <a:pt x="43" y="81"/>
                      </a:lnTo>
                      <a:lnTo>
                        <a:pt x="40" y="84"/>
                      </a:lnTo>
                      <a:lnTo>
                        <a:pt x="37" y="88"/>
                      </a:lnTo>
                      <a:lnTo>
                        <a:pt x="32" y="96"/>
                      </a:lnTo>
                      <a:lnTo>
                        <a:pt x="29" y="106"/>
                      </a:lnTo>
                      <a:lnTo>
                        <a:pt x="27" y="117"/>
                      </a:lnTo>
                      <a:lnTo>
                        <a:pt x="26" y="130"/>
                      </a:lnTo>
                      <a:lnTo>
                        <a:pt x="27" y="142"/>
                      </a:lnTo>
                      <a:lnTo>
                        <a:pt x="29" y="153"/>
                      </a:lnTo>
                      <a:lnTo>
                        <a:pt x="32" y="162"/>
                      </a:lnTo>
                      <a:lnTo>
                        <a:pt x="37" y="170"/>
                      </a:lnTo>
                      <a:lnTo>
                        <a:pt x="40" y="173"/>
                      </a:lnTo>
                      <a:lnTo>
                        <a:pt x="44" y="176"/>
                      </a:lnTo>
                      <a:lnTo>
                        <a:pt x="47" y="179"/>
                      </a:lnTo>
                      <a:lnTo>
                        <a:pt x="51" y="181"/>
                      </a:lnTo>
                      <a:lnTo>
                        <a:pt x="60" y="183"/>
                      </a:lnTo>
                      <a:lnTo>
                        <a:pt x="70" y="184"/>
                      </a:lnTo>
                      <a:lnTo>
                        <a:pt x="80" y="183"/>
                      </a:lnTo>
                      <a:lnTo>
                        <a:pt x="88" y="181"/>
                      </a:lnTo>
                      <a:lnTo>
                        <a:pt x="92" y="179"/>
                      </a:lnTo>
                      <a:lnTo>
                        <a:pt x="95" y="176"/>
                      </a:lnTo>
                      <a:lnTo>
                        <a:pt x="98" y="173"/>
                      </a:lnTo>
                      <a:lnTo>
                        <a:pt x="101" y="170"/>
                      </a:lnTo>
                      <a:lnTo>
                        <a:pt x="106" y="162"/>
                      </a:lnTo>
                      <a:lnTo>
                        <a:pt x="110" y="152"/>
                      </a:lnTo>
                      <a:lnTo>
                        <a:pt x="112" y="140"/>
                      </a:lnTo>
                      <a:lnTo>
                        <a:pt x="113" y="127"/>
                      </a:lnTo>
                      <a:close/>
                      <a:moveTo>
                        <a:pt x="136" y="0"/>
                      </a:moveTo>
                      <a:lnTo>
                        <a:pt x="136" y="202"/>
                      </a:lnTo>
                      <a:lnTo>
                        <a:pt x="112" y="202"/>
                      </a:lnTo>
                      <a:lnTo>
                        <a:pt x="112" y="183"/>
                      </a:lnTo>
                      <a:lnTo>
                        <a:pt x="107" y="188"/>
                      </a:lnTo>
                      <a:lnTo>
                        <a:pt x="102" y="193"/>
                      </a:lnTo>
                      <a:lnTo>
                        <a:pt x="96" y="197"/>
                      </a:lnTo>
                      <a:lnTo>
                        <a:pt x="91" y="200"/>
                      </a:lnTo>
                      <a:lnTo>
                        <a:pt x="85" y="203"/>
                      </a:lnTo>
                      <a:lnTo>
                        <a:pt x="78" y="205"/>
                      </a:lnTo>
                      <a:lnTo>
                        <a:pt x="72" y="206"/>
                      </a:lnTo>
                      <a:lnTo>
                        <a:pt x="65" y="207"/>
                      </a:lnTo>
                      <a:lnTo>
                        <a:pt x="57" y="206"/>
                      </a:lnTo>
                      <a:lnTo>
                        <a:pt x="50" y="205"/>
                      </a:lnTo>
                      <a:lnTo>
                        <a:pt x="44" y="204"/>
                      </a:lnTo>
                      <a:lnTo>
                        <a:pt x="38" y="200"/>
                      </a:lnTo>
                      <a:lnTo>
                        <a:pt x="33" y="198"/>
                      </a:lnTo>
                      <a:lnTo>
                        <a:pt x="27" y="194"/>
                      </a:lnTo>
                      <a:lnTo>
                        <a:pt x="23" y="190"/>
                      </a:lnTo>
                      <a:lnTo>
                        <a:pt x="18" y="185"/>
                      </a:lnTo>
                      <a:lnTo>
                        <a:pt x="14" y="180"/>
                      </a:lnTo>
                      <a:lnTo>
                        <a:pt x="11" y="174"/>
                      </a:lnTo>
                      <a:lnTo>
                        <a:pt x="8" y="168"/>
                      </a:lnTo>
                      <a:lnTo>
                        <a:pt x="5" y="161"/>
                      </a:lnTo>
                      <a:lnTo>
                        <a:pt x="2" y="154"/>
                      </a:lnTo>
                      <a:lnTo>
                        <a:pt x="1" y="146"/>
                      </a:lnTo>
                      <a:lnTo>
                        <a:pt x="0" y="137"/>
                      </a:lnTo>
                      <a:lnTo>
                        <a:pt x="0" y="129"/>
                      </a:lnTo>
                      <a:lnTo>
                        <a:pt x="0" y="120"/>
                      </a:lnTo>
                      <a:lnTo>
                        <a:pt x="1" y="112"/>
                      </a:lnTo>
                      <a:lnTo>
                        <a:pt x="2" y="104"/>
                      </a:lnTo>
                      <a:lnTo>
                        <a:pt x="5" y="97"/>
                      </a:lnTo>
                      <a:lnTo>
                        <a:pt x="8" y="90"/>
                      </a:lnTo>
                      <a:lnTo>
                        <a:pt x="11" y="83"/>
                      </a:lnTo>
                      <a:lnTo>
                        <a:pt x="14" y="77"/>
                      </a:lnTo>
                      <a:lnTo>
                        <a:pt x="18" y="72"/>
                      </a:lnTo>
                      <a:lnTo>
                        <a:pt x="23" y="67"/>
                      </a:lnTo>
                      <a:lnTo>
                        <a:pt x="27" y="62"/>
                      </a:lnTo>
                      <a:lnTo>
                        <a:pt x="33" y="59"/>
                      </a:lnTo>
                      <a:lnTo>
                        <a:pt x="38" y="56"/>
                      </a:lnTo>
                      <a:lnTo>
                        <a:pt x="44" y="54"/>
                      </a:lnTo>
                      <a:lnTo>
                        <a:pt x="50" y="52"/>
                      </a:lnTo>
                      <a:lnTo>
                        <a:pt x="57" y="51"/>
                      </a:lnTo>
                      <a:lnTo>
                        <a:pt x="65" y="51"/>
                      </a:lnTo>
                      <a:lnTo>
                        <a:pt x="72" y="51"/>
                      </a:lnTo>
                      <a:lnTo>
                        <a:pt x="79" y="52"/>
                      </a:lnTo>
                      <a:lnTo>
                        <a:pt x="86" y="54"/>
                      </a:lnTo>
                      <a:lnTo>
                        <a:pt x="92" y="56"/>
                      </a:lnTo>
                      <a:lnTo>
                        <a:pt x="97" y="59"/>
                      </a:lnTo>
                      <a:lnTo>
                        <a:pt x="102" y="63"/>
                      </a:lnTo>
                      <a:lnTo>
                        <a:pt x="107" y="68"/>
                      </a:lnTo>
                      <a:lnTo>
                        <a:pt x="112" y="73"/>
                      </a:lnTo>
                      <a:lnTo>
                        <a:pt x="112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12" name="Freeform 264">
                  <a:extLst>
                    <a:ext uri="{FF2B5EF4-FFF2-40B4-BE49-F238E27FC236}">
                      <a16:creationId xmlns:a16="http://schemas.microsoft.com/office/drawing/2014/main" id="{5EEC97A6-3E2C-2304-8FDD-28365824FF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64550" y="1494737"/>
                  <a:ext cx="37017" cy="41845"/>
                </a:xfrm>
                <a:custGeom>
                  <a:avLst/>
                  <a:gdLst>
                    <a:gd name="T0" fmla="*/ 88 w 139"/>
                    <a:gd name="T1" fmla="*/ 141 h 156"/>
                    <a:gd name="T2" fmla="*/ 69 w 139"/>
                    <a:gd name="T3" fmla="*/ 152 h 156"/>
                    <a:gd name="T4" fmla="*/ 48 w 139"/>
                    <a:gd name="T5" fmla="*/ 156 h 156"/>
                    <a:gd name="T6" fmla="*/ 20 w 139"/>
                    <a:gd name="T7" fmla="*/ 148 h 156"/>
                    <a:gd name="T8" fmla="*/ 3 w 139"/>
                    <a:gd name="T9" fmla="*/ 129 h 156"/>
                    <a:gd name="T10" fmla="*/ 1 w 139"/>
                    <a:gd name="T11" fmla="*/ 102 h 156"/>
                    <a:gd name="T12" fmla="*/ 13 w 139"/>
                    <a:gd name="T13" fmla="*/ 80 h 156"/>
                    <a:gd name="T14" fmla="*/ 39 w 139"/>
                    <a:gd name="T15" fmla="*/ 67 h 156"/>
                    <a:gd name="T16" fmla="*/ 68 w 139"/>
                    <a:gd name="T17" fmla="*/ 63 h 156"/>
                    <a:gd name="T18" fmla="*/ 94 w 139"/>
                    <a:gd name="T19" fmla="*/ 58 h 156"/>
                    <a:gd name="T20" fmla="*/ 98 w 139"/>
                    <a:gd name="T21" fmla="*/ 44 h 156"/>
                    <a:gd name="T22" fmla="*/ 93 w 139"/>
                    <a:gd name="T23" fmla="*/ 30 h 156"/>
                    <a:gd name="T24" fmla="*/ 80 w 139"/>
                    <a:gd name="T25" fmla="*/ 22 h 156"/>
                    <a:gd name="T26" fmla="*/ 57 w 139"/>
                    <a:gd name="T27" fmla="*/ 22 h 156"/>
                    <a:gd name="T28" fmla="*/ 39 w 139"/>
                    <a:gd name="T29" fmla="*/ 28 h 156"/>
                    <a:gd name="T30" fmla="*/ 31 w 139"/>
                    <a:gd name="T31" fmla="*/ 43 h 156"/>
                    <a:gd name="T32" fmla="*/ 8 w 139"/>
                    <a:gd name="T33" fmla="*/ 48 h 156"/>
                    <a:gd name="T34" fmla="*/ 10 w 139"/>
                    <a:gd name="T35" fmla="*/ 32 h 156"/>
                    <a:gd name="T36" fmla="*/ 16 w 139"/>
                    <a:gd name="T37" fmla="*/ 19 h 156"/>
                    <a:gd name="T38" fmla="*/ 27 w 139"/>
                    <a:gd name="T39" fmla="*/ 9 h 156"/>
                    <a:gd name="T40" fmla="*/ 41 w 139"/>
                    <a:gd name="T41" fmla="*/ 3 h 156"/>
                    <a:gd name="T42" fmla="*/ 80 w 139"/>
                    <a:gd name="T43" fmla="*/ 0 h 156"/>
                    <a:gd name="T44" fmla="*/ 101 w 139"/>
                    <a:gd name="T45" fmla="*/ 6 h 156"/>
                    <a:gd name="T46" fmla="*/ 112 w 139"/>
                    <a:gd name="T47" fmla="*/ 13 h 156"/>
                    <a:gd name="T48" fmla="*/ 120 w 139"/>
                    <a:gd name="T49" fmla="*/ 24 h 156"/>
                    <a:gd name="T50" fmla="*/ 123 w 139"/>
                    <a:gd name="T51" fmla="*/ 118 h 156"/>
                    <a:gd name="T52" fmla="*/ 128 w 139"/>
                    <a:gd name="T53" fmla="*/ 132 h 156"/>
                    <a:gd name="T54" fmla="*/ 135 w 139"/>
                    <a:gd name="T55" fmla="*/ 133 h 156"/>
                    <a:gd name="T56" fmla="*/ 139 w 139"/>
                    <a:gd name="T57" fmla="*/ 152 h 156"/>
                    <a:gd name="T58" fmla="*/ 128 w 139"/>
                    <a:gd name="T59" fmla="*/ 154 h 156"/>
                    <a:gd name="T60" fmla="*/ 113 w 139"/>
                    <a:gd name="T61" fmla="*/ 153 h 156"/>
                    <a:gd name="T62" fmla="*/ 103 w 139"/>
                    <a:gd name="T63" fmla="*/ 145 h 156"/>
                    <a:gd name="T64" fmla="*/ 100 w 139"/>
                    <a:gd name="T65" fmla="*/ 132 h 156"/>
                    <a:gd name="T66" fmla="*/ 92 w 139"/>
                    <a:gd name="T67" fmla="*/ 79 h 156"/>
                    <a:gd name="T68" fmla="*/ 64 w 139"/>
                    <a:gd name="T69" fmla="*/ 84 h 156"/>
                    <a:gd name="T70" fmla="*/ 45 w 139"/>
                    <a:gd name="T71" fmla="*/ 87 h 156"/>
                    <a:gd name="T72" fmla="*/ 32 w 139"/>
                    <a:gd name="T73" fmla="*/ 95 h 156"/>
                    <a:gd name="T74" fmla="*/ 26 w 139"/>
                    <a:gd name="T75" fmla="*/ 106 h 156"/>
                    <a:gd name="T76" fmla="*/ 28 w 139"/>
                    <a:gd name="T77" fmla="*/ 121 h 156"/>
                    <a:gd name="T78" fmla="*/ 37 w 139"/>
                    <a:gd name="T79" fmla="*/ 130 h 156"/>
                    <a:gd name="T80" fmla="*/ 52 w 139"/>
                    <a:gd name="T81" fmla="*/ 133 h 156"/>
                    <a:gd name="T82" fmla="*/ 78 w 139"/>
                    <a:gd name="T83" fmla="*/ 128 h 156"/>
                    <a:gd name="T84" fmla="*/ 94 w 139"/>
                    <a:gd name="T85" fmla="*/ 112 h 156"/>
                    <a:gd name="T86" fmla="*/ 98 w 139"/>
                    <a:gd name="T87" fmla="*/ 7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9" h="156">
                      <a:moveTo>
                        <a:pt x="100" y="131"/>
                      </a:moveTo>
                      <a:lnTo>
                        <a:pt x="94" y="137"/>
                      </a:lnTo>
                      <a:lnTo>
                        <a:pt x="88" y="141"/>
                      </a:lnTo>
                      <a:lnTo>
                        <a:pt x="82" y="145"/>
                      </a:lnTo>
                      <a:lnTo>
                        <a:pt x="76" y="149"/>
                      </a:lnTo>
                      <a:lnTo>
                        <a:pt x="69" y="152"/>
                      </a:lnTo>
                      <a:lnTo>
                        <a:pt x="62" y="154"/>
                      </a:lnTo>
                      <a:lnTo>
                        <a:pt x="55" y="155"/>
                      </a:lnTo>
                      <a:lnTo>
                        <a:pt x="48" y="156"/>
                      </a:lnTo>
                      <a:lnTo>
                        <a:pt x="37" y="155"/>
                      </a:lnTo>
                      <a:lnTo>
                        <a:pt x="28" y="153"/>
                      </a:lnTo>
                      <a:lnTo>
                        <a:pt x="20" y="148"/>
                      </a:lnTo>
                      <a:lnTo>
                        <a:pt x="13" y="143"/>
                      </a:lnTo>
                      <a:lnTo>
                        <a:pt x="8" y="137"/>
                      </a:lnTo>
                      <a:lnTo>
                        <a:pt x="3" y="129"/>
                      </a:lnTo>
                      <a:lnTo>
                        <a:pt x="1" y="121"/>
                      </a:lnTo>
                      <a:lnTo>
                        <a:pt x="0" y="111"/>
                      </a:lnTo>
                      <a:lnTo>
                        <a:pt x="1" y="102"/>
                      </a:lnTo>
                      <a:lnTo>
                        <a:pt x="3" y="94"/>
                      </a:lnTo>
                      <a:lnTo>
                        <a:pt x="8" y="86"/>
                      </a:lnTo>
                      <a:lnTo>
                        <a:pt x="13" y="80"/>
                      </a:lnTo>
                      <a:lnTo>
                        <a:pt x="20" y="75"/>
                      </a:lnTo>
                      <a:lnTo>
                        <a:pt x="29" y="71"/>
                      </a:lnTo>
                      <a:lnTo>
                        <a:pt x="39" y="67"/>
                      </a:lnTo>
                      <a:lnTo>
                        <a:pt x="50" y="65"/>
                      </a:lnTo>
                      <a:lnTo>
                        <a:pt x="58" y="64"/>
                      </a:lnTo>
                      <a:lnTo>
                        <a:pt x="68" y="63"/>
                      </a:lnTo>
                      <a:lnTo>
                        <a:pt x="83" y="62"/>
                      </a:lnTo>
                      <a:lnTo>
                        <a:pt x="91" y="60"/>
                      </a:lnTo>
                      <a:lnTo>
                        <a:pt x="94" y="58"/>
                      </a:lnTo>
                      <a:lnTo>
                        <a:pt x="96" y="56"/>
                      </a:lnTo>
                      <a:lnTo>
                        <a:pt x="97" y="51"/>
                      </a:lnTo>
                      <a:lnTo>
                        <a:pt x="98" y="44"/>
                      </a:lnTo>
                      <a:lnTo>
                        <a:pt x="97" y="39"/>
                      </a:lnTo>
                      <a:lnTo>
                        <a:pt x="96" y="35"/>
                      </a:lnTo>
                      <a:lnTo>
                        <a:pt x="93" y="30"/>
                      </a:lnTo>
                      <a:lnTo>
                        <a:pt x="90" y="27"/>
                      </a:lnTo>
                      <a:lnTo>
                        <a:pt x="85" y="24"/>
                      </a:lnTo>
                      <a:lnTo>
                        <a:pt x="80" y="22"/>
                      </a:lnTo>
                      <a:lnTo>
                        <a:pt x="73" y="21"/>
                      </a:lnTo>
                      <a:lnTo>
                        <a:pt x="65" y="21"/>
                      </a:lnTo>
                      <a:lnTo>
                        <a:pt x="57" y="22"/>
                      </a:lnTo>
                      <a:lnTo>
                        <a:pt x="50" y="23"/>
                      </a:lnTo>
                      <a:lnTo>
                        <a:pt x="44" y="25"/>
                      </a:lnTo>
                      <a:lnTo>
                        <a:pt x="39" y="28"/>
                      </a:lnTo>
                      <a:lnTo>
                        <a:pt x="35" y="32"/>
                      </a:lnTo>
                      <a:lnTo>
                        <a:pt x="33" y="37"/>
                      </a:lnTo>
                      <a:lnTo>
                        <a:pt x="31" y="43"/>
                      </a:lnTo>
                      <a:lnTo>
                        <a:pt x="31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2"/>
                      </a:lnTo>
                      <a:lnTo>
                        <a:pt x="9" y="37"/>
                      </a:lnTo>
                      <a:lnTo>
                        <a:pt x="10" y="32"/>
                      </a:lnTo>
                      <a:lnTo>
                        <a:pt x="11" y="27"/>
                      </a:lnTo>
                      <a:lnTo>
                        <a:pt x="14" y="23"/>
                      </a:lnTo>
                      <a:lnTo>
                        <a:pt x="16" y="19"/>
                      </a:lnTo>
                      <a:lnTo>
                        <a:pt x="19" y="16"/>
                      </a:lnTo>
                      <a:lnTo>
                        <a:pt x="23" y="12"/>
                      </a:lnTo>
                      <a:lnTo>
                        <a:pt x="27" y="9"/>
                      </a:lnTo>
                      <a:lnTo>
                        <a:pt x="31" y="7"/>
                      </a:lnTo>
                      <a:lnTo>
                        <a:pt x="36" y="5"/>
                      </a:lnTo>
                      <a:lnTo>
                        <a:pt x="41" y="3"/>
                      </a:lnTo>
                      <a:lnTo>
                        <a:pt x="52" y="0"/>
                      </a:lnTo>
                      <a:lnTo>
                        <a:pt x="66" y="0"/>
                      </a:lnTo>
                      <a:lnTo>
                        <a:pt x="80" y="0"/>
                      </a:lnTo>
                      <a:lnTo>
                        <a:pt x="91" y="2"/>
                      </a:lnTo>
                      <a:lnTo>
                        <a:pt x="96" y="4"/>
                      </a:lnTo>
                      <a:lnTo>
                        <a:pt x="101" y="6"/>
                      </a:lnTo>
                      <a:lnTo>
                        <a:pt x="105" y="8"/>
                      </a:lnTo>
                      <a:lnTo>
                        <a:pt x="109" y="10"/>
                      </a:lnTo>
                      <a:lnTo>
                        <a:pt x="112" y="13"/>
                      </a:lnTo>
                      <a:lnTo>
                        <a:pt x="115" y="17"/>
                      </a:lnTo>
                      <a:lnTo>
                        <a:pt x="117" y="20"/>
                      </a:lnTo>
                      <a:lnTo>
                        <a:pt x="120" y="24"/>
                      </a:lnTo>
                      <a:lnTo>
                        <a:pt x="122" y="35"/>
                      </a:lnTo>
                      <a:lnTo>
                        <a:pt x="123" y="45"/>
                      </a:lnTo>
                      <a:lnTo>
                        <a:pt x="123" y="118"/>
                      </a:lnTo>
                      <a:lnTo>
                        <a:pt x="124" y="126"/>
                      </a:lnTo>
                      <a:lnTo>
                        <a:pt x="125" y="130"/>
                      </a:lnTo>
                      <a:lnTo>
                        <a:pt x="128" y="132"/>
                      </a:lnTo>
                      <a:lnTo>
                        <a:pt x="133" y="133"/>
                      </a:lnTo>
                      <a:lnTo>
                        <a:pt x="134" y="133"/>
                      </a:lnTo>
                      <a:lnTo>
                        <a:pt x="135" y="133"/>
                      </a:lnTo>
                      <a:lnTo>
                        <a:pt x="137" y="132"/>
                      </a:lnTo>
                      <a:lnTo>
                        <a:pt x="139" y="132"/>
                      </a:lnTo>
                      <a:lnTo>
                        <a:pt x="139" y="152"/>
                      </a:lnTo>
                      <a:lnTo>
                        <a:pt x="135" y="153"/>
                      </a:lnTo>
                      <a:lnTo>
                        <a:pt x="131" y="154"/>
                      </a:lnTo>
                      <a:lnTo>
                        <a:pt x="128" y="154"/>
                      </a:lnTo>
                      <a:lnTo>
                        <a:pt x="125" y="154"/>
                      </a:lnTo>
                      <a:lnTo>
                        <a:pt x="118" y="154"/>
                      </a:lnTo>
                      <a:lnTo>
                        <a:pt x="113" y="153"/>
                      </a:lnTo>
                      <a:lnTo>
                        <a:pt x="109" y="151"/>
                      </a:lnTo>
                      <a:lnTo>
                        <a:pt x="106" y="148"/>
                      </a:lnTo>
                      <a:lnTo>
                        <a:pt x="103" y="145"/>
                      </a:lnTo>
                      <a:lnTo>
                        <a:pt x="101" y="141"/>
                      </a:lnTo>
                      <a:lnTo>
                        <a:pt x="100" y="137"/>
                      </a:lnTo>
                      <a:lnTo>
                        <a:pt x="100" y="132"/>
                      </a:lnTo>
                      <a:lnTo>
                        <a:pt x="100" y="131"/>
                      </a:lnTo>
                      <a:close/>
                      <a:moveTo>
                        <a:pt x="98" y="76"/>
                      </a:moveTo>
                      <a:lnTo>
                        <a:pt x="92" y="79"/>
                      </a:lnTo>
                      <a:lnTo>
                        <a:pt x="84" y="81"/>
                      </a:lnTo>
                      <a:lnTo>
                        <a:pt x="75" y="83"/>
                      </a:lnTo>
                      <a:lnTo>
                        <a:pt x="64" y="84"/>
                      </a:lnTo>
                      <a:lnTo>
                        <a:pt x="56" y="85"/>
                      </a:lnTo>
                      <a:lnTo>
                        <a:pt x="51" y="86"/>
                      </a:lnTo>
                      <a:lnTo>
                        <a:pt x="45" y="87"/>
                      </a:lnTo>
                      <a:lnTo>
                        <a:pt x="40" y="89"/>
                      </a:lnTo>
                      <a:lnTo>
                        <a:pt x="35" y="91"/>
                      </a:lnTo>
                      <a:lnTo>
                        <a:pt x="32" y="95"/>
                      </a:lnTo>
                      <a:lnTo>
                        <a:pt x="29" y="98"/>
                      </a:lnTo>
                      <a:lnTo>
                        <a:pt x="28" y="102"/>
                      </a:lnTo>
                      <a:lnTo>
                        <a:pt x="26" y="106"/>
                      </a:lnTo>
                      <a:lnTo>
                        <a:pt x="26" y="111"/>
                      </a:lnTo>
                      <a:lnTo>
                        <a:pt x="27" y="116"/>
                      </a:lnTo>
                      <a:lnTo>
                        <a:pt x="28" y="121"/>
                      </a:lnTo>
                      <a:lnTo>
                        <a:pt x="30" y="124"/>
                      </a:lnTo>
                      <a:lnTo>
                        <a:pt x="33" y="128"/>
                      </a:lnTo>
                      <a:lnTo>
                        <a:pt x="37" y="130"/>
                      </a:lnTo>
                      <a:lnTo>
                        <a:pt x="41" y="132"/>
                      </a:lnTo>
                      <a:lnTo>
                        <a:pt x="46" y="133"/>
                      </a:lnTo>
                      <a:lnTo>
                        <a:pt x="52" y="133"/>
                      </a:lnTo>
                      <a:lnTo>
                        <a:pt x="61" y="133"/>
                      </a:lnTo>
                      <a:lnTo>
                        <a:pt x="71" y="131"/>
                      </a:lnTo>
                      <a:lnTo>
                        <a:pt x="78" y="128"/>
                      </a:lnTo>
                      <a:lnTo>
                        <a:pt x="85" y="124"/>
                      </a:lnTo>
                      <a:lnTo>
                        <a:pt x="91" y="118"/>
                      </a:lnTo>
                      <a:lnTo>
                        <a:pt x="94" y="112"/>
                      </a:lnTo>
                      <a:lnTo>
                        <a:pt x="97" y="106"/>
                      </a:lnTo>
                      <a:lnTo>
                        <a:pt x="98" y="99"/>
                      </a:lnTo>
                      <a:lnTo>
                        <a:pt x="98" y="76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13" name="Freeform 265">
                  <a:extLst>
                    <a:ext uri="{FF2B5EF4-FFF2-40B4-BE49-F238E27FC236}">
                      <a16:creationId xmlns:a16="http://schemas.microsoft.com/office/drawing/2014/main" id="{154760EC-C58F-55A5-32A6-9351A23E1B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27318" y="1481862"/>
                  <a:ext cx="35407" cy="54720"/>
                </a:xfrm>
                <a:custGeom>
                  <a:avLst/>
                  <a:gdLst>
                    <a:gd name="T0" fmla="*/ 112 w 136"/>
                    <a:gd name="T1" fmla="*/ 115 h 207"/>
                    <a:gd name="T2" fmla="*/ 107 w 136"/>
                    <a:gd name="T3" fmla="*/ 95 h 207"/>
                    <a:gd name="T4" fmla="*/ 99 w 136"/>
                    <a:gd name="T5" fmla="*/ 83 h 207"/>
                    <a:gd name="T6" fmla="*/ 93 w 136"/>
                    <a:gd name="T7" fmla="*/ 78 h 207"/>
                    <a:gd name="T8" fmla="*/ 80 w 136"/>
                    <a:gd name="T9" fmla="*/ 73 h 207"/>
                    <a:gd name="T10" fmla="*/ 65 w 136"/>
                    <a:gd name="T11" fmla="*/ 73 h 207"/>
                    <a:gd name="T12" fmla="*/ 55 w 136"/>
                    <a:gd name="T13" fmla="*/ 74 h 207"/>
                    <a:gd name="T14" fmla="*/ 47 w 136"/>
                    <a:gd name="T15" fmla="*/ 78 h 207"/>
                    <a:gd name="T16" fmla="*/ 40 w 136"/>
                    <a:gd name="T17" fmla="*/ 84 h 207"/>
                    <a:gd name="T18" fmla="*/ 33 w 136"/>
                    <a:gd name="T19" fmla="*/ 96 h 207"/>
                    <a:gd name="T20" fmla="*/ 27 w 136"/>
                    <a:gd name="T21" fmla="*/ 117 h 207"/>
                    <a:gd name="T22" fmla="*/ 27 w 136"/>
                    <a:gd name="T23" fmla="*/ 142 h 207"/>
                    <a:gd name="T24" fmla="*/ 33 w 136"/>
                    <a:gd name="T25" fmla="*/ 162 h 207"/>
                    <a:gd name="T26" fmla="*/ 41 w 136"/>
                    <a:gd name="T27" fmla="*/ 173 h 207"/>
                    <a:gd name="T28" fmla="*/ 48 w 136"/>
                    <a:gd name="T29" fmla="*/ 179 h 207"/>
                    <a:gd name="T30" fmla="*/ 61 w 136"/>
                    <a:gd name="T31" fmla="*/ 183 h 207"/>
                    <a:gd name="T32" fmla="*/ 80 w 136"/>
                    <a:gd name="T33" fmla="*/ 183 h 207"/>
                    <a:gd name="T34" fmla="*/ 92 w 136"/>
                    <a:gd name="T35" fmla="*/ 179 h 207"/>
                    <a:gd name="T36" fmla="*/ 99 w 136"/>
                    <a:gd name="T37" fmla="*/ 173 h 207"/>
                    <a:gd name="T38" fmla="*/ 107 w 136"/>
                    <a:gd name="T39" fmla="*/ 162 h 207"/>
                    <a:gd name="T40" fmla="*/ 112 w 136"/>
                    <a:gd name="T41" fmla="*/ 140 h 207"/>
                    <a:gd name="T42" fmla="*/ 136 w 136"/>
                    <a:gd name="T43" fmla="*/ 0 h 207"/>
                    <a:gd name="T44" fmla="*/ 112 w 136"/>
                    <a:gd name="T45" fmla="*/ 202 h 207"/>
                    <a:gd name="T46" fmla="*/ 107 w 136"/>
                    <a:gd name="T47" fmla="*/ 188 h 207"/>
                    <a:gd name="T48" fmla="*/ 97 w 136"/>
                    <a:gd name="T49" fmla="*/ 197 h 207"/>
                    <a:gd name="T50" fmla="*/ 85 w 136"/>
                    <a:gd name="T51" fmla="*/ 203 h 207"/>
                    <a:gd name="T52" fmla="*/ 72 w 136"/>
                    <a:gd name="T53" fmla="*/ 206 h 207"/>
                    <a:gd name="T54" fmla="*/ 57 w 136"/>
                    <a:gd name="T55" fmla="*/ 206 h 207"/>
                    <a:gd name="T56" fmla="*/ 44 w 136"/>
                    <a:gd name="T57" fmla="*/ 204 h 207"/>
                    <a:gd name="T58" fmla="*/ 33 w 136"/>
                    <a:gd name="T59" fmla="*/ 198 h 207"/>
                    <a:gd name="T60" fmla="*/ 23 w 136"/>
                    <a:gd name="T61" fmla="*/ 190 h 207"/>
                    <a:gd name="T62" fmla="*/ 14 w 136"/>
                    <a:gd name="T63" fmla="*/ 180 h 207"/>
                    <a:gd name="T64" fmla="*/ 8 w 136"/>
                    <a:gd name="T65" fmla="*/ 168 h 207"/>
                    <a:gd name="T66" fmla="*/ 4 w 136"/>
                    <a:gd name="T67" fmla="*/ 154 h 207"/>
                    <a:gd name="T68" fmla="*/ 2 w 136"/>
                    <a:gd name="T69" fmla="*/ 137 h 207"/>
                    <a:gd name="T70" fmla="*/ 2 w 136"/>
                    <a:gd name="T71" fmla="*/ 120 h 207"/>
                    <a:gd name="T72" fmla="*/ 4 w 136"/>
                    <a:gd name="T73" fmla="*/ 104 h 207"/>
                    <a:gd name="T74" fmla="*/ 8 w 136"/>
                    <a:gd name="T75" fmla="*/ 90 h 207"/>
                    <a:gd name="T76" fmla="*/ 14 w 136"/>
                    <a:gd name="T77" fmla="*/ 77 h 207"/>
                    <a:gd name="T78" fmla="*/ 23 w 136"/>
                    <a:gd name="T79" fmla="*/ 67 h 207"/>
                    <a:gd name="T80" fmla="*/ 33 w 136"/>
                    <a:gd name="T81" fmla="*/ 59 h 207"/>
                    <a:gd name="T82" fmla="*/ 44 w 136"/>
                    <a:gd name="T83" fmla="*/ 54 h 207"/>
                    <a:gd name="T84" fmla="*/ 57 w 136"/>
                    <a:gd name="T85" fmla="*/ 51 h 207"/>
                    <a:gd name="T86" fmla="*/ 73 w 136"/>
                    <a:gd name="T87" fmla="*/ 51 h 207"/>
                    <a:gd name="T88" fmla="*/ 86 w 136"/>
                    <a:gd name="T89" fmla="*/ 54 h 207"/>
                    <a:gd name="T90" fmla="*/ 98 w 136"/>
                    <a:gd name="T91" fmla="*/ 59 h 207"/>
                    <a:gd name="T92" fmla="*/ 108 w 136"/>
                    <a:gd name="T93" fmla="*/ 68 h 207"/>
                    <a:gd name="T94" fmla="*/ 112 w 136"/>
                    <a:gd name="T9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6" h="207">
                      <a:moveTo>
                        <a:pt x="113" y="127"/>
                      </a:moveTo>
                      <a:lnTo>
                        <a:pt x="112" y="115"/>
                      </a:lnTo>
                      <a:lnTo>
                        <a:pt x="110" y="104"/>
                      </a:lnTo>
                      <a:lnTo>
                        <a:pt x="107" y="95"/>
                      </a:lnTo>
                      <a:lnTo>
                        <a:pt x="102" y="87"/>
                      </a:lnTo>
                      <a:lnTo>
                        <a:pt x="99" y="83"/>
                      </a:lnTo>
                      <a:lnTo>
                        <a:pt x="96" y="80"/>
                      </a:lnTo>
                      <a:lnTo>
                        <a:pt x="93" y="78"/>
                      </a:lnTo>
                      <a:lnTo>
                        <a:pt x="89" y="76"/>
                      </a:lnTo>
                      <a:lnTo>
                        <a:pt x="80" y="73"/>
                      </a:lnTo>
                      <a:lnTo>
                        <a:pt x="70" y="72"/>
                      </a:lnTo>
                      <a:lnTo>
                        <a:pt x="65" y="73"/>
                      </a:lnTo>
                      <a:lnTo>
                        <a:pt x="60" y="73"/>
                      </a:lnTo>
                      <a:lnTo>
                        <a:pt x="55" y="74"/>
                      </a:lnTo>
                      <a:lnTo>
                        <a:pt x="51" y="76"/>
                      </a:lnTo>
                      <a:lnTo>
                        <a:pt x="47" y="78"/>
                      </a:lnTo>
                      <a:lnTo>
                        <a:pt x="44" y="81"/>
                      </a:lnTo>
                      <a:lnTo>
                        <a:pt x="40" y="84"/>
                      </a:lnTo>
                      <a:lnTo>
                        <a:pt x="37" y="88"/>
                      </a:lnTo>
                      <a:lnTo>
                        <a:pt x="33" y="96"/>
                      </a:lnTo>
                      <a:lnTo>
                        <a:pt x="29" y="106"/>
                      </a:lnTo>
                      <a:lnTo>
                        <a:pt x="27" y="117"/>
                      </a:lnTo>
                      <a:lnTo>
                        <a:pt x="26" y="130"/>
                      </a:lnTo>
                      <a:lnTo>
                        <a:pt x="27" y="142"/>
                      </a:lnTo>
                      <a:lnTo>
                        <a:pt x="29" y="153"/>
                      </a:lnTo>
                      <a:lnTo>
                        <a:pt x="33" y="162"/>
                      </a:lnTo>
                      <a:lnTo>
                        <a:pt x="38" y="170"/>
                      </a:lnTo>
                      <a:lnTo>
                        <a:pt x="41" y="173"/>
                      </a:lnTo>
                      <a:lnTo>
                        <a:pt x="44" y="176"/>
                      </a:lnTo>
                      <a:lnTo>
                        <a:pt x="48" y="179"/>
                      </a:lnTo>
                      <a:lnTo>
                        <a:pt x="51" y="181"/>
                      </a:lnTo>
                      <a:lnTo>
                        <a:pt x="61" y="183"/>
                      </a:lnTo>
                      <a:lnTo>
                        <a:pt x="70" y="184"/>
                      </a:lnTo>
                      <a:lnTo>
                        <a:pt x="80" y="183"/>
                      </a:lnTo>
                      <a:lnTo>
                        <a:pt x="88" y="181"/>
                      </a:lnTo>
                      <a:lnTo>
                        <a:pt x="92" y="179"/>
                      </a:lnTo>
                      <a:lnTo>
                        <a:pt x="96" y="176"/>
                      </a:lnTo>
                      <a:lnTo>
                        <a:pt x="99" y="173"/>
                      </a:lnTo>
                      <a:lnTo>
                        <a:pt x="102" y="170"/>
                      </a:lnTo>
                      <a:lnTo>
                        <a:pt x="107" y="162"/>
                      </a:lnTo>
                      <a:lnTo>
                        <a:pt x="110" y="152"/>
                      </a:lnTo>
                      <a:lnTo>
                        <a:pt x="112" y="140"/>
                      </a:lnTo>
                      <a:lnTo>
                        <a:pt x="113" y="127"/>
                      </a:lnTo>
                      <a:close/>
                      <a:moveTo>
                        <a:pt x="136" y="0"/>
                      </a:moveTo>
                      <a:lnTo>
                        <a:pt x="136" y="202"/>
                      </a:lnTo>
                      <a:lnTo>
                        <a:pt x="112" y="202"/>
                      </a:lnTo>
                      <a:lnTo>
                        <a:pt x="112" y="183"/>
                      </a:lnTo>
                      <a:lnTo>
                        <a:pt x="107" y="188"/>
                      </a:lnTo>
                      <a:lnTo>
                        <a:pt x="102" y="193"/>
                      </a:lnTo>
                      <a:lnTo>
                        <a:pt x="97" y="197"/>
                      </a:lnTo>
                      <a:lnTo>
                        <a:pt x="91" y="200"/>
                      </a:lnTo>
                      <a:lnTo>
                        <a:pt x="85" y="203"/>
                      </a:lnTo>
                      <a:lnTo>
                        <a:pt x="79" y="205"/>
                      </a:lnTo>
                      <a:lnTo>
                        <a:pt x="72" y="206"/>
                      </a:lnTo>
                      <a:lnTo>
                        <a:pt x="65" y="207"/>
                      </a:lnTo>
                      <a:lnTo>
                        <a:pt x="57" y="206"/>
                      </a:lnTo>
                      <a:lnTo>
                        <a:pt x="51" y="205"/>
                      </a:lnTo>
                      <a:lnTo>
                        <a:pt x="44" y="204"/>
                      </a:lnTo>
                      <a:lnTo>
                        <a:pt x="38" y="200"/>
                      </a:lnTo>
                      <a:lnTo>
                        <a:pt x="33" y="198"/>
                      </a:lnTo>
                      <a:lnTo>
                        <a:pt x="28" y="194"/>
                      </a:lnTo>
                      <a:lnTo>
                        <a:pt x="23" y="190"/>
                      </a:lnTo>
                      <a:lnTo>
                        <a:pt x="18" y="185"/>
                      </a:lnTo>
                      <a:lnTo>
                        <a:pt x="14" y="180"/>
                      </a:lnTo>
                      <a:lnTo>
                        <a:pt x="11" y="174"/>
                      </a:lnTo>
                      <a:lnTo>
                        <a:pt x="8" y="168"/>
                      </a:lnTo>
                      <a:lnTo>
                        <a:pt x="6" y="161"/>
                      </a:lnTo>
                      <a:lnTo>
                        <a:pt x="4" y="154"/>
                      </a:lnTo>
                      <a:lnTo>
                        <a:pt x="2" y="146"/>
                      </a:lnTo>
                      <a:lnTo>
                        <a:pt x="2" y="137"/>
                      </a:lnTo>
                      <a:lnTo>
                        <a:pt x="0" y="129"/>
                      </a:lnTo>
                      <a:lnTo>
                        <a:pt x="2" y="120"/>
                      </a:lnTo>
                      <a:lnTo>
                        <a:pt x="2" y="112"/>
                      </a:lnTo>
                      <a:lnTo>
                        <a:pt x="4" y="104"/>
                      </a:lnTo>
                      <a:lnTo>
                        <a:pt x="6" y="97"/>
                      </a:lnTo>
                      <a:lnTo>
                        <a:pt x="8" y="90"/>
                      </a:lnTo>
                      <a:lnTo>
                        <a:pt x="11" y="83"/>
                      </a:lnTo>
                      <a:lnTo>
                        <a:pt x="14" y="77"/>
                      </a:lnTo>
                      <a:lnTo>
                        <a:pt x="18" y="72"/>
                      </a:lnTo>
                      <a:lnTo>
                        <a:pt x="23" y="67"/>
                      </a:lnTo>
                      <a:lnTo>
                        <a:pt x="28" y="62"/>
                      </a:lnTo>
                      <a:lnTo>
                        <a:pt x="33" y="59"/>
                      </a:lnTo>
                      <a:lnTo>
                        <a:pt x="39" y="56"/>
                      </a:lnTo>
                      <a:lnTo>
                        <a:pt x="44" y="54"/>
                      </a:lnTo>
                      <a:lnTo>
                        <a:pt x="51" y="52"/>
                      </a:lnTo>
                      <a:lnTo>
                        <a:pt x="57" y="51"/>
                      </a:lnTo>
                      <a:lnTo>
                        <a:pt x="65" y="51"/>
                      </a:lnTo>
                      <a:lnTo>
                        <a:pt x="73" y="51"/>
                      </a:lnTo>
                      <a:lnTo>
                        <a:pt x="80" y="52"/>
                      </a:lnTo>
                      <a:lnTo>
                        <a:pt x="86" y="54"/>
                      </a:lnTo>
                      <a:lnTo>
                        <a:pt x="92" y="56"/>
                      </a:lnTo>
                      <a:lnTo>
                        <a:pt x="98" y="59"/>
                      </a:lnTo>
                      <a:lnTo>
                        <a:pt x="103" y="63"/>
                      </a:lnTo>
                      <a:lnTo>
                        <a:pt x="108" y="68"/>
                      </a:lnTo>
                      <a:lnTo>
                        <a:pt x="112" y="73"/>
                      </a:lnTo>
                      <a:lnTo>
                        <a:pt x="112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14" name="Freeform 266">
                  <a:extLst>
                    <a:ext uri="{FF2B5EF4-FFF2-40B4-BE49-F238E27FC236}">
                      <a16:creationId xmlns:a16="http://schemas.microsoft.com/office/drawing/2014/main" id="{05F6EDA5-6B24-F12B-3D4C-82400A5DF1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0772" y="1494737"/>
                  <a:ext cx="35407" cy="41845"/>
                </a:xfrm>
                <a:custGeom>
                  <a:avLst/>
                  <a:gdLst>
                    <a:gd name="T0" fmla="*/ 107 w 133"/>
                    <a:gd name="T1" fmla="*/ 64 h 156"/>
                    <a:gd name="T2" fmla="*/ 104 w 133"/>
                    <a:gd name="T3" fmla="*/ 46 h 156"/>
                    <a:gd name="T4" fmla="*/ 96 w 133"/>
                    <a:gd name="T5" fmla="*/ 32 h 156"/>
                    <a:gd name="T6" fmla="*/ 84 w 133"/>
                    <a:gd name="T7" fmla="*/ 24 h 156"/>
                    <a:gd name="T8" fmla="*/ 68 w 133"/>
                    <a:gd name="T9" fmla="*/ 21 h 156"/>
                    <a:gd name="T10" fmla="*/ 51 w 133"/>
                    <a:gd name="T11" fmla="*/ 24 h 156"/>
                    <a:gd name="T12" fmla="*/ 39 w 133"/>
                    <a:gd name="T13" fmla="*/ 32 h 156"/>
                    <a:gd name="T14" fmla="*/ 31 w 133"/>
                    <a:gd name="T15" fmla="*/ 46 h 156"/>
                    <a:gd name="T16" fmla="*/ 27 w 133"/>
                    <a:gd name="T17" fmla="*/ 64 h 156"/>
                    <a:gd name="T18" fmla="*/ 131 w 133"/>
                    <a:gd name="T19" fmla="*/ 104 h 156"/>
                    <a:gd name="T20" fmla="*/ 124 w 133"/>
                    <a:gd name="T21" fmla="*/ 125 h 156"/>
                    <a:gd name="T22" fmla="*/ 118 w 133"/>
                    <a:gd name="T23" fmla="*/ 134 h 156"/>
                    <a:gd name="T24" fmla="*/ 109 w 133"/>
                    <a:gd name="T25" fmla="*/ 141 h 156"/>
                    <a:gd name="T26" fmla="*/ 100 w 133"/>
                    <a:gd name="T27" fmla="*/ 147 h 156"/>
                    <a:gd name="T28" fmla="*/ 90 w 133"/>
                    <a:gd name="T29" fmla="*/ 152 h 156"/>
                    <a:gd name="T30" fmla="*/ 67 w 133"/>
                    <a:gd name="T31" fmla="*/ 156 h 156"/>
                    <a:gd name="T32" fmla="*/ 52 w 133"/>
                    <a:gd name="T33" fmla="*/ 155 h 156"/>
                    <a:gd name="T34" fmla="*/ 39 w 133"/>
                    <a:gd name="T35" fmla="*/ 151 h 156"/>
                    <a:gd name="T36" fmla="*/ 28 w 133"/>
                    <a:gd name="T37" fmla="*/ 144 h 156"/>
                    <a:gd name="T38" fmla="*/ 19 w 133"/>
                    <a:gd name="T39" fmla="*/ 135 h 156"/>
                    <a:gd name="T40" fmla="*/ 11 w 133"/>
                    <a:gd name="T41" fmla="*/ 124 h 156"/>
                    <a:gd name="T42" fmla="*/ 6 w 133"/>
                    <a:gd name="T43" fmla="*/ 111 h 156"/>
                    <a:gd name="T44" fmla="*/ 1 w 133"/>
                    <a:gd name="T45" fmla="*/ 96 h 156"/>
                    <a:gd name="T46" fmla="*/ 0 w 133"/>
                    <a:gd name="T47" fmla="*/ 79 h 156"/>
                    <a:gd name="T48" fmla="*/ 1 w 133"/>
                    <a:gd name="T49" fmla="*/ 61 h 156"/>
                    <a:gd name="T50" fmla="*/ 6 w 133"/>
                    <a:gd name="T51" fmla="*/ 46 h 156"/>
                    <a:gd name="T52" fmla="*/ 11 w 133"/>
                    <a:gd name="T53" fmla="*/ 32 h 156"/>
                    <a:gd name="T54" fmla="*/ 19 w 133"/>
                    <a:gd name="T55" fmla="*/ 20 h 156"/>
                    <a:gd name="T56" fmla="*/ 28 w 133"/>
                    <a:gd name="T57" fmla="*/ 11 h 156"/>
                    <a:gd name="T58" fmla="*/ 39 w 133"/>
                    <a:gd name="T59" fmla="*/ 5 h 156"/>
                    <a:gd name="T60" fmla="*/ 52 w 133"/>
                    <a:gd name="T61" fmla="*/ 1 h 156"/>
                    <a:gd name="T62" fmla="*/ 67 w 133"/>
                    <a:gd name="T63" fmla="*/ 0 h 156"/>
                    <a:gd name="T64" fmla="*/ 82 w 133"/>
                    <a:gd name="T65" fmla="*/ 1 h 156"/>
                    <a:gd name="T66" fmla="*/ 94 w 133"/>
                    <a:gd name="T67" fmla="*/ 4 h 156"/>
                    <a:gd name="T68" fmla="*/ 106 w 133"/>
                    <a:gd name="T69" fmla="*/ 10 h 156"/>
                    <a:gd name="T70" fmla="*/ 116 w 133"/>
                    <a:gd name="T71" fmla="*/ 19 h 156"/>
                    <a:gd name="T72" fmla="*/ 123 w 133"/>
                    <a:gd name="T73" fmla="*/ 29 h 156"/>
                    <a:gd name="T74" fmla="*/ 129 w 133"/>
                    <a:gd name="T75" fmla="*/ 43 h 156"/>
                    <a:gd name="T76" fmla="*/ 132 w 133"/>
                    <a:gd name="T77" fmla="*/ 57 h 156"/>
                    <a:gd name="T78" fmla="*/ 133 w 133"/>
                    <a:gd name="T79" fmla="*/ 74 h 156"/>
                    <a:gd name="T80" fmla="*/ 133 w 133"/>
                    <a:gd name="T81" fmla="*/ 80 h 156"/>
                    <a:gd name="T82" fmla="*/ 133 w 133"/>
                    <a:gd name="T83" fmla="*/ 84 h 156"/>
                    <a:gd name="T84" fmla="*/ 28 w 133"/>
                    <a:gd name="T85" fmla="*/ 96 h 156"/>
                    <a:gd name="T86" fmla="*/ 33 w 133"/>
                    <a:gd name="T87" fmla="*/ 114 h 156"/>
                    <a:gd name="T88" fmla="*/ 44 w 133"/>
                    <a:gd name="T89" fmla="*/ 126 h 156"/>
                    <a:gd name="T90" fmla="*/ 60 w 133"/>
                    <a:gd name="T91" fmla="*/ 132 h 156"/>
                    <a:gd name="T92" fmla="*/ 76 w 133"/>
                    <a:gd name="T93" fmla="*/ 132 h 156"/>
                    <a:gd name="T94" fmla="*/ 89 w 133"/>
                    <a:gd name="T95" fmla="*/ 129 h 156"/>
                    <a:gd name="T96" fmla="*/ 98 w 133"/>
                    <a:gd name="T97" fmla="*/ 121 h 156"/>
                    <a:gd name="T98" fmla="*/ 104 w 133"/>
                    <a:gd name="T99" fmla="*/ 11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3" h="156">
                      <a:moveTo>
                        <a:pt x="27" y="64"/>
                      </a:moveTo>
                      <a:lnTo>
                        <a:pt x="107" y="64"/>
                      </a:lnTo>
                      <a:lnTo>
                        <a:pt x="106" y="55"/>
                      </a:lnTo>
                      <a:lnTo>
                        <a:pt x="104" y="46"/>
                      </a:lnTo>
                      <a:lnTo>
                        <a:pt x="101" y="39"/>
                      </a:lnTo>
                      <a:lnTo>
                        <a:pt x="96" y="32"/>
                      </a:lnTo>
                      <a:lnTo>
                        <a:pt x="91" y="27"/>
                      </a:lnTo>
                      <a:lnTo>
                        <a:pt x="84" y="24"/>
                      </a:lnTo>
                      <a:lnTo>
                        <a:pt x="77" y="22"/>
                      </a:lnTo>
                      <a:lnTo>
                        <a:pt x="68" y="21"/>
                      </a:lnTo>
                      <a:lnTo>
                        <a:pt x="58" y="22"/>
                      </a:lnTo>
                      <a:lnTo>
                        <a:pt x="51" y="24"/>
                      </a:lnTo>
                      <a:lnTo>
                        <a:pt x="44" y="27"/>
                      </a:lnTo>
                      <a:lnTo>
                        <a:pt x="39" y="32"/>
                      </a:lnTo>
                      <a:lnTo>
                        <a:pt x="34" y="39"/>
                      </a:lnTo>
                      <a:lnTo>
                        <a:pt x="31" y="46"/>
                      </a:lnTo>
                      <a:lnTo>
                        <a:pt x="28" y="55"/>
                      </a:lnTo>
                      <a:lnTo>
                        <a:pt x="27" y="64"/>
                      </a:lnTo>
                      <a:close/>
                      <a:moveTo>
                        <a:pt x="106" y="104"/>
                      </a:moveTo>
                      <a:lnTo>
                        <a:pt x="131" y="104"/>
                      </a:lnTo>
                      <a:lnTo>
                        <a:pt x="128" y="115"/>
                      </a:lnTo>
                      <a:lnTo>
                        <a:pt x="124" y="125"/>
                      </a:lnTo>
                      <a:lnTo>
                        <a:pt x="121" y="130"/>
                      </a:lnTo>
                      <a:lnTo>
                        <a:pt x="118" y="134"/>
                      </a:lnTo>
                      <a:lnTo>
                        <a:pt x="113" y="138"/>
                      </a:lnTo>
                      <a:lnTo>
                        <a:pt x="109" y="141"/>
                      </a:lnTo>
                      <a:lnTo>
                        <a:pt x="105" y="144"/>
                      </a:lnTo>
                      <a:lnTo>
                        <a:pt x="100" y="147"/>
                      </a:lnTo>
                      <a:lnTo>
                        <a:pt x="96" y="151"/>
                      </a:lnTo>
                      <a:lnTo>
                        <a:pt x="90" y="152"/>
                      </a:lnTo>
                      <a:lnTo>
                        <a:pt x="79" y="155"/>
                      </a:lnTo>
                      <a:lnTo>
                        <a:pt x="67" y="156"/>
                      </a:lnTo>
                      <a:lnTo>
                        <a:pt x="60" y="156"/>
                      </a:lnTo>
                      <a:lnTo>
                        <a:pt x="52" y="155"/>
                      </a:lnTo>
                      <a:lnTo>
                        <a:pt x="45" y="153"/>
                      </a:lnTo>
                      <a:lnTo>
                        <a:pt x="39" y="151"/>
                      </a:lnTo>
                      <a:lnTo>
                        <a:pt x="33" y="147"/>
                      </a:lnTo>
                      <a:lnTo>
                        <a:pt x="28" y="144"/>
                      </a:lnTo>
                      <a:lnTo>
                        <a:pt x="23" y="140"/>
                      </a:lnTo>
                      <a:lnTo>
                        <a:pt x="19" y="135"/>
                      </a:lnTo>
                      <a:lnTo>
                        <a:pt x="15" y="130"/>
                      </a:lnTo>
                      <a:lnTo>
                        <a:pt x="11" y="124"/>
                      </a:lnTo>
                      <a:lnTo>
                        <a:pt x="8" y="118"/>
                      </a:lnTo>
                      <a:lnTo>
                        <a:pt x="6" y="111"/>
                      </a:lnTo>
                      <a:lnTo>
                        <a:pt x="4" y="104"/>
                      </a:lnTo>
                      <a:lnTo>
                        <a:pt x="1" y="96"/>
                      </a:lnTo>
                      <a:lnTo>
                        <a:pt x="1" y="87"/>
                      </a:lnTo>
                      <a:lnTo>
                        <a:pt x="0" y="79"/>
                      </a:lnTo>
                      <a:lnTo>
                        <a:pt x="1" y="70"/>
                      </a:lnTo>
                      <a:lnTo>
                        <a:pt x="1" y="61"/>
                      </a:lnTo>
                      <a:lnTo>
                        <a:pt x="4" y="53"/>
                      </a:lnTo>
                      <a:lnTo>
                        <a:pt x="6" y="46"/>
                      </a:lnTo>
                      <a:lnTo>
                        <a:pt x="8" y="39"/>
                      </a:lnTo>
                      <a:lnTo>
                        <a:pt x="11" y="32"/>
                      </a:lnTo>
                      <a:lnTo>
                        <a:pt x="15" y="26"/>
                      </a:lnTo>
                      <a:lnTo>
                        <a:pt x="19" y="20"/>
                      </a:lnTo>
                      <a:lnTo>
                        <a:pt x="23" y="15"/>
                      </a:lnTo>
                      <a:lnTo>
                        <a:pt x="28" y="11"/>
                      </a:lnTo>
                      <a:lnTo>
                        <a:pt x="33" y="8"/>
                      </a:lnTo>
                      <a:lnTo>
                        <a:pt x="39" y="5"/>
                      </a:lnTo>
                      <a:lnTo>
                        <a:pt x="45" y="3"/>
                      </a:lnTo>
                      <a:lnTo>
                        <a:pt x="52" y="1"/>
                      </a:lnTo>
                      <a:lnTo>
                        <a:pt x="60" y="0"/>
                      </a:lnTo>
                      <a:lnTo>
                        <a:pt x="67" y="0"/>
                      </a:lnTo>
                      <a:lnTo>
                        <a:pt x="75" y="0"/>
                      </a:lnTo>
                      <a:lnTo>
                        <a:pt x="82" y="1"/>
                      </a:lnTo>
                      <a:lnTo>
                        <a:pt x="88" y="2"/>
                      </a:lnTo>
                      <a:lnTo>
                        <a:pt x="94" y="4"/>
                      </a:lnTo>
                      <a:lnTo>
                        <a:pt x="100" y="7"/>
                      </a:lnTo>
                      <a:lnTo>
                        <a:pt x="106" y="10"/>
                      </a:lnTo>
                      <a:lnTo>
                        <a:pt x="111" y="14"/>
                      </a:lnTo>
                      <a:lnTo>
                        <a:pt x="116" y="19"/>
                      </a:lnTo>
                      <a:lnTo>
                        <a:pt x="120" y="24"/>
                      </a:lnTo>
                      <a:lnTo>
                        <a:pt x="123" y="29"/>
                      </a:lnTo>
                      <a:lnTo>
                        <a:pt x="126" y="36"/>
                      </a:lnTo>
                      <a:lnTo>
                        <a:pt x="129" y="43"/>
                      </a:lnTo>
                      <a:lnTo>
                        <a:pt x="131" y="50"/>
                      </a:lnTo>
                      <a:lnTo>
                        <a:pt x="132" y="57"/>
                      </a:lnTo>
                      <a:lnTo>
                        <a:pt x="133" y="65"/>
                      </a:lnTo>
                      <a:lnTo>
                        <a:pt x="133" y="74"/>
                      </a:lnTo>
                      <a:lnTo>
                        <a:pt x="133" y="77"/>
                      </a:lnTo>
                      <a:lnTo>
                        <a:pt x="133" y="80"/>
                      </a:lnTo>
                      <a:lnTo>
                        <a:pt x="133" y="82"/>
                      </a:lnTo>
                      <a:lnTo>
                        <a:pt x="133" y="84"/>
                      </a:lnTo>
                      <a:lnTo>
                        <a:pt x="27" y="84"/>
                      </a:lnTo>
                      <a:lnTo>
                        <a:pt x="28" y="96"/>
                      </a:lnTo>
                      <a:lnTo>
                        <a:pt x="30" y="105"/>
                      </a:lnTo>
                      <a:lnTo>
                        <a:pt x="33" y="114"/>
                      </a:lnTo>
                      <a:lnTo>
                        <a:pt x="38" y="120"/>
                      </a:lnTo>
                      <a:lnTo>
                        <a:pt x="44" y="126"/>
                      </a:lnTo>
                      <a:lnTo>
                        <a:pt x="51" y="130"/>
                      </a:lnTo>
                      <a:lnTo>
                        <a:pt x="60" y="132"/>
                      </a:lnTo>
                      <a:lnTo>
                        <a:pt x="69" y="133"/>
                      </a:lnTo>
                      <a:lnTo>
                        <a:pt x="76" y="132"/>
                      </a:lnTo>
                      <a:lnTo>
                        <a:pt x="83" y="131"/>
                      </a:lnTo>
                      <a:lnTo>
                        <a:pt x="89" y="129"/>
                      </a:lnTo>
                      <a:lnTo>
                        <a:pt x="94" y="125"/>
                      </a:lnTo>
                      <a:lnTo>
                        <a:pt x="98" y="121"/>
                      </a:lnTo>
                      <a:lnTo>
                        <a:pt x="102" y="116"/>
                      </a:lnTo>
                      <a:lnTo>
                        <a:pt x="104" y="110"/>
                      </a:lnTo>
                      <a:lnTo>
                        <a:pt x="106" y="104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15" name="Freeform 267">
                  <a:extLst>
                    <a:ext uri="{FF2B5EF4-FFF2-40B4-BE49-F238E27FC236}">
                      <a16:creationId xmlns:a16="http://schemas.microsoft.com/office/drawing/2014/main" id="{1F340888-BA59-ED52-35B4-489756C695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34187" y="1557505"/>
                  <a:ext cx="48283" cy="54720"/>
                </a:xfrm>
                <a:custGeom>
                  <a:avLst/>
                  <a:gdLst>
                    <a:gd name="T0" fmla="*/ 58 w 180"/>
                    <a:gd name="T1" fmla="*/ 118 h 201"/>
                    <a:gd name="T2" fmla="*/ 121 w 180"/>
                    <a:gd name="T3" fmla="*/ 118 h 201"/>
                    <a:gd name="T4" fmla="*/ 89 w 180"/>
                    <a:gd name="T5" fmla="*/ 29 h 201"/>
                    <a:gd name="T6" fmla="*/ 58 w 180"/>
                    <a:gd name="T7" fmla="*/ 118 h 201"/>
                    <a:gd name="T8" fmla="*/ 0 w 180"/>
                    <a:gd name="T9" fmla="*/ 201 h 201"/>
                    <a:gd name="T10" fmla="*/ 75 w 180"/>
                    <a:gd name="T11" fmla="*/ 0 h 201"/>
                    <a:gd name="T12" fmla="*/ 105 w 180"/>
                    <a:gd name="T13" fmla="*/ 0 h 201"/>
                    <a:gd name="T14" fmla="*/ 180 w 180"/>
                    <a:gd name="T15" fmla="*/ 201 h 201"/>
                    <a:gd name="T16" fmla="*/ 150 w 180"/>
                    <a:gd name="T17" fmla="*/ 201 h 201"/>
                    <a:gd name="T18" fmla="*/ 129 w 180"/>
                    <a:gd name="T19" fmla="*/ 141 h 201"/>
                    <a:gd name="T20" fmla="*/ 50 w 180"/>
                    <a:gd name="T21" fmla="*/ 141 h 201"/>
                    <a:gd name="T22" fmla="*/ 28 w 180"/>
                    <a:gd name="T23" fmla="*/ 201 h 201"/>
                    <a:gd name="T24" fmla="*/ 0 w 180"/>
                    <a:gd name="T25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0" h="201">
                      <a:moveTo>
                        <a:pt x="58" y="118"/>
                      </a:moveTo>
                      <a:lnTo>
                        <a:pt x="121" y="118"/>
                      </a:lnTo>
                      <a:lnTo>
                        <a:pt x="89" y="29"/>
                      </a:lnTo>
                      <a:lnTo>
                        <a:pt x="58" y="118"/>
                      </a:lnTo>
                      <a:close/>
                      <a:moveTo>
                        <a:pt x="0" y="201"/>
                      </a:moveTo>
                      <a:lnTo>
                        <a:pt x="75" y="0"/>
                      </a:lnTo>
                      <a:lnTo>
                        <a:pt x="105" y="0"/>
                      </a:lnTo>
                      <a:lnTo>
                        <a:pt x="180" y="201"/>
                      </a:lnTo>
                      <a:lnTo>
                        <a:pt x="150" y="201"/>
                      </a:lnTo>
                      <a:lnTo>
                        <a:pt x="129" y="141"/>
                      </a:lnTo>
                      <a:lnTo>
                        <a:pt x="50" y="141"/>
                      </a:lnTo>
                      <a:lnTo>
                        <a:pt x="28" y="201"/>
                      </a:lnTo>
                      <a:lnTo>
                        <a:pt x="0" y="20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16" name="Freeform 268">
                  <a:extLst>
                    <a:ext uri="{FF2B5EF4-FFF2-40B4-BE49-F238E27FC236}">
                      <a16:creationId xmlns:a16="http://schemas.microsoft.com/office/drawing/2014/main" id="{D1B2D47E-D09B-40FC-20D5-CC6E7985EC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7298" y="1571990"/>
                  <a:ext cx="54720" cy="40236"/>
                </a:xfrm>
                <a:custGeom>
                  <a:avLst/>
                  <a:gdLst>
                    <a:gd name="T0" fmla="*/ 178 w 203"/>
                    <a:gd name="T1" fmla="*/ 60 h 149"/>
                    <a:gd name="T2" fmla="*/ 177 w 203"/>
                    <a:gd name="T3" fmla="*/ 40 h 149"/>
                    <a:gd name="T4" fmla="*/ 172 w 203"/>
                    <a:gd name="T5" fmla="*/ 29 h 149"/>
                    <a:gd name="T6" fmla="*/ 164 w 203"/>
                    <a:gd name="T7" fmla="*/ 23 h 149"/>
                    <a:gd name="T8" fmla="*/ 152 w 203"/>
                    <a:gd name="T9" fmla="*/ 21 h 149"/>
                    <a:gd name="T10" fmla="*/ 136 w 203"/>
                    <a:gd name="T11" fmla="*/ 24 h 149"/>
                    <a:gd name="T12" fmla="*/ 123 w 203"/>
                    <a:gd name="T13" fmla="*/ 32 h 149"/>
                    <a:gd name="T14" fmla="*/ 116 w 203"/>
                    <a:gd name="T15" fmla="*/ 46 h 149"/>
                    <a:gd name="T16" fmla="*/ 114 w 203"/>
                    <a:gd name="T17" fmla="*/ 63 h 149"/>
                    <a:gd name="T18" fmla="*/ 89 w 203"/>
                    <a:gd name="T19" fmla="*/ 149 h 149"/>
                    <a:gd name="T20" fmla="*/ 89 w 203"/>
                    <a:gd name="T21" fmla="*/ 50 h 149"/>
                    <a:gd name="T22" fmla="*/ 86 w 203"/>
                    <a:gd name="T23" fmla="*/ 34 h 149"/>
                    <a:gd name="T24" fmla="*/ 80 w 203"/>
                    <a:gd name="T25" fmla="*/ 26 h 149"/>
                    <a:gd name="T26" fmla="*/ 69 w 203"/>
                    <a:gd name="T27" fmla="*/ 22 h 149"/>
                    <a:gd name="T28" fmla="*/ 54 w 203"/>
                    <a:gd name="T29" fmla="*/ 22 h 149"/>
                    <a:gd name="T30" fmla="*/ 40 w 203"/>
                    <a:gd name="T31" fmla="*/ 27 h 149"/>
                    <a:gd name="T32" fmla="*/ 30 w 203"/>
                    <a:gd name="T33" fmla="*/ 38 h 149"/>
                    <a:gd name="T34" fmla="*/ 26 w 203"/>
                    <a:gd name="T35" fmla="*/ 54 h 149"/>
                    <a:gd name="T36" fmla="*/ 25 w 203"/>
                    <a:gd name="T37" fmla="*/ 149 h 149"/>
                    <a:gd name="T38" fmla="*/ 0 w 203"/>
                    <a:gd name="T39" fmla="*/ 3 h 149"/>
                    <a:gd name="T40" fmla="*/ 24 w 203"/>
                    <a:gd name="T41" fmla="*/ 24 h 149"/>
                    <a:gd name="T42" fmla="*/ 33 w 203"/>
                    <a:gd name="T43" fmla="*/ 13 h 149"/>
                    <a:gd name="T44" fmla="*/ 43 w 203"/>
                    <a:gd name="T45" fmla="*/ 6 h 149"/>
                    <a:gd name="T46" fmla="*/ 55 w 203"/>
                    <a:gd name="T47" fmla="*/ 1 h 149"/>
                    <a:gd name="T48" fmla="*/ 69 w 203"/>
                    <a:gd name="T49" fmla="*/ 0 h 149"/>
                    <a:gd name="T50" fmla="*/ 82 w 203"/>
                    <a:gd name="T51" fmla="*/ 1 h 149"/>
                    <a:gd name="T52" fmla="*/ 93 w 203"/>
                    <a:gd name="T53" fmla="*/ 5 h 149"/>
                    <a:gd name="T54" fmla="*/ 102 w 203"/>
                    <a:gd name="T55" fmla="*/ 12 h 149"/>
                    <a:gd name="T56" fmla="*/ 109 w 203"/>
                    <a:gd name="T57" fmla="*/ 22 h 149"/>
                    <a:gd name="T58" fmla="*/ 119 w 203"/>
                    <a:gd name="T59" fmla="*/ 12 h 149"/>
                    <a:gd name="T60" fmla="*/ 131 w 203"/>
                    <a:gd name="T61" fmla="*/ 5 h 149"/>
                    <a:gd name="T62" fmla="*/ 143 w 203"/>
                    <a:gd name="T63" fmla="*/ 1 h 149"/>
                    <a:gd name="T64" fmla="*/ 156 w 203"/>
                    <a:gd name="T65" fmla="*/ 0 h 149"/>
                    <a:gd name="T66" fmla="*/ 169 w 203"/>
                    <a:gd name="T67" fmla="*/ 1 h 149"/>
                    <a:gd name="T68" fmla="*/ 181 w 203"/>
                    <a:gd name="T69" fmla="*/ 5 h 149"/>
                    <a:gd name="T70" fmla="*/ 191 w 203"/>
                    <a:gd name="T71" fmla="*/ 11 h 149"/>
                    <a:gd name="T72" fmla="*/ 198 w 203"/>
                    <a:gd name="T73" fmla="*/ 19 h 149"/>
                    <a:gd name="T74" fmla="*/ 202 w 203"/>
                    <a:gd name="T75" fmla="*/ 33 h 149"/>
                    <a:gd name="T76" fmla="*/ 203 w 203"/>
                    <a:gd name="T77" fmla="*/ 58 h 149"/>
                    <a:gd name="T78" fmla="*/ 203 w 203"/>
                    <a:gd name="T7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3" h="149">
                      <a:moveTo>
                        <a:pt x="178" y="149"/>
                      </a:moveTo>
                      <a:lnTo>
                        <a:pt x="178" y="60"/>
                      </a:lnTo>
                      <a:lnTo>
                        <a:pt x="178" y="50"/>
                      </a:lnTo>
                      <a:lnTo>
                        <a:pt x="177" y="40"/>
                      </a:lnTo>
                      <a:lnTo>
                        <a:pt x="175" y="34"/>
                      </a:lnTo>
                      <a:lnTo>
                        <a:pt x="172" y="29"/>
                      </a:lnTo>
                      <a:lnTo>
                        <a:pt x="169" y="26"/>
                      </a:lnTo>
                      <a:lnTo>
                        <a:pt x="164" y="23"/>
                      </a:lnTo>
                      <a:lnTo>
                        <a:pt x="158" y="22"/>
                      </a:lnTo>
                      <a:lnTo>
                        <a:pt x="152" y="21"/>
                      </a:lnTo>
                      <a:lnTo>
                        <a:pt x="143" y="22"/>
                      </a:lnTo>
                      <a:lnTo>
                        <a:pt x="136" y="24"/>
                      </a:lnTo>
                      <a:lnTo>
                        <a:pt x="130" y="27"/>
                      </a:lnTo>
                      <a:lnTo>
                        <a:pt x="123" y="32"/>
                      </a:lnTo>
                      <a:lnTo>
                        <a:pt x="119" y="38"/>
                      </a:lnTo>
                      <a:lnTo>
                        <a:pt x="116" y="46"/>
                      </a:lnTo>
                      <a:lnTo>
                        <a:pt x="114" y="54"/>
                      </a:lnTo>
                      <a:lnTo>
                        <a:pt x="114" y="63"/>
                      </a:lnTo>
                      <a:lnTo>
                        <a:pt x="114" y="149"/>
                      </a:lnTo>
                      <a:lnTo>
                        <a:pt x="89" y="149"/>
                      </a:lnTo>
                      <a:lnTo>
                        <a:pt x="89" y="60"/>
                      </a:lnTo>
                      <a:lnTo>
                        <a:pt x="89" y="50"/>
                      </a:lnTo>
                      <a:lnTo>
                        <a:pt x="88" y="40"/>
                      </a:lnTo>
                      <a:lnTo>
                        <a:pt x="86" y="34"/>
                      </a:lnTo>
                      <a:lnTo>
                        <a:pt x="83" y="29"/>
                      </a:lnTo>
                      <a:lnTo>
                        <a:pt x="80" y="26"/>
                      </a:lnTo>
                      <a:lnTo>
                        <a:pt x="75" y="23"/>
                      </a:lnTo>
                      <a:lnTo>
                        <a:pt x="69" y="22"/>
                      </a:lnTo>
                      <a:lnTo>
                        <a:pt x="62" y="21"/>
                      </a:lnTo>
                      <a:lnTo>
                        <a:pt x="54" y="22"/>
                      </a:lnTo>
                      <a:lnTo>
                        <a:pt x="46" y="24"/>
                      </a:lnTo>
                      <a:lnTo>
                        <a:pt x="40" y="27"/>
                      </a:lnTo>
                      <a:lnTo>
                        <a:pt x="35" y="32"/>
                      </a:lnTo>
                      <a:lnTo>
                        <a:pt x="30" y="38"/>
                      </a:lnTo>
                      <a:lnTo>
                        <a:pt x="27" y="46"/>
                      </a:lnTo>
                      <a:lnTo>
                        <a:pt x="26" y="54"/>
                      </a:lnTo>
                      <a:lnTo>
                        <a:pt x="25" y="63"/>
                      </a:lnTo>
                      <a:lnTo>
                        <a:pt x="25" y="149"/>
                      </a:lnTo>
                      <a:lnTo>
                        <a:pt x="0" y="149"/>
                      </a:lnTo>
                      <a:lnTo>
                        <a:pt x="0" y="3"/>
                      </a:lnTo>
                      <a:lnTo>
                        <a:pt x="24" y="3"/>
                      </a:lnTo>
                      <a:lnTo>
                        <a:pt x="24" y="24"/>
                      </a:lnTo>
                      <a:lnTo>
                        <a:pt x="28" y="18"/>
                      </a:lnTo>
                      <a:lnTo>
                        <a:pt x="33" y="13"/>
                      </a:lnTo>
                      <a:lnTo>
                        <a:pt x="38" y="9"/>
                      </a:lnTo>
                      <a:lnTo>
                        <a:pt x="43" y="6"/>
                      </a:lnTo>
                      <a:lnTo>
                        <a:pt x="49" y="3"/>
                      </a:lnTo>
                      <a:lnTo>
                        <a:pt x="55" y="1"/>
                      </a:lnTo>
                      <a:lnTo>
                        <a:pt x="62" y="0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2" y="1"/>
                      </a:lnTo>
                      <a:lnTo>
                        <a:pt x="88" y="3"/>
                      </a:lnTo>
                      <a:lnTo>
                        <a:pt x="93" y="5"/>
                      </a:lnTo>
                      <a:lnTo>
                        <a:pt x="97" y="8"/>
                      </a:lnTo>
                      <a:lnTo>
                        <a:pt x="102" y="12"/>
                      </a:lnTo>
                      <a:lnTo>
                        <a:pt x="105" y="17"/>
                      </a:lnTo>
                      <a:lnTo>
                        <a:pt x="109" y="22"/>
                      </a:lnTo>
                      <a:lnTo>
                        <a:pt x="114" y="17"/>
                      </a:lnTo>
                      <a:lnTo>
                        <a:pt x="119" y="12"/>
                      </a:lnTo>
                      <a:lnTo>
                        <a:pt x="124" y="8"/>
                      </a:lnTo>
                      <a:lnTo>
                        <a:pt x="131" y="5"/>
                      </a:lnTo>
                      <a:lnTo>
                        <a:pt x="136" y="3"/>
                      </a:lnTo>
                      <a:lnTo>
                        <a:pt x="143" y="1"/>
                      </a:lnTo>
                      <a:lnTo>
                        <a:pt x="149" y="0"/>
                      </a:lnTo>
                      <a:lnTo>
                        <a:pt x="156" y="0"/>
                      </a:lnTo>
                      <a:lnTo>
                        <a:pt x="163" y="0"/>
                      </a:lnTo>
                      <a:lnTo>
                        <a:pt x="169" y="1"/>
                      </a:lnTo>
                      <a:lnTo>
                        <a:pt x="175" y="3"/>
                      </a:lnTo>
                      <a:lnTo>
                        <a:pt x="181" y="5"/>
                      </a:lnTo>
                      <a:lnTo>
                        <a:pt x="187" y="8"/>
                      </a:lnTo>
                      <a:lnTo>
                        <a:pt x="191" y="11"/>
                      </a:lnTo>
                      <a:lnTo>
                        <a:pt x="194" y="15"/>
                      </a:lnTo>
                      <a:lnTo>
                        <a:pt x="198" y="19"/>
                      </a:lnTo>
                      <a:lnTo>
                        <a:pt x="200" y="25"/>
                      </a:lnTo>
                      <a:lnTo>
                        <a:pt x="202" y="33"/>
                      </a:lnTo>
                      <a:lnTo>
                        <a:pt x="203" y="43"/>
                      </a:lnTo>
                      <a:lnTo>
                        <a:pt x="203" y="58"/>
                      </a:lnTo>
                      <a:lnTo>
                        <a:pt x="203" y="62"/>
                      </a:lnTo>
                      <a:lnTo>
                        <a:pt x="203" y="149"/>
                      </a:lnTo>
                      <a:lnTo>
                        <a:pt x="178" y="149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17" name="Freeform 269">
                  <a:extLst>
                    <a:ext uri="{FF2B5EF4-FFF2-40B4-BE49-F238E27FC236}">
                      <a16:creationId xmlns:a16="http://schemas.microsoft.com/office/drawing/2014/main" id="{6463B40C-22EF-E45A-8310-DCB0243D1E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50065" y="1554286"/>
                  <a:ext cx="35407" cy="57939"/>
                </a:xfrm>
                <a:custGeom>
                  <a:avLst/>
                  <a:gdLst>
                    <a:gd name="T0" fmla="*/ 106 w 133"/>
                    <a:gd name="T1" fmla="*/ 127 h 218"/>
                    <a:gd name="T2" fmla="*/ 104 w 133"/>
                    <a:gd name="T3" fmla="*/ 109 h 218"/>
                    <a:gd name="T4" fmla="*/ 96 w 133"/>
                    <a:gd name="T5" fmla="*/ 95 h 218"/>
                    <a:gd name="T6" fmla="*/ 84 w 133"/>
                    <a:gd name="T7" fmla="*/ 87 h 218"/>
                    <a:gd name="T8" fmla="*/ 67 w 133"/>
                    <a:gd name="T9" fmla="*/ 84 h 218"/>
                    <a:gd name="T10" fmla="*/ 50 w 133"/>
                    <a:gd name="T11" fmla="*/ 87 h 218"/>
                    <a:gd name="T12" fmla="*/ 38 w 133"/>
                    <a:gd name="T13" fmla="*/ 95 h 218"/>
                    <a:gd name="T14" fmla="*/ 30 w 133"/>
                    <a:gd name="T15" fmla="*/ 109 h 218"/>
                    <a:gd name="T16" fmla="*/ 26 w 133"/>
                    <a:gd name="T17" fmla="*/ 127 h 218"/>
                    <a:gd name="T18" fmla="*/ 131 w 133"/>
                    <a:gd name="T19" fmla="*/ 167 h 218"/>
                    <a:gd name="T20" fmla="*/ 124 w 133"/>
                    <a:gd name="T21" fmla="*/ 188 h 218"/>
                    <a:gd name="T22" fmla="*/ 117 w 133"/>
                    <a:gd name="T23" fmla="*/ 197 h 218"/>
                    <a:gd name="T24" fmla="*/ 109 w 133"/>
                    <a:gd name="T25" fmla="*/ 204 h 218"/>
                    <a:gd name="T26" fmla="*/ 100 w 133"/>
                    <a:gd name="T27" fmla="*/ 210 h 218"/>
                    <a:gd name="T28" fmla="*/ 90 w 133"/>
                    <a:gd name="T29" fmla="*/ 215 h 218"/>
                    <a:gd name="T30" fmla="*/ 67 w 133"/>
                    <a:gd name="T31" fmla="*/ 218 h 218"/>
                    <a:gd name="T32" fmla="*/ 51 w 133"/>
                    <a:gd name="T33" fmla="*/ 217 h 218"/>
                    <a:gd name="T34" fmla="*/ 39 w 133"/>
                    <a:gd name="T35" fmla="*/ 213 h 218"/>
                    <a:gd name="T36" fmla="*/ 28 w 133"/>
                    <a:gd name="T37" fmla="*/ 207 h 218"/>
                    <a:gd name="T38" fmla="*/ 18 w 133"/>
                    <a:gd name="T39" fmla="*/ 198 h 218"/>
                    <a:gd name="T40" fmla="*/ 11 w 133"/>
                    <a:gd name="T41" fmla="*/ 187 h 218"/>
                    <a:gd name="T42" fmla="*/ 4 w 133"/>
                    <a:gd name="T43" fmla="*/ 174 h 218"/>
                    <a:gd name="T44" fmla="*/ 1 w 133"/>
                    <a:gd name="T45" fmla="*/ 158 h 218"/>
                    <a:gd name="T46" fmla="*/ 0 w 133"/>
                    <a:gd name="T47" fmla="*/ 142 h 218"/>
                    <a:gd name="T48" fmla="*/ 1 w 133"/>
                    <a:gd name="T49" fmla="*/ 125 h 218"/>
                    <a:gd name="T50" fmla="*/ 4 w 133"/>
                    <a:gd name="T51" fmla="*/ 109 h 218"/>
                    <a:gd name="T52" fmla="*/ 11 w 133"/>
                    <a:gd name="T53" fmla="*/ 95 h 218"/>
                    <a:gd name="T54" fmla="*/ 18 w 133"/>
                    <a:gd name="T55" fmla="*/ 83 h 218"/>
                    <a:gd name="T56" fmla="*/ 28 w 133"/>
                    <a:gd name="T57" fmla="*/ 74 h 218"/>
                    <a:gd name="T58" fmla="*/ 39 w 133"/>
                    <a:gd name="T59" fmla="*/ 68 h 218"/>
                    <a:gd name="T60" fmla="*/ 51 w 133"/>
                    <a:gd name="T61" fmla="*/ 64 h 218"/>
                    <a:gd name="T62" fmla="*/ 67 w 133"/>
                    <a:gd name="T63" fmla="*/ 63 h 218"/>
                    <a:gd name="T64" fmla="*/ 81 w 133"/>
                    <a:gd name="T65" fmla="*/ 64 h 218"/>
                    <a:gd name="T66" fmla="*/ 94 w 133"/>
                    <a:gd name="T67" fmla="*/ 68 h 218"/>
                    <a:gd name="T68" fmla="*/ 105 w 133"/>
                    <a:gd name="T69" fmla="*/ 73 h 218"/>
                    <a:gd name="T70" fmla="*/ 115 w 133"/>
                    <a:gd name="T71" fmla="*/ 82 h 218"/>
                    <a:gd name="T72" fmla="*/ 123 w 133"/>
                    <a:gd name="T73" fmla="*/ 92 h 218"/>
                    <a:gd name="T74" fmla="*/ 128 w 133"/>
                    <a:gd name="T75" fmla="*/ 106 h 218"/>
                    <a:gd name="T76" fmla="*/ 132 w 133"/>
                    <a:gd name="T77" fmla="*/ 120 h 218"/>
                    <a:gd name="T78" fmla="*/ 133 w 133"/>
                    <a:gd name="T79" fmla="*/ 137 h 218"/>
                    <a:gd name="T80" fmla="*/ 133 w 133"/>
                    <a:gd name="T81" fmla="*/ 143 h 218"/>
                    <a:gd name="T82" fmla="*/ 132 w 133"/>
                    <a:gd name="T83" fmla="*/ 147 h 218"/>
                    <a:gd name="T84" fmla="*/ 27 w 133"/>
                    <a:gd name="T85" fmla="*/ 158 h 218"/>
                    <a:gd name="T86" fmla="*/ 33 w 133"/>
                    <a:gd name="T87" fmla="*/ 177 h 218"/>
                    <a:gd name="T88" fmla="*/ 44 w 133"/>
                    <a:gd name="T89" fmla="*/ 189 h 218"/>
                    <a:gd name="T90" fmla="*/ 59 w 133"/>
                    <a:gd name="T91" fmla="*/ 195 h 218"/>
                    <a:gd name="T92" fmla="*/ 76 w 133"/>
                    <a:gd name="T93" fmla="*/ 196 h 218"/>
                    <a:gd name="T94" fmla="*/ 88 w 133"/>
                    <a:gd name="T95" fmla="*/ 192 h 218"/>
                    <a:gd name="T96" fmla="*/ 98 w 133"/>
                    <a:gd name="T97" fmla="*/ 184 h 218"/>
                    <a:gd name="T98" fmla="*/ 104 w 133"/>
                    <a:gd name="T99" fmla="*/ 173 h 218"/>
                    <a:gd name="T100" fmla="*/ 47 w 133"/>
                    <a:gd name="T101" fmla="*/ 48 h 218"/>
                    <a:gd name="T102" fmla="*/ 103 w 133"/>
                    <a:gd name="T103" fmla="*/ 0 h 218"/>
                    <a:gd name="T104" fmla="*/ 47 w 133"/>
                    <a:gd name="T105" fmla="*/ 48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3" h="218">
                      <a:moveTo>
                        <a:pt x="26" y="127"/>
                      </a:moveTo>
                      <a:lnTo>
                        <a:pt x="106" y="127"/>
                      </a:lnTo>
                      <a:lnTo>
                        <a:pt x="106" y="118"/>
                      </a:lnTo>
                      <a:lnTo>
                        <a:pt x="104" y="109"/>
                      </a:lnTo>
                      <a:lnTo>
                        <a:pt x="100" y="101"/>
                      </a:lnTo>
                      <a:lnTo>
                        <a:pt x="96" y="95"/>
                      </a:lnTo>
                      <a:lnTo>
                        <a:pt x="90" y="90"/>
                      </a:lnTo>
                      <a:lnTo>
                        <a:pt x="84" y="87"/>
                      </a:lnTo>
                      <a:lnTo>
                        <a:pt x="76" y="85"/>
                      </a:lnTo>
                      <a:lnTo>
                        <a:pt x="67" y="84"/>
                      </a:lnTo>
                      <a:lnTo>
                        <a:pt x="58" y="85"/>
                      </a:lnTo>
                      <a:lnTo>
                        <a:pt x="50" y="87"/>
                      </a:lnTo>
                      <a:lnTo>
                        <a:pt x="44" y="90"/>
                      </a:lnTo>
                      <a:lnTo>
                        <a:pt x="38" y="95"/>
                      </a:lnTo>
                      <a:lnTo>
                        <a:pt x="34" y="101"/>
                      </a:lnTo>
                      <a:lnTo>
                        <a:pt x="30" y="109"/>
                      </a:lnTo>
                      <a:lnTo>
                        <a:pt x="28" y="118"/>
                      </a:lnTo>
                      <a:lnTo>
                        <a:pt x="26" y="127"/>
                      </a:lnTo>
                      <a:close/>
                      <a:moveTo>
                        <a:pt x="106" y="167"/>
                      </a:moveTo>
                      <a:lnTo>
                        <a:pt x="131" y="167"/>
                      </a:lnTo>
                      <a:lnTo>
                        <a:pt x="128" y="178"/>
                      </a:lnTo>
                      <a:lnTo>
                        <a:pt x="124" y="188"/>
                      </a:lnTo>
                      <a:lnTo>
                        <a:pt x="121" y="193"/>
                      </a:lnTo>
                      <a:lnTo>
                        <a:pt x="117" y="197"/>
                      </a:lnTo>
                      <a:lnTo>
                        <a:pt x="113" y="201"/>
                      </a:lnTo>
                      <a:lnTo>
                        <a:pt x="109" y="204"/>
                      </a:lnTo>
                      <a:lnTo>
                        <a:pt x="105" y="208"/>
                      </a:lnTo>
                      <a:lnTo>
                        <a:pt x="100" y="210"/>
                      </a:lnTo>
                      <a:lnTo>
                        <a:pt x="95" y="213"/>
                      </a:lnTo>
                      <a:lnTo>
                        <a:pt x="90" y="215"/>
                      </a:lnTo>
                      <a:lnTo>
                        <a:pt x="79" y="217"/>
                      </a:lnTo>
                      <a:lnTo>
                        <a:pt x="67" y="218"/>
                      </a:lnTo>
                      <a:lnTo>
                        <a:pt x="58" y="218"/>
                      </a:lnTo>
                      <a:lnTo>
                        <a:pt x="51" y="217"/>
                      </a:lnTo>
                      <a:lnTo>
                        <a:pt x="45" y="215"/>
                      </a:lnTo>
                      <a:lnTo>
                        <a:pt x="39" y="213"/>
                      </a:lnTo>
                      <a:lnTo>
                        <a:pt x="33" y="210"/>
                      </a:lnTo>
                      <a:lnTo>
                        <a:pt x="28" y="207"/>
                      </a:lnTo>
                      <a:lnTo>
                        <a:pt x="23" y="203"/>
                      </a:lnTo>
                      <a:lnTo>
                        <a:pt x="18" y="198"/>
                      </a:lnTo>
                      <a:lnTo>
                        <a:pt x="14" y="193"/>
                      </a:lnTo>
                      <a:lnTo>
                        <a:pt x="11" y="187"/>
                      </a:lnTo>
                      <a:lnTo>
                        <a:pt x="7" y="181"/>
                      </a:lnTo>
                      <a:lnTo>
                        <a:pt x="4" y="174"/>
                      </a:lnTo>
                      <a:lnTo>
                        <a:pt x="2" y="167"/>
                      </a:lnTo>
                      <a:lnTo>
                        <a:pt x="1" y="158"/>
                      </a:lnTo>
                      <a:lnTo>
                        <a:pt x="0" y="150"/>
                      </a:lnTo>
                      <a:lnTo>
                        <a:pt x="0" y="142"/>
                      </a:lnTo>
                      <a:lnTo>
                        <a:pt x="0" y="133"/>
                      </a:lnTo>
                      <a:lnTo>
                        <a:pt x="1" y="125"/>
                      </a:lnTo>
                      <a:lnTo>
                        <a:pt x="2" y="117"/>
                      </a:lnTo>
                      <a:lnTo>
                        <a:pt x="4" y="109"/>
                      </a:lnTo>
                      <a:lnTo>
                        <a:pt x="7" y="101"/>
                      </a:lnTo>
                      <a:lnTo>
                        <a:pt x="11" y="95"/>
                      </a:lnTo>
                      <a:lnTo>
                        <a:pt x="14" y="89"/>
                      </a:lnTo>
                      <a:lnTo>
                        <a:pt x="18" y="83"/>
                      </a:lnTo>
                      <a:lnTo>
                        <a:pt x="23" y="79"/>
                      </a:lnTo>
                      <a:lnTo>
                        <a:pt x="28" y="74"/>
                      </a:lnTo>
                      <a:lnTo>
                        <a:pt x="33" y="71"/>
                      </a:lnTo>
                      <a:lnTo>
                        <a:pt x="39" y="68"/>
                      </a:lnTo>
                      <a:lnTo>
                        <a:pt x="45" y="66"/>
                      </a:lnTo>
                      <a:lnTo>
                        <a:pt x="51" y="64"/>
                      </a:lnTo>
                      <a:lnTo>
                        <a:pt x="58" y="63"/>
                      </a:lnTo>
                      <a:lnTo>
                        <a:pt x="67" y="63"/>
                      </a:lnTo>
                      <a:lnTo>
                        <a:pt x="74" y="63"/>
                      </a:lnTo>
                      <a:lnTo>
                        <a:pt x="81" y="64"/>
                      </a:lnTo>
                      <a:lnTo>
                        <a:pt x="88" y="65"/>
                      </a:lnTo>
                      <a:lnTo>
                        <a:pt x="94" y="68"/>
                      </a:lnTo>
                      <a:lnTo>
                        <a:pt x="100" y="70"/>
                      </a:lnTo>
                      <a:lnTo>
                        <a:pt x="105" y="73"/>
                      </a:lnTo>
                      <a:lnTo>
                        <a:pt x="110" y="77"/>
                      </a:lnTo>
                      <a:lnTo>
                        <a:pt x="115" y="82"/>
                      </a:lnTo>
                      <a:lnTo>
                        <a:pt x="119" y="87"/>
                      </a:lnTo>
                      <a:lnTo>
                        <a:pt x="123" y="92"/>
                      </a:lnTo>
                      <a:lnTo>
                        <a:pt x="126" y="98"/>
                      </a:lnTo>
                      <a:lnTo>
                        <a:pt x="128" y="106"/>
                      </a:lnTo>
                      <a:lnTo>
                        <a:pt x="130" y="113"/>
                      </a:lnTo>
                      <a:lnTo>
                        <a:pt x="132" y="120"/>
                      </a:lnTo>
                      <a:lnTo>
                        <a:pt x="132" y="128"/>
                      </a:lnTo>
                      <a:lnTo>
                        <a:pt x="133" y="137"/>
                      </a:lnTo>
                      <a:lnTo>
                        <a:pt x="133" y="141"/>
                      </a:lnTo>
                      <a:lnTo>
                        <a:pt x="133" y="143"/>
                      </a:lnTo>
                      <a:lnTo>
                        <a:pt x="132" y="145"/>
                      </a:lnTo>
                      <a:lnTo>
                        <a:pt x="132" y="147"/>
                      </a:lnTo>
                      <a:lnTo>
                        <a:pt x="26" y="147"/>
                      </a:lnTo>
                      <a:lnTo>
                        <a:pt x="27" y="158"/>
                      </a:lnTo>
                      <a:lnTo>
                        <a:pt x="29" y="169"/>
                      </a:lnTo>
                      <a:lnTo>
                        <a:pt x="33" y="177"/>
                      </a:lnTo>
                      <a:lnTo>
                        <a:pt x="38" y="184"/>
                      </a:lnTo>
                      <a:lnTo>
                        <a:pt x="44" y="189"/>
                      </a:lnTo>
                      <a:lnTo>
                        <a:pt x="51" y="193"/>
                      </a:lnTo>
                      <a:lnTo>
                        <a:pt x="59" y="195"/>
                      </a:lnTo>
                      <a:lnTo>
                        <a:pt x="69" y="196"/>
                      </a:lnTo>
                      <a:lnTo>
                        <a:pt x="76" y="196"/>
                      </a:lnTo>
                      <a:lnTo>
                        <a:pt x="82" y="194"/>
                      </a:lnTo>
                      <a:lnTo>
                        <a:pt x="88" y="192"/>
                      </a:lnTo>
                      <a:lnTo>
                        <a:pt x="93" y="188"/>
                      </a:lnTo>
                      <a:lnTo>
                        <a:pt x="98" y="184"/>
                      </a:lnTo>
                      <a:lnTo>
                        <a:pt x="101" y="179"/>
                      </a:lnTo>
                      <a:lnTo>
                        <a:pt x="104" y="173"/>
                      </a:lnTo>
                      <a:lnTo>
                        <a:pt x="106" y="167"/>
                      </a:lnTo>
                      <a:close/>
                      <a:moveTo>
                        <a:pt x="47" y="48"/>
                      </a:moveTo>
                      <a:lnTo>
                        <a:pt x="76" y="0"/>
                      </a:lnTo>
                      <a:lnTo>
                        <a:pt x="103" y="0"/>
                      </a:lnTo>
                      <a:lnTo>
                        <a:pt x="63" y="48"/>
                      </a:lnTo>
                      <a:lnTo>
                        <a:pt x="47" y="48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18" name="Freeform 270">
                  <a:extLst>
                    <a:ext uri="{FF2B5EF4-FFF2-40B4-BE49-F238E27FC236}">
                      <a16:creationId xmlns:a16="http://schemas.microsoft.com/office/drawing/2014/main" id="{C9E4E968-A61D-3A1D-A7AA-64AC628DA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910" y="1571990"/>
                  <a:ext cx="19313" cy="40236"/>
                </a:xfrm>
                <a:custGeom>
                  <a:avLst/>
                  <a:gdLst>
                    <a:gd name="T0" fmla="*/ 0 w 71"/>
                    <a:gd name="T1" fmla="*/ 149 h 149"/>
                    <a:gd name="T2" fmla="*/ 0 w 71"/>
                    <a:gd name="T3" fmla="*/ 3 h 149"/>
                    <a:gd name="T4" fmla="*/ 25 w 71"/>
                    <a:gd name="T5" fmla="*/ 3 h 149"/>
                    <a:gd name="T6" fmla="*/ 25 w 71"/>
                    <a:gd name="T7" fmla="*/ 29 h 149"/>
                    <a:gd name="T8" fmla="*/ 28 w 71"/>
                    <a:gd name="T9" fmla="*/ 22 h 149"/>
                    <a:gd name="T10" fmla="*/ 32 w 71"/>
                    <a:gd name="T11" fmla="*/ 17 h 149"/>
                    <a:gd name="T12" fmla="*/ 36 w 71"/>
                    <a:gd name="T13" fmla="*/ 12 h 149"/>
                    <a:gd name="T14" fmla="*/ 40 w 71"/>
                    <a:gd name="T15" fmla="*/ 8 h 149"/>
                    <a:gd name="T16" fmla="*/ 46 w 71"/>
                    <a:gd name="T17" fmla="*/ 4 h 149"/>
                    <a:gd name="T18" fmla="*/ 51 w 71"/>
                    <a:gd name="T19" fmla="*/ 2 h 149"/>
                    <a:gd name="T20" fmla="*/ 58 w 71"/>
                    <a:gd name="T21" fmla="*/ 1 h 149"/>
                    <a:gd name="T22" fmla="*/ 65 w 71"/>
                    <a:gd name="T23" fmla="*/ 0 h 149"/>
                    <a:gd name="T24" fmla="*/ 67 w 71"/>
                    <a:gd name="T25" fmla="*/ 0 h 149"/>
                    <a:gd name="T26" fmla="*/ 69 w 71"/>
                    <a:gd name="T27" fmla="*/ 0 h 149"/>
                    <a:gd name="T28" fmla="*/ 70 w 71"/>
                    <a:gd name="T29" fmla="*/ 1 h 149"/>
                    <a:gd name="T30" fmla="*/ 71 w 71"/>
                    <a:gd name="T31" fmla="*/ 1 h 149"/>
                    <a:gd name="T32" fmla="*/ 71 w 71"/>
                    <a:gd name="T33" fmla="*/ 26 h 149"/>
                    <a:gd name="T34" fmla="*/ 70 w 71"/>
                    <a:gd name="T35" fmla="*/ 26 h 149"/>
                    <a:gd name="T36" fmla="*/ 69 w 71"/>
                    <a:gd name="T37" fmla="*/ 26 h 149"/>
                    <a:gd name="T38" fmla="*/ 67 w 71"/>
                    <a:gd name="T39" fmla="*/ 26 h 149"/>
                    <a:gd name="T40" fmla="*/ 65 w 71"/>
                    <a:gd name="T41" fmla="*/ 26 h 149"/>
                    <a:gd name="T42" fmla="*/ 56 w 71"/>
                    <a:gd name="T43" fmla="*/ 27 h 149"/>
                    <a:gd name="T44" fmla="*/ 48 w 71"/>
                    <a:gd name="T45" fmla="*/ 29 h 149"/>
                    <a:gd name="T46" fmla="*/ 41 w 71"/>
                    <a:gd name="T47" fmla="*/ 32 h 149"/>
                    <a:gd name="T48" fmla="*/ 36 w 71"/>
                    <a:gd name="T49" fmla="*/ 37 h 149"/>
                    <a:gd name="T50" fmla="*/ 31 w 71"/>
                    <a:gd name="T51" fmla="*/ 43 h 149"/>
                    <a:gd name="T52" fmla="*/ 28 w 71"/>
                    <a:gd name="T53" fmla="*/ 50 h 149"/>
                    <a:gd name="T54" fmla="*/ 26 w 71"/>
                    <a:gd name="T55" fmla="*/ 59 h 149"/>
                    <a:gd name="T56" fmla="*/ 26 w 71"/>
                    <a:gd name="T57" fmla="*/ 68 h 149"/>
                    <a:gd name="T58" fmla="*/ 26 w 71"/>
                    <a:gd name="T59" fmla="*/ 149 h 149"/>
                    <a:gd name="T60" fmla="*/ 0 w 71"/>
                    <a:gd name="T61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1" h="149">
                      <a:moveTo>
                        <a:pt x="0" y="149"/>
                      </a:moveTo>
                      <a:lnTo>
                        <a:pt x="0" y="3"/>
                      </a:lnTo>
                      <a:lnTo>
                        <a:pt x="25" y="3"/>
                      </a:lnTo>
                      <a:lnTo>
                        <a:pt x="25" y="29"/>
                      </a:lnTo>
                      <a:lnTo>
                        <a:pt x="28" y="22"/>
                      </a:lnTo>
                      <a:lnTo>
                        <a:pt x="32" y="17"/>
                      </a:lnTo>
                      <a:lnTo>
                        <a:pt x="36" y="12"/>
                      </a:lnTo>
                      <a:lnTo>
                        <a:pt x="40" y="8"/>
                      </a:lnTo>
                      <a:lnTo>
                        <a:pt x="46" y="4"/>
                      </a:lnTo>
                      <a:lnTo>
                        <a:pt x="51" y="2"/>
                      </a:lnTo>
                      <a:lnTo>
                        <a:pt x="58" y="1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70" y="1"/>
                      </a:lnTo>
                      <a:lnTo>
                        <a:pt x="71" y="1"/>
                      </a:lnTo>
                      <a:lnTo>
                        <a:pt x="71" y="26"/>
                      </a:lnTo>
                      <a:lnTo>
                        <a:pt x="70" y="26"/>
                      </a:lnTo>
                      <a:lnTo>
                        <a:pt x="69" y="26"/>
                      </a:lnTo>
                      <a:lnTo>
                        <a:pt x="67" y="26"/>
                      </a:lnTo>
                      <a:lnTo>
                        <a:pt x="65" y="26"/>
                      </a:lnTo>
                      <a:lnTo>
                        <a:pt x="56" y="27"/>
                      </a:lnTo>
                      <a:lnTo>
                        <a:pt x="48" y="29"/>
                      </a:lnTo>
                      <a:lnTo>
                        <a:pt x="41" y="32"/>
                      </a:lnTo>
                      <a:lnTo>
                        <a:pt x="36" y="37"/>
                      </a:lnTo>
                      <a:lnTo>
                        <a:pt x="31" y="43"/>
                      </a:lnTo>
                      <a:lnTo>
                        <a:pt x="28" y="50"/>
                      </a:lnTo>
                      <a:lnTo>
                        <a:pt x="26" y="59"/>
                      </a:lnTo>
                      <a:lnTo>
                        <a:pt x="26" y="68"/>
                      </a:lnTo>
                      <a:lnTo>
                        <a:pt x="26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19" name="Freeform 271">
                  <a:extLst>
                    <a:ext uri="{FF2B5EF4-FFF2-40B4-BE49-F238E27FC236}">
                      <a16:creationId xmlns:a16="http://schemas.microsoft.com/office/drawing/2014/main" id="{7E33F9FC-1A47-FC37-B018-C08CE98B67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17661" y="1557505"/>
                  <a:ext cx="6438" cy="54720"/>
                </a:xfrm>
                <a:custGeom>
                  <a:avLst/>
                  <a:gdLst>
                    <a:gd name="T0" fmla="*/ 0 w 24"/>
                    <a:gd name="T1" fmla="*/ 28 h 201"/>
                    <a:gd name="T2" fmla="*/ 0 w 24"/>
                    <a:gd name="T3" fmla="*/ 0 h 201"/>
                    <a:gd name="T4" fmla="*/ 24 w 24"/>
                    <a:gd name="T5" fmla="*/ 0 h 201"/>
                    <a:gd name="T6" fmla="*/ 24 w 24"/>
                    <a:gd name="T7" fmla="*/ 28 h 201"/>
                    <a:gd name="T8" fmla="*/ 0 w 24"/>
                    <a:gd name="T9" fmla="*/ 28 h 201"/>
                    <a:gd name="T10" fmla="*/ 0 w 24"/>
                    <a:gd name="T11" fmla="*/ 201 h 201"/>
                    <a:gd name="T12" fmla="*/ 0 w 24"/>
                    <a:gd name="T13" fmla="*/ 55 h 201"/>
                    <a:gd name="T14" fmla="*/ 24 w 24"/>
                    <a:gd name="T15" fmla="*/ 55 h 201"/>
                    <a:gd name="T16" fmla="*/ 24 w 24"/>
                    <a:gd name="T17" fmla="*/ 201 h 201"/>
                    <a:gd name="T18" fmla="*/ 0 w 24"/>
                    <a:gd name="T19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01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24" y="28"/>
                      </a:lnTo>
                      <a:lnTo>
                        <a:pt x="0" y="28"/>
                      </a:lnTo>
                      <a:close/>
                      <a:moveTo>
                        <a:pt x="0" y="201"/>
                      </a:moveTo>
                      <a:lnTo>
                        <a:pt x="0" y="55"/>
                      </a:lnTo>
                      <a:lnTo>
                        <a:pt x="24" y="55"/>
                      </a:lnTo>
                      <a:lnTo>
                        <a:pt x="24" y="201"/>
                      </a:lnTo>
                      <a:lnTo>
                        <a:pt x="0" y="20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20" name="Freeform 272">
                  <a:extLst>
                    <a:ext uri="{FF2B5EF4-FFF2-40B4-BE49-F238E27FC236}">
                      <a16:creationId xmlns:a16="http://schemas.microsoft.com/office/drawing/2014/main" id="{072F25FC-C8CB-47C1-5087-B0CBD28FBA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2146" y="1570380"/>
                  <a:ext cx="35407" cy="41845"/>
                </a:xfrm>
                <a:custGeom>
                  <a:avLst/>
                  <a:gdLst>
                    <a:gd name="T0" fmla="*/ 104 w 130"/>
                    <a:gd name="T1" fmla="*/ 46 h 155"/>
                    <a:gd name="T2" fmla="*/ 99 w 130"/>
                    <a:gd name="T3" fmla="*/ 34 h 155"/>
                    <a:gd name="T4" fmla="*/ 88 w 130"/>
                    <a:gd name="T5" fmla="*/ 26 h 155"/>
                    <a:gd name="T6" fmla="*/ 75 w 130"/>
                    <a:gd name="T7" fmla="*/ 22 h 155"/>
                    <a:gd name="T8" fmla="*/ 58 w 130"/>
                    <a:gd name="T9" fmla="*/ 22 h 155"/>
                    <a:gd name="T10" fmla="*/ 46 w 130"/>
                    <a:gd name="T11" fmla="*/ 27 h 155"/>
                    <a:gd name="T12" fmla="*/ 40 w 130"/>
                    <a:gd name="T13" fmla="*/ 32 h 155"/>
                    <a:gd name="T14" fmla="*/ 31 w 130"/>
                    <a:gd name="T15" fmla="*/ 44 h 155"/>
                    <a:gd name="T16" fmla="*/ 26 w 130"/>
                    <a:gd name="T17" fmla="*/ 65 h 155"/>
                    <a:gd name="T18" fmla="*/ 26 w 130"/>
                    <a:gd name="T19" fmla="*/ 89 h 155"/>
                    <a:gd name="T20" fmla="*/ 31 w 130"/>
                    <a:gd name="T21" fmla="*/ 111 h 155"/>
                    <a:gd name="T22" fmla="*/ 39 w 130"/>
                    <a:gd name="T23" fmla="*/ 122 h 155"/>
                    <a:gd name="T24" fmla="*/ 46 w 130"/>
                    <a:gd name="T25" fmla="*/ 127 h 155"/>
                    <a:gd name="T26" fmla="*/ 57 w 130"/>
                    <a:gd name="T27" fmla="*/ 132 h 155"/>
                    <a:gd name="T28" fmla="*/ 74 w 130"/>
                    <a:gd name="T29" fmla="*/ 132 h 155"/>
                    <a:gd name="T30" fmla="*/ 87 w 130"/>
                    <a:gd name="T31" fmla="*/ 128 h 155"/>
                    <a:gd name="T32" fmla="*/ 98 w 130"/>
                    <a:gd name="T33" fmla="*/ 119 h 155"/>
                    <a:gd name="T34" fmla="*/ 105 w 130"/>
                    <a:gd name="T35" fmla="*/ 106 h 155"/>
                    <a:gd name="T36" fmla="*/ 130 w 130"/>
                    <a:gd name="T37" fmla="*/ 98 h 155"/>
                    <a:gd name="T38" fmla="*/ 128 w 130"/>
                    <a:gd name="T39" fmla="*/ 111 h 155"/>
                    <a:gd name="T40" fmla="*/ 124 w 130"/>
                    <a:gd name="T41" fmla="*/ 122 h 155"/>
                    <a:gd name="T42" fmla="*/ 118 w 130"/>
                    <a:gd name="T43" fmla="*/ 132 h 155"/>
                    <a:gd name="T44" fmla="*/ 111 w 130"/>
                    <a:gd name="T45" fmla="*/ 140 h 155"/>
                    <a:gd name="T46" fmla="*/ 102 w 130"/>
                    <a:gd name="T47" fmla="*/ 146 h 155"/>
                    <a:gd name="T48" fmla="*/ 90 w 130"/>
                    <a:gd name="T49" fmla="*/ 151 h 155"/>
                    <a:gd name="T50" fmla="*/ 78 w 130"/>
                    <a:gd name="T51" fmla="*/ 154 h 155"/>
                    <a:gd name="T52" fmla="*/ 65 w 130"/>
                    <a:gd name="T53" fmla="*/ 155 h 155"/>
                    <a:gd name="T54" fmla="*/ 51 w 130"/>
                    <a:gd name="T55" fmla="*/ 153 h 155"/>
                    <a:gd name="T56" fmla="*/ 38 w 130"/>
                    <a:gd name="T57" fmla="*/ 150 h 155"/>
                    <a:gd name="T58" fmla="*/ 27 w 130"/>
                    <a:gd name="T59" fmla="*/ 143 h 155"/>
                    <a:gd name="T60" fmla="*/ 17 w 130"/>
                    <a:gd name="T61" fmla="*/ 134 h 155"/>
                    <a:gd name="T62" fmla="*/ 10 w 130"/>
                    <a:gd name="T63" fmla="*/ 123 h 155"/>
                    <a:gd name="T64" fmla="*/ 5 w 130"/>
                    <a:gd name="T65" fmla="*/ 110 h 155"/>
                    <a:gd name="T66" fmla="*/ 1 w 130"/>
                    <a:gd name="T67" fmla="*/ 95 h 155"/>
                    <a:gd name="T68" fmla="*/ 0 w 130"/>
                    <a:gd name="T69" fmla="*/ 78 h 155"/>
                    <a:gd name="T70" fmla="*/ 2 w 130"/>
                    <a:gd name="T71" fmla="*/ 61 h 155"/>
                    <a:gd name="T72" fmla="*/ 5 w 130"/>
                    <a:gd name="T73" fmla="*/ 46 h 155"/>
                    <a:gd name="T74" fmla="*/ 10 w 130"/>
                    <a:gd name="T75" fmla="*/ 31 h 155"/>
                    <a:gd name="T76" fmla="*/ 18 w 130"/>
                    <a:gd name="T77" fmla="*/ 20 h 155"/>
                    <a:gd name="T78" fmla="*/ 28 w 130"/>
                    <a:gd name="T79" fmla="*/ 11 h 155"/>
                    <a:gd name="T80" fmla="*/ 40 w 130"/>
                    <a:gd name="T81" fmla="*/ 5 h 155"/>
                    <a:gd name="T82" fmla="*/ 53 w 130"/>
                    <a:gd name="T83" fmla="*/ 1 h 155"/>
                    <a:gd name="T84" fmla="*/ 67 w 130"/>
                    <a:gd name="T85" fmla="*/ 0 h 155"/>
                    <a:gd name="T86" fmla="*/ 92 w 130"/>
                    <a:gd name="T87" fmla="*/ 3 h 155"/>
                    <a:gd name="T88" fmla="*/ 103 w 130"/>
                    <a:gd name="T89" fmla="*/ 8 h 155"/>
                    <a:gd name="T90" fmla="*/ 112 w 130"/>
                    <a:gd name="T91" fmla="*/ 14 h 155"/>
                    <a:gd name="T92" fmla="*/ 119 w 130"/>
                    <a:gd name="T93" fmla="*/ 22 h 155"/>
                    <a:gd name="T94" fmla="*/ 124 w 130"/>
                    <a:gd name="T95" fmla="*/ 31 h 155"/>
                    <a:gd name="T96" fmla="*/ 128 w 130"/>
                    <a:gd name="T97" fmla="*/ 41 h 155"/>
                    <a:gd name="T98" fmla="*/ 129 w 130"/>
                    <a:gd name="T99" fmla="*/ 53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0" h="155">
                      <a:moveTo>
                        <a:pt x="105" y="53"/>
                      </a:moveTo>
                      <a:lnTo>
                        <a:pt x="104" y="46"/>
                      </a:lnTo>
                      <a:lnTo>
                        <a:pt x="102" y="39"/>
                      </a:lnTo>
                      <a:lnTo>
                        <a:pt x="99" y="34"/>
                      </a:lnTo>
                      <a:lnTo>
                        <a:pt x="95" y="30"/>
                      </a:lnTo>
                      <a:lnTo>
                        <a:pt x="88" y="26"/>
                      </a:lnTo>
                      <a:lnTo>
                        <a:pt x="82" y="23"/>
                      </a:lnTo>
                      <a:lnTo>
                        <a:pt x="75" y="22"/>
                      </a:lnTo>
                      <a:lnTo>
                        <a:pt x="67" y="21"/>
                      </a:lnTo>
                      <a:lnTo>
                        <a:pt x="58" y="22"/>
                      </a:lnTo>
                      <a:lnTo>
                        <a:pt x="50" y="25"/>
                      </a:lnTo>
                      <a:lnTo>
                        <a:pt x="46" y="27"/>
                      </a:lnTo>
                      <a:lnTo>
                        <a:pt x="43" y="29"/>
                      </a:lnTo>
                      <a:lnTo>
                        <a:pt x="40" y="32"/>
                      </a:lnTo>
                      <a:lnTo>
                        <a:pt x="36" y="36"/>
                      </a:lnTo>
                      <a:lnTo>
                        <a:pt x="31" y="44"/>
                      </a:lnTo>
                      <a:lnTo>
                        <a:pt x="28" y="54"/>
                      </a:lnTo>
                      <a:lnTo>
                        <a:pt x="26" y="65"/>
                      </a:lnTo>
                      <a:lnTo>
                        <a:pt x="25" y="77"/>
                      </a:lnTo>
                      <a:lnTo>
                        <a:pt x="26" y="89"/>
                      </a:lnTo>
                      <a:lnTo>
                        <a:pt x="28" y="101"/>
                      </a:lnTo>
                      <a:lnTo>
                        <a:pt x="31" y="111"/>
                      </a:lnTo>
                      <a:lnTo>
                        <a:pt x="36" y="118"/>
                      </a:lnTo>
                      <a:lnTo>
                        <a:pt x="39" y="122"/>
                      </a:lnTo>
                      <a:lnTo>
                        <a:pt x="42" y="125"/>
                      </a:lnTo>
                      <a:lnTo>
                        <a:pt x="46" y="127"/>
                      </a:lnTo>
                      <a:lnTo>
                        <a:pt x="49" y="129"/>
                      </a:lnTo>
                      <a:lnTo>
                        <a:pt x="57" y="132"/>
                      </a:lnTo>
                      <a:lnTo>
                        <a:pt x="66" y="133"/>
                      </a:lnTo>
                      <a:lnTo>
                        <a:pt x="74" y="132"/>
                      </a:lnTo>
                      <a:lnTo>
                        <a:pt x="81" y="131"/>
                      </a:lnTo>
                      <a:lnTo>
                        <a:pt x="87" y="128"/>
                      </a:lnTo>
                      <a:lnTo>
                        <a:pt x="94" y="124"/>
                      </a:lnTo>
                      <a:lnTo>
                        <a:pt x="98" y="119"/>
                      </a:lnTo>
                      <a:lnTo>
                        <a:pt x="102" y="113"/>
                      </a:lnTo>
                      <a:lnTo>
                        <a:pt x="105" y="106"/>
                      </a:lnTo>
                      <a:lnTo>
                        <a:pt x="106" y="98"/>
                      </a:lnTo>
                      <a:lnTo>
                        <a:pt x="130" y="98"/>
                      </a:lnTo>
                      <a:lnTo>
                        <a:pt x="129" y="105"/>
                      </a:lnTo>
                      <a:lnTo>
                        <a:pt x="128" y="111"/>
                      </a:lnTo>
                      <a:lnTo>
                        <a:pt x="126" y="117"/>
                      </a:lnTo>
                      <a:lnTo>
                        <a:pt x="124" y="122"/>
                      </a:lnTo>
                      <a:lnTo>
                        <a:pt x="121" y="127"/>
                      </a:lnTo>
                      <a:lnTo>
                        <a:pt x="118" y="132"/>
                      </a:lnTo>
                      <a:lnTo>
                        <a:pt x="115" y="136"/>
                      </a:lnTo>
                      <a:lnTo>
                        <a:pt x="111" y="140"/>
                      </a:lnTo>
                      <a:lnTo>
                        <a:pt x="106" y="143"/>
                      </a:lnTo>
                      <a:lnTo>
                        <a:pt x="102" y="146"/>
                      </a:lnTo>
                      <a:lnTo>
                        <a:pt x="97" y="149"/>
                      </a:lnTo>
                      <a:lnTo>
                        <a:pt x="90" y="151"/>
                      </a:lnTo>
                      <a:lnTo>
                        <a:pt x="84" y="153"/>
                      </a:lnTo>
                      <a:lnTo>
                        <a:pt x="78" y="154"/>
                      </a:lnTo>
                      <a:lnTo>
                        <a:pt x="72" y="155"/>
                      </a:lnTo>
                      <a:lnTo>
                        <a:pt x="65" y="155"/>
                      </a:lnTo>
                      <a:lnTo>
                        <a:pt x="58" y="154"/>
                      </a:lnTo>
                      <a:lnTo>
                        <a:pt x="51" y="153"/>
                      </a:lnTo>
                      <a:lnTo>
                        <a:pt x="44" y="152"/>
                      </a:lnTo>
                      <a:lnTo>
                        <a:pt x="38" y="150"/>
                      </a:lnTo>
                      <a:lnTo>
                        <a:pt x="32" y="147"/>
                      </a:lnTo>
                      <a:lnTo>
                        <a:pt x="27" y="143"/>
                      </a:lnTo>
                      <a:lnTo>
                        <a:pt x="22" y="139"/>
                      </a:lnTo>
                      <a:lnTo>
                        <a:pt x="17" y="134"/>
                      </a:lnTo>
                      <a:lnTo>
                        <a:pt x="13" y="129"/>
                      </a:lnTo>
                      <a:lnTo>
                        <a:pt x="10" y="123"/>
                      </a:lnTo>
                      <a:lnTo>
                        <a:pt x="7" y="117"/>
                      </a:lnTo>
                      <a:lnTo>
                        <a:pt x="5" y="110"/>
                      </a:lnTo>
                      <a:lnTo>
                        <a:pt x="3" y="103"/>
                      </a:lnTo>
                      <a:lnTo>
                        <a:pt x="1" y="95"/>
                      </a:lnTo>
                      <a:lnTo>
                        <a:pt x="1" y="86"/>
                      </a:lnTo>
                      <a:lnTo>
                        <a:pt x="0" y="78"/>
                      </a:lnTo>
                      <a:lnTo>
                        <a:pt x="1" y="69"/>
                      </a:lnTo>
                      <a:lnTo>
                        <a:pt x="2" y="61"/>
                      </a:lnTo>
                      <a:lnTo>
                        <a:pt x="3" y="53"/>
                      </a:lnTo>
                      <a:lnTo>
                        <a:pt x="5" y="46"/>
                      </a:lnTo>
                      <a:lnTo>
                        <a:pt x="7" y="38"/>
                      </a:lnTo>
                      <a:lnTo>
                        <a:pt x="10" y="31"/>
                      </a:lnTo>
                      <a:lnTo>
                        <a:pt x="14" y="26"/>
                      </a:lnTo>
                      <a:lnTo>
                        <a:pt x="18" y="20"/>
                      </a:lnTo>
                      <a:lnTo>
                        <a:pt x="23" y="15"/>
                      </a:lnTo>
                      <a:lnTo>
                        <a:pt x="28" y="11"/>
                      </a:lnTo>
                      <a:lnTo>
                        <a:pt x="33" y="8"/>
                      </a:lnTo>
                      <a:lnTo>
                        <a:pt x="40" y="5"/>
                      </a:lnTo>
                      <a:lnTo>
                        <a:pt x="46" y="3"/>
                      </a:lnTo>
                      <a:lnTo>
                        <a:pt x="53" y="1"/>
                      </a:lnTo>
                      <a:lnTo>
                        <a:pt x="60" y="0"/>
                      </a:lnTo>
                      <a:lnTo>
                        <a:pt x="67" y="0"/>
                      </a:lnTo>
                      <a:lnTo>
                        <a:pt x="80" y="1"/>
                      </a:lnTo>
                      <a:lnTo>
                        <a:pt x="92" y="3"/>
                      </a:lnTo>
                      <a:lnTo>
                        <a:pt x="98" y="5"/>
                      </a:lnTo>
                      <a:lnTo>
                        <a:pt x="103" y="8"/>
                      </a:lnTo>
                      <a:lnTo>
                        <a:pt x="108" y="11"/>
                      </a:lnTo>
                      <a:lnTo>
                        <a:pt x="112" y="14"/>
                      </a:lnTo>
                      <a:lnTo>
                        <a:pt x="116" y="18"/>
                      </a:lnTo>
                      <a:lnTo>
                        <a:pt x="119" y="22"/>
                      </a:lnTo>
                      <a:lnTo>
                        <a:pt x="122" y="26"/>
                      </a:lnTo>
                      <a:lnTo>
                        <a:pt x="124" y="31"/>
                      </a:lnTo>
                      <a:lnTo>
                        <a:pt x="126" y="36"/>
                      </a:lnTo>
                      <a:lnTo>
                        <a:pt x="128" y="41"/>
                      </a:lnTo>
                      <a:lnTo>
                        <a:pt x="129" y="47"/>
                      </a:lnTo>
                      <a:lnTo>
                        <a:pt x="129" y="53"/>
                      </a:lnTo>
                      <a:lnTo>
                        <a:pt x="105" y="53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21" name="Freeform 273">
                  <a:extLst>
                    <a:ext uri="{FF2B5EF4-FFF2-40B4-BE49-F238E27FC236}">
                      <a16:creationId xmlns:a16="http://schemas.microsoft.com/office/drawing/2014/main" id="{80EE2A2C-0E42-D442-CEE5-8BD308A248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0772" y="1570380"/>
                  <a:ext cx="37017" cy="41845"/>
                </a:xfrm>
                <a:custGeom>
                  <a:avLst/>
                  <a:gdLst>
                    <a:gd name="T0" fmla="*/ 89 w 139"/>
                    <a:gd name="T1" fmla="*/ 141 h 155"/>
                    <a:gd name="T2" fmla="*/ 70 w 139"/>
                    <a:gd name="T3" fmla="*/ 151 h 155"/>
                    <a:gd name="T4" fmla="*/ 48 w 139"/>
                    <a:gd name="T5" fmla="*/ 155 h 155"/>
                    <a:gd name="T6" fmla="*/ 21 w 139"/>
                    <a:gd name="T7" fmla="*/ 148 h 155"/>
                    <a:gd name="T8" fmla="*/ 5 w 139"/>
                    <a:gd name="T9" fmla="*/ 130 h 155"/>
                    <a:gd name="T10" fmla="*/ 1 w 139"/>
                    <a:gd name="T11" fmla="*/ 102 h 155"/>
                    <a:gd name="T12" fmla="*/ 14 w 139"/>
                    <a:gd name="T13" fmla="*/ 80 h 155"/>
                    <a:gd name="T14" fmla="*/ 39 w 139"/>
                    <a:gd name="T15" fmla="*/ 68 h 155"/>
                    <a:gd name="T16" fmla="*/ 69 w 139"/>
                    <a:gd name="T17" fmla="*/ 64 h 155"/>
                    <a:gd name="T18" fmla="*/ 95 w 139"/>
                    <a:gd name="T19" fmla="*/ 58 h 155"/>
                    <a:gd name="T20" fmla="*/ 98 w 139"/>
                    <a:gd name="T21" fmla="*/ 44 h 155"/>
                    <a:gd name="T22" fmla="*/ 94 w 139"/>
                    <a:gd name="T23" fmla="*/ 30 h 155"/>
                    <a:gd name="T24" fmla="*/ 80 w 139"/>
                    <a:gd name="T25" fmla="*/ 23 h 155"/>
                    <a:gd name="T26" fmla="*/ 57 w 139"/>
                    <a:gd name="T27" fmla="*/ 22 h 155"/>
                    <a:gd name="T28" fmla="*/ 39 w 139"/>
                    <a:gd name="T29" fmla="*/ 28 h 155"/>
                    <a:gd name="T30" fmla="*/ 31 w 139"/>
                    <a:gd name="T31" fmla="*/ 43 h 155"/>
                    <a:gd name="T32" fmla="*/ 8 w 139"/>
                    <a:gd name="T33" fmla="*/ 48 h 155"/>
                    <a:gd name="T34" fmla="*/ 10 w 139"/>
                    <a:gd name="T35" fmla="*/ 32 h 155"/>
                    <a:gd name="T36" fmla="*/ 17 w 139"/>
                    <a:gd name="T37" fmla="*/ 19 h 155"/>
                    <a:gd name="T38" fmla="*/ 27 w 139"/>
                    <a:gd name="T39" fmla="*/ 9 h 155"/>
                    <a:gd name="T40" fmla="*/ 42 w 139"/>
                    <a:gd name="T41" fmla="*/ 3 h 155"/>
                    <a:gd name="T42" fmla="*/ 80 w 139"/>
                    <a:gd name="T43" fmla="*/ 0 h 155"/>
                    <a:gd name="T44" fmla="*/ 101 w 139"/>
                    <a:gd name="T45" fmla="*/ 6 h 155"/>
                    <a:gd name="T46" fmla="*/ 112 w 139"/>
                    <a:gd name="T47" fmla="*/ 13 h 155"/>
                    <a:gd name="T48" fmla="*/ 120 w 139"/>
                    <a:gd name="T49" fmla="*/ 24 h 155"/>
                    <a:gd name="T50" fmla="*/ 124 w 139"/>
                    <a:gd name="T51" fmla="*/ 118 h 155"/>
                    <a:gd name="T52" fmla="*/ 129 w 139"/>
                    <a:gd name="T53" fmla="*/ 132 h 155"/>
                    <a:gd name="T54" fmla="*/ 136 w 139"/>
                    <a:gd name="T55" fmla="*/ 133 h 155"/>
                    <a:gd name="T56" fmla="*/ 139 w 139"/>
                    <a:gd name="T57" fmla="*/ 151 h 155"/>
                    <a:gd name="T58" fmla="*/ 128 w 139"/>
                    <a:gd name="T59" fmla="*/ 153 h 155"/>
                    <a:gd name="T60" fmla="*/ 114 w 139"/>
                    <a:gd name="T61" fmla="*/ 152 h 155"/>
                    <a:gd name="T62" fmla="*/ 104 w 139"/>
                    <a:gd name="T63" fmla="*/ 145 h 155"/>
                    <a:gd name="T64" fmla="*/ 100 w 139"/>
                    <a:gd name="T65" fmla="*/ 132 h 155"/>
                    <a:gd name="T66" fmla="*/ 92 w 139"/>
                    <a:gd name="T67" fmla="*/ 79 h 155"/>
                    <a:gd name="T68" fmla="*/ 65 w 139"/>
                    <a:gd name="T69" fmla="*/ 84 h 155"/>
                    <a:gd name="T70" fmla="*/ 45 w 139"/>
                    <a:gd name="T71" fmla="*/ 87 h 155"/>
                    <a:gd name="T72" fmla="*/ 32 w 139"/>
                    <a:gd name="T73" fmla="*/ 94 h 155"/>
                    <a:gd name="T74" fmla="*/ 27 w 139"/>
                    <a:gd name="T75" fmla="*/ 106 h 155"/>
                    <a:gd name="T76" fmla="*/ 28 w 139"/>
                    <a:gd name="T77" fmla="*/ 121 h 155"/>
                    <a:gd name="T78" fmla="*/ 37 w 139"/>
                    <a:gd name="T79" fmla="*/ 130 h 155"/>
                    <a:gd name="T80" fmla="*/ 52 w 139"/>
                    <a:gd name="T81" fmla="*/ 134 h 155"/>
                    <a:gd name="T82" fmla="*/ 79 w 139"/>
                    <a:gd name="T83" fmla="*/ 128 h 155"/>
                    <a:gd name="T84" fmla="*/ 95 w 139"/>
                    <a:gd name="T85" fmla="*/ 113 h 155"/>
                    <a:gd name="T86" fmla="*/ 98 w 139"/>
                    <a:gd name="T87" fmla="*/ 76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9" h="155">
                      <a:moveTo>
                        <a:pt x="100" y="131"/>
                      </a:moveTo>
                      <a:lnTo>
                        <a:pt x="95" y="137"/>
                      </a:lnTo>
                      <a:lnTo>
                        <a:pt x="89" y="141"/>
                      </a:lnTo>
                      <a:lnTo>
                        <a:pt x="83" y="146"/>
                      </a:lnTo>
                      <a:lnTo>
                        <a:pt x="76" y="149"/>
                      </a:lnTo>
                      <a:lnTo>
                        <a:pt x="70" y="151"/>
                      </a:lnTo>
                      <a:lnTo>
                        <a:pt x="63" y="153"/>
                      </a:lnTo>
                      <a:lnTo>
                        <a:pt x="55" y="154"/>
                      </a:lnTo>
                      <a:lnTo>
                        <a:pt x="48" y="155"/>
                      </a:lnTo>
                      <a:lnTo>
                        <a:pt x="38" y="154"/>
                      </a:lnTo>
                      <a:lnTo>
                        <a:pt x="29" y="152"/>
                      </a:lnTo>
                      <a:lnTo>
                        <a:pt x="21" y="148"/>
                      </a:lnTo>
                      <a:lnTo>
                        <a:pt x="14" y="143"/>
                      </a:lnTo>
                      <a:lnTo>
                        <a:pt x="8" y="137"/>
                      </a:lnTo>
                      <a:lnTo>
                        <a:pt x="5" y="130"/>
                      </a:lnTo>
                      <a:lnTo>
                        <a:pt x="1" y="121"/>
                      </a:lnTo>
                      <a:lnTo>
                        <a:pt x="0" y="112"/>
                      </a:lnTo>
                      <a:lnTo>
                        <a:pt x="1" y="102"/>
                      </a:lnTo>
                      <a:lnTo>
                        <a:pt x="5" y="93"/>
                      </a:lnTo>
                      <a:lnTo>
                        <a:pt x="8" y="86"/>
                      </a:lnTo>
                      <a:lnTo>
                        <a:pt x="14" y="80"/>
                      </a:lnTo>
                      <a:lnTo>
                        <a:pt x="21" y="75"/>
                      </a:lnTo>
                      <a:lnTo>
                        <a:pt x="29" y="71"/>
                      </a:lnTo>
                      <a:lnTo>
                        <a:pt x="39" y="68"/>
                      </a:lnTo>
                      <a:lnTo>
                        <a:pt x="51" y="65"/>
                      </a:lnTo>
                      <a:lnTo>
                        <a:pt x="58" y="65"/>
                      </a:lnTo>
                      <a:lnTo>
                        <a:pt x="69" y="64"/>
                      </a:lnTo>
                      <a:lnTo>
                        <a:pt x="84" y="62"/>
                      </a:lnTo>
                      <a:lnTo>
                        <a:pt x="91" y="60"/>
                      </a:lnTo>
                      <a:lnTo>
                        <a:pt x="95" y="58"/>
                      </a:lnTo>
                      <a:lnTo>
                        <a:pt x="97" y="56"/>
                      </a:lnTo>
                      <a:lnTo>
                        <a:pt x="98" y="51"/>
                      </a:lnTo>
                      <a:lnTo>
                        <a:pt x="98" y="44"/>
                      </a:lnTo>
                      <a:lnTo>
                        <a:pt x="98" y="38"/>
                      </a:lnTo>
                      <a:lnTo>
                        <a:pt x="96" y="34"/>
                      </a:lnTo>
                      <a:lnTo>
                        <a:pt x="94" y="30"/>
                      </a:lnTo>
                      <a:lnTo>
                        <a:pt x="90" y="27"/>
                      </a:lnTo>
                      <a:lnTo>
                        <a:pt x="86" y="24"/>
                      </a:lnTo>
                      <a:lnTo>
                        <a:pt x="80" y="23"/>
                      </a:lnTo>
                      <a:lnTo>
                        <a:pt x="73" y="22"/>
                      </a:lnTo>
                      <a:lnTo>
                        <a:pt x="66" y="21"/>
                      </a:lnTo>
                      <a:lnTo>
                        <a:pt x="57" y="22"/>
                      </a:lnTo>
                      <a:lnTo>
                        <a:pt x="50" y="23"/>
                      </a:lnTo>
                      <a:lnTo>
                        <a:pt x="44" y="25"/>
                      </a:lnTo>
                      <a:lnTo>
                        <a:pt x="39" y="28"/>
                      </a:lnTo>
                      <a:lnTo>
                        <a:pt x="36" y="32"/>
                      </a:lnTo>
                      <a:lnTo>
                        <a:pt x="33" y="36"/>
                      </a:lnTo>
                      <a:lnTo>
                        <a:pt x="31" y="43"/>
                      </a:lnTo>
                      <a:lnTo>
                        <a:pt x="31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3"/>
                      </a:lnTo>
                      <a:lnTo>
                        <a:pt x="9" y="36"/>
                      </a:lnTo>
                      <a:lnTo>
                        <a:pt x="10" y="32"/>
                      </a:lnTo>
                      <a:lnTo>
                        <a:pt x="12" y="27"/>
                      </a:lnTo>
                      <a:lnTo>
                        <a:pt x="14" y="23"/>
                      </a:lnTo>
                      <a:lnTo>
                        <a:pt x="17" y="19"/>
                      </a:lnTo>
                      <a:lnTo>
                        <a:pt x="20" y="16"/>
                      </a:lnTo>
                      <a:lnTo>
                        <a:pt x="23" y="12"/>
                      </a:lnTo>
                      <a:lnTo>
                        <a:pt x="27" y="9"/>
                      </a:lnTo>
                      <a:lnTo>
                        <a:pt x="32" y="7"/>
                      </a:lnTo>
                      <a:lnTo>
                        <a:pt x="37" y="5"/>
                      </a:lnTo>
                      <a:lnTo>
                        <a:pt x="42" y="3"/>
                      </a:lnTo>
                      <a:lnTo>
                        <a:pt x="53" y="1"/>
                      </a:lnTo>
                      <a:lnTo>
                        <a:pt x="67" y="0"/>
                      </a:lnTo>
                      <a:lnTo>
                        <a:pt x="80" y="0"/>
                      </a:lnTo>
                      <a:lnTo>
                        <a:pt x="92" y="2"/>
                      </a:lnTo>
                      <a:lnTo>
                        <a:pt x="97" y="4"/>
                      </a:lnTo>
                      <a:lnTo>
                        <a:pt x="101" y="6"/>
                      </a:lnTo>
                      <a:lnTo>
                        <a:pt x="105" y="8"/>
                      </a:lnTo>
                      <a:lnTo>
                        <a:pt x="109" y="11"/>
                      </a:lnTo>
                      <a:lnTo>
                        <a:pt x="112" y="13"/>
                      </a:lnTo>
                      <a:lnTo>
                        <a:pt x="115" y="17"/>
                      </a:lnTo>
                      <a:lnTo>
                        <a:pt x="118" y="20"/>
                      </a:lnTo>
                      <a:lnTo>
                        <a:pt x="120" y="24"/>
                      </a:lnTo>
                      <a:lnTo>
                        <a:pt x="123" y="34"/>
                      </a:lnTo>
                      <a:lnTo>
                        <a:pt x="124" y="45"/>
                      </a:lnTo>
                      <a:lnTo>
                        <a:pt x="124" y="118"/>
                      </a:lnTo>
                      <a:lnTo>
                        <a:pt x="124" y="126"/>
                      </a:lnTo>
                      <a:lnTo>
                        <a:pt x="126" y="130"/>
                      </a:lnTo>
                      <a:lnTo>
                        <a:pt x="129" y="132"/>
                      </a:lnTo>
                      <a:lnTo>
                        <a:pt x="133" y="133"/>
                      </a:lnTo>
                      <a:lnTo>
                        <a:pt x="134" y="133"/>
                      </a:lnTo>
                      <a:lnTo>
                        <a:pt x="136" y="133"/>
                      </a:lnTo>
                      <a:lnTo>
                        <a:pt x="137" y="133"/>
                      </a:lnTo>
                      <a:lnTo>
                        <a:pt x="139" y="132"/>
                      </a:lnTo>
                      <a:lnTo>
                        <a:pt x="139" y="151"/>
                      </a:lnTo>
                      <a:lnTo>
                        <a:pt x="135" y="152"/>
                      </a:lnTo>
                      <a:lnTo>
                        <a:pt x="132" y="153"/>
                      </a:lnTo>
                      <a:lnTo>
                        <a:pt x="128" y="153"/>
                      </a:lnTo>
                      <a:lnTo>
                        <a:pt x="125" y="153"/>
                      </a:lnTo>
                      <a:lnTo>
                        <a:pt x="120" y="153"/>
                      </a:lnTo>
                      <a:lnTo>
                        <a:pt x="114" y="152"/>
                      </a:lnTo>
                      <a:lnTo>
                        <a:pt x="110" y="150"/>
                      </a:lnTo>
                      <a:lnTo>
                        <a:pt x="106" y="148"/>
                      </a:lnTo>
                      <a:lnTo>
                        <a:pt x="104" y="145"/>
                      </a:lnTo>
                      <a:lnTo>
                        <a:pt x="102" y="141"/>
                      </a:lnTo>
                      <a:lnTo>
                        <a:pt x="101" y="137"/>
                      </a:lnTo>
                      <a:lnTo>
                        <a:pt x="100" y="132"/>
                      </a:lnTo>
                      <a:lnTo>
                        <a:pt x="100" y="131"/>
                      </a:lnTo>
                      <a:close/>
                      <a:moveTo>
                        <a:pt x="98" y="76"/>
                      </a:moveTo>
                      <a:lnTo>
                        <a:pt x="92" y="79"/>
                      </a:lnTo>
                      <a:lnTo>
                        <a:pt x="85" y="81"/>
                      </a:lnTo>
                      <a:lnTo>
                        <a:pt x="76" y="83"/>
                      </a:lnTo>
                      <a:lnTo>
                        <a:pt x="65" y="84"/>
                      </a:lnTo>
                      <a:lnTo>
                        <a:pt x="56" y="85"/>
                      </a:lnTo>
                      <a:lnTo>
                        <a:pt x="51" y="86"/>
                      </a:lnTo>
                      <a:lnTo>
                        <a:pt x="45" y="87"/>
                      </a:lnTo>
                      <a:lnTo>
                        <a:pt x="40" y="89"/>
                      </a:lnTo>
                      <a:lnTo>
                        <a:pt x="36" y="91"/>
                      </a:lnTo>
                      <a:lnTo>
                        <a:pt x="32" y="94"/>
                      </a:lnTo>
                      <a:lnTo>
                        <a:pt x="30" y="97"/>
                      </a:lnTo>
                      <a:lnTo>
                        <a:pt x="28" y="102"/>
                      </a:lnTo>
                      <a:lnTo>
                        <a:pt x="27" y="106"/>
                      </a:lnTo>
                      <a:lnTo>
                        <a:pt x="27" y="111"/>
                      </a:lnTo>
                      <a:lnTo>
                        <a:pt x="27" y="116"/>
                      </a:lnTo>
                      <a:lnTo>
                        <a:pt x="28" y="121"/>
                      </a:lnTo>
                      <a:lnTo>
                        <a:pt x="30" y="125"/>
                      </a:lnTo>
                      <a:lnTo>
                        <a:pt x="33" y="128"/>
                      </a:lnTo>
                      <a:lnTo>
                        <a:pt x="37" y="130"/>
                      </a:lnTo>
                      <a:lnTo>
                        <a:pt x="41" y="132"/>
                      </a:lnTo>
                      <a:lnTo>
                        <a:pt x="47" y="133"/>
                      </a:lnTo>
                      <a:lnTo>
                        <a:pt x="52" y="134"/>
                      </a:lnTo>
                      <a:lnTo>
                        <a:pt x="63" y="133"/>
                      </a:lnTo>
                      <a:lnTo>
                        <a:pt x="71" y="131"/>
                      </a:lnTo>
                      <a:lnTo>
                        <a:pt x="79" y="128"/>
                      </a:lnTo>
                      <a:lnTo>
                        <a:pt x="85" y="124"/>
                      </a:lnTo>
                      <a:lnTo>
                        <a:pt x="91" y="118"/>
                      </a:lnTo>
                      <a:lnTo>
                        <a:pt x="95" y="113"/>
                      </a:lnTo>
                      <a:lnTo>
                        <a:pt x="97" y="106"/>
                      </a:lnTo>
                      <a:lnTo>
                        <a:pt x="98" y="98"/>
                      </a:lnTo>
                      <a:lnTo>
                        <a:pt x="98" y="76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738" name="Grupo 737">
                <a:extLst>
                  <a:ext uri="{FF2B5EF4-FFF2-40B4-BE49-F238E27FC236}">
                    <a16:creationId xmlns:a16="http://schemas.microsoft.com/office/drawing/2014/main" id="{303F3183-BBF0-B265-2826-A071EF8BDAE9}"/>
                  </a:ext>
                </a:extLst>
              </p:cNvPr>
              <p:cNvGrpSpPr/>
              <p:nvPr/>
            </p:nvGrpSpPr>
            <p:grpSpPr>
              <a:xfrm>
                <a:off x="4608583" y="2537881"/>
                <a:ext cx="326713" cy="56330"/>
                <a:chOff x="4586651" y="2542473"/>
                <a:chExt cx="326713" cy="56330"/>
              </a:xfrm>
            </p:grpSpPr>
            <p:sp>
              <p:nvSpPr>
                <p:cNvPr id="122" name="Freeform 274">
                  <a:extLst>
                    <a:ext uri="{FF2B5EF4-FFF2-40B4-BE49-F238E27FC236}">
                      <a16:creationId xmlns:a16="http://schemas.microsoft.com/office/drawing/2014/main" id="{2B387DA0-A9B2-5E08-DDE9-91A66A90F5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86651" y="2542473"/>
                  <a:ext cx="51502" cy="56330"/>
                </a:xfrm>
                <a:custGeom>
                  <a:avLst/>
                  <a:gdLst>
                    <a:gd name="T0" fmla="*/ 30 w 191"/>
                    <a:gd name="T1" fmla="*/ 124 h 213"/>
                    <a:gd name="T2" fmla="*/ 36 w 191"/>
                    <a:gd name="T3" fmla="*/ 148 h 213"/>
                    <a:gd name="T4" fmla="*/ 46 w 191"/>
                    <a:gd name="T5" fmla="*/ 167 h 213"/>
                    <a:gd name="T6" fmla="*/ 61 w 191"/>
                    <a:gd name="T7" fmla="*/ 180 h 213"/>
                    <a:gd name="T8" fmla="*/ 81 w 191"/>
                    <a:gd name="T9" fmla="*/ 187 h 213"/>
                    <a:gd name="T10" fmla="*/ 103 w 191"/>
                    <a:gd name="T11" fmla="*/ 188 h 213"/>
                    <a:gd name="T12" fmla="*/ 124 w 191"/>
                    <a:gd name="T13" fmla="*/ 183 h 213"/>
                    <a:gd name="T14" fmla="*/ 141 w 191"/>
                    <a:gd name="T15" fmla="*/ 172 h 213"/>
                    <a:gd name="T16" fmla="*/ 153 w 191"/>
                    <a:gd name="T17" fmla="*/ 155 h 213"/>
                    <a:gd name="T18" fmla="*/ 160 w 191"/>
                    <a:gd name="T19" fmla="*/ 132 h 213"/>
                    <a:gd name="T20" fmla="*/ 163 w 191"/>
                    <a:gd name="T21" fmla="*/ 106 h 213"/>
                    <a:gd name="T22" fmla="*/ 160 w 191"/>
                    <a:gd name="T23" fmla="*/ 80 h 213"/>
                    <a:gd name="T24" fmla="*/ 153 w 191"/>
                    <a:gd name="T25" fmla="*/ 57 h 213"/>
                    <a:gd name="T26" fmla="*/ 141 w 191"/>
                    <a:gd name="T27" fmla="*/ 41 h 213"/>
                    <a:gd name="T28" fmla="*/ 124 w 191"/>
                    <a:gd name="T29" fmla="*/ 30 h 213"/>
                    <a:gd name="T30" fmla="*/ 103 w 191"/>
                    <a:gd name="T31" fmla="*/ 25 h 213"/>
                    <a:gd name="T32" fmla="*/ 81 w 191"/>
                    <a:gd name="T33" fmla="*/ 26 h 213"/>
                    <a:gd name="T34" fmla="*/ 61 w 191"/>
                    <a:gd name="T35" fmla="*/ 33 h 213"/>
                    <a:gd name="T36" fmla="*/ 46 w 191"/>
                    <a:gd name="T37" fmla="*/ 46 h 213"/>
                    <a:gd name="T38" fmla="*/ 36 w 191"/>
                    <a:gd name="T39" fmla="*/ 64 h 213"/>
                    <a:gd name="T40" fmla="*/ 30 w 191"/>
                    <a:gd name="T41" fmla="*/ 88 h 213"/>
                    <a:gd name="T42" fmla="*/ 0 w 191"/>
                    <a:gd name="T43" fmla="*/ 106 h 213"/>
                    <a:gd name="T44" fmla="*/ 4 w 191"/>
                    <a:gd name="T45" fmla="*/ 71 h 213"/>
                    <a:gd name="T46" fmla="*/ 14 w 191"/>
                    <a:gd name="T47" fmla="*/ 44 h 213"/>
                    <a:gd name="T48" fmla="*/ 33 w 191"/>
                    <a:gd name="T49" fmla="*/ 22 h 213"/>
                    <a:gd name="T50" fmla="*/ 56 w 191"/>
                    <a:gd name="T51" fmla="*/ 7 h 213"/>
                    <a:gd name="T52" fmla="*/ 85 w 191"/>
                    <a:gd name="T53" fmla="*/ 0 h 213"/>
                    <a:gd name="T54" fmla="*/ 117 w 191"/>
                    <a:gd name="T55" fmla="*/ 2 h 213"/>
                    <a:gd name="T56" fmla="*/ 144 w 191"/>
                    <a:gd name="T57" fmla="*/ 11 h 213"/>
                    <a:gd name="T58" fmla="*/ 166 w 191"/>
                    <a:gd name="T59" fmla="*/ 28 h 213"/>
                    <a:gd name="T60" fmla="*/ 181 w 191"/>
                    <a:gd name="T61" fmla="*/ 52 h 213"/>
                    <a:gd name="T62" fmla="*/ 189 w 191"/>
                    <a:gd name="T63" fmla="*/ 83 h 213"/>
                    <a:gd name="T64" fmla="*/ 191 w 191"/>
                    <a:gd name="T65" fmla="*/ 118 h 213"/>
                    <a:gd name="T66" fmla="*/ 184 w 191"/>
                    <a:gd name="T67" fmla="*/ 151 h 213"/>
                    <a:gd name="T68" fmla="*/ 172 w 191"/>
                    <a:gd name="T69" fmla="*/ 177 h 213"/>
                    <a:gd name="T70" fmla="*/ 152 w 191"/>
                    <a:gd name="T71" fmla="*/ 197 h 213"/>
                    <a:gd name="T72" fmla="*/ 126 w 191"/>
                    <a:gd name="T73" fmla="*/ 209 h 213"/>
                    <a:gd name="T74" fmla="*/ 96 w 191"/>
                    <a:gd name="T75" fmla="*/ 213 h 213"/>
                    <a:gd name="T76" fmla="*/ 65 w 191"/>
                    <a:gd name="T77" fmla="*/ 209 h 213"/>
                    <a:gd name="T78" fmla="*/ 40 w 191"/>
                    <a:gd name="T79" fmla="*/ 197 h 213"/>
                    <a:gd name="T80" fmla="*/ 19 w 191"/>
                    <a:gd name="T81" fmla="*/ 177 h 213"/>
                    <a:gd name="T82" fmla="*/ 6 w 191"/>
                    <a:gd name="T83" fmla="*/ 151 h 213"/>
                    <a:gd name="T84" fmla="*/ 0 w 191"/>
                    <a:gd name="T85" fmla="*/ 118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91" h="213">
                      <a:moveTo>
                        <a:pt x="29" y="106"/>
                      </a:moveTo>
                      <a:lnTo>
                        <a:pt x="29" y="115"/>
                      </a:lnTo>
                      <a:lnTo>
                        <a:pt x="30" y="124"/>
                      </a:lnTo>
                      <a:lnTo>
                        <a:pt x="31" y="132"/>
                      </a:lnTo>
                      <a:lnTo>
                        <a:pt x="33" y="141"/>
                      </a:lnTo>
                      <a:lnTo>
                        <a:pt x="36" y="148"/>
                      </a:lnTo>
                      <a:lnTo>
                        <a:pt x="39" y="155"/>
                      </a:lnTo>
                      <a:lnTo>
                        <a:pt x="42" y="161"/>
                      </a:lnTo>
                      <a:lnTo>
                        <a:pt x="46" y="167"/>
                      </a:lnTo>
                      <a:lnTo>
                        <a:pt x="51" y="172"/>
                      </a:lnTo>
                      <a:lnTo>
                        <a:pt x="56" y="176"/>
                      </a:lnTo>
                      <a:lnTo>
                        <a:pt x="61" y="180"/>
                      </a:lnTo>
                      <a:lnTo>
                        <a:pt x="67" y="183"/>
                      </a:lnTo>
                      <a:lnTo>
                        <a:pt x="74" y="185"/>
                      </a:lnTo>
                      <a:lnTo>
                        <a:pt x="81" y="187"/>
                      </a:lnTo>
                      <a:lnTo>
                        <a:pt x="88" y="188"/>
                      </a:lnTo>
                      <a:lnTo>
                        <a:pt x="96" y="188"/>
                      </a:lnTo>
                      <a:lnTo>
                        <a:pt x="103" y="188"/>
                      </a:lnTo>
                      <a:lnTo>
                        <a:pt x="111" y="187"/>
                      </a:lnTo>
                      <a:lnTo>
                        <a:pt x="117" y="185"/>
                      </a:lnTo>
                      <a:lnTo>
                        <a:pt x="124" y="183"/>
                      </a:lnTo>
                      <a:lnTo>
                        <a:pt x="129" y="180"/>
                      </a:lnTo>
                      <a:lnTo>
                        <a:pt x="136" y="176"/>
                      </a:lnTo>
                      <a:lnTo>
                        <a:pt x="141" y="172"/>
                      </a:lnTo>
                      <a:lnTo>
                        <a:pt x="145" y="167"/>
                      </a:lnTo>
                      <a:lnTo>
                        <a:pt x="149" y="161"/>
                      </a:lnTo>
                      <a:lnTo>
                        <a:pt x="153" y="155"/>
                      </a:lnTo>
                      <a:lnTo>
                        <a:pt x="156" y="148"/>
                      </a:lnTo>
                      <a:lnTo>
                        <a:pt x="158" y="141"/>
                      </a:lnTo>
                      <a:lnTo>
                        <a:pt x="160" y="132"/>
                      </a:lnTo>
                      <a:lnTo>
                        <a:pt x="162" y="124"/>
                      </a:lnTo>
                      <a:lnTo>
                        <a:pt x="162" y="115"/>
                      </a:lnTo>
                      <a:lnTo>
                        <a:pt x="163" y="106"/>
                      </a:lnTo>
                      <a:lnTo>
                        <a:pt x="162" y="97"/>
                      </a:lnTo>
                      <a:lnTo>
                        <a:pt x="162" y="88"/>
                      </a:lnTo>
                      <a:lnTo>
                        <a:pt x="160" y="80"/>
                      </a:lnTo>
                      <a:lnTo>
                        <a:pt x="158" y="71"/>
                      </a:lnTo>
                      <a:lnTo>
                        <a:pt x="156" y="64"/>
                      </a:lnTo>
                      <a:lnTo>
                        <a:pt x="153" y="57"/>
                      </a:lnTo>
                      <a:lnTo>
                        <a:pt x="149" y="51"/>
                      </a:lnTo>
                      <a:lnTo>
                        <a:pt x="145" y="46"/>
                      </a:lnTo>
                      <a:lnTo>
                        <a:pt x="141" y="41"/>
                      </a:lnTo>
                      <a:lnTo>
                        <a:pt x="136" y="36"/>
                      </a:lnTo>
                      <a:lnTo>
                        <a:pt x="129" y="33"/>
                      </a:lnTo>
                      <a:lnTo>
                        <a:pt x="124" y="30"/>
                      </a:lnTo>
                      <a:lnTo>
                        <a:pt x="117" y="27"/>
                      </a:lnTo>
                      <a:lnTo>
                        <a:pt x="111" y="26"/>
                      </a:lnTo>
                      <a:lnTo>
                        <a:pt x="103" y="25"/>
                      </a:lnTo>
                      <a:lnTo>
                        <a:pt x="96" y="24"/>
                      </a:lnTo>
                      <a:lnTo>
                        <a:pt x="88" y="25"/>
                      </a:lnTo>
                      <a:lnTo>
                        <a:pt x="81" y="26"/>
                      </a:lnTo>
                      <a:lnTo>
                        <a:pt x="74" y="27"/>
                      </a:lnTo>
                      <a:lnTo>
                        <a:pt x="67" y="30"/>
                      </a:lnTo>
                      <a:lnTo>
                        <a:pt x="61" y="33"/>
                      </a:lnTo>
                      <a:lnTo>
                        <a:pt x="56" y="36"/>
                      </a:lnTo>
                      <a:lnTo>
                        <a:pt x="51" y="41"/>
                      </a:lnTo>
                      <a:lnTo>
                        <a:pt x="46" y="46"/>
                      </a:lnTo>
                      <a:lnTo>
                        <a:pt x="42" y="51"/>
                      </a:lnTo>
                      <a:lnTo>
                        <a:pt x="39" y="57"/>
                      </a:lnTo>
                      <a:lnTo>
                        <a:pt x="36" y="64"/>
                      </a:lnTo>
                      <a:lnTo>
                        <a:pt x="33" y="71"/>
                      </a:lnTo>
                      <a:lnTo>
                        <a:pt x="31" y="80"/>
                      </a:lnTo>
                      <a:lnTo>
                        <a:pt x="30" y="88"/>
                      </a:lnTo>
                      <a:lnTo>
                        <a:pt x="29" y="97"/>
                      </a:lnTo>
                      <a:lnTo>
                        <a:pt x="29" y="106"/>
                      </a:lnTo>
                      <a:close/>
                      <a:moveTo>
                        <a:pt x="0" y="106"/>
                      </a:moveTo>
                      <a:lnTo>
                        <a:pt x="0" y="94"/>
                      </a:lnTo>
                      <a:lnTo>
                        <a:pt x="2" y="83"/>
                      </a:lnTo>
                      <a:lnTo>
                        <a:pt x="4" y="71"/>
                      </a:lnTo>
                      <a:lnTo>
                        <a:pt x="6" y="62"/>
                      </a:lnTo>
                      <a:lnTo>
                        <a:pt x="10" y="52"/>
                      </a:lnTo>
                      <a:lnTo>
                        <a:pt x="14" y="44"/>
                      </a:lnTo>
                      <a:lnTo>
                        <a:pt x="19" y="36"/>
                      </a:lnTo>
                      <a:lnTo>
                        <a:pt x="26" y="29"/>
                      </a:lnTo>
                      <a:lnTo>
                        <a:pt x="33" y="22"/>
                      </a:lnTo>
                      <a:lnTo>
                        <a:pt x="40" y="15"/>
                      </a:lnTo>
                      <a:lnTo>
                        <a:pt x="47" y="11"/>
                      </a:lnTo>
                      <a:lnTo>
                        <a:pt x="56" y="7"/>
                      </a:lnTo>
                      <a:lnTo>
                        <a:pt x="65" y="4"/>
                      </a:lnTo>
                      <a:lnTo>
                        <a:pt x="74" y="2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7" y="0"/>
                      </a:lnTo>
                      <a:lnTo>
                        <a:pt x="117" y="2"/>
                      </a:lnTo>
                      <a:lnTo>
                        <a:pt x="126" y="4"/>
                      </a:lnTo>
                      <a:lnTo>
                        <a:pt x="136" y="7"/>
                      </a:lnTo>
                      <a:lnTo>
                        <a:pt x="144" y="11"/>
                      </a:lnTo>
                      <a:lnTo>
                        <a:pt x="152" y="15"/>
                      </a:lnTo>
                      <a:lnTo>
                        <a:pt x="159" y="22"/>
                      </a:lnTo>
                      <a:lnTo>
                        <a:pt x="166" y="28"/>
                      </a:lnTo>
                      <a:lnTo>
                        <a:pt x="172" y="36"/>
                      </a:lnTo>
                      <a:lnTo>
                        <a:pt x="177" y="44"/>
                      </a:lnTo>
                      <a:lnTo>
                        <a:pt x="181" y="52"/>
                      </a:lnTo>
                      <a:lnTo>
                        <a:pt x="184" y="61"/>
                      </a:lnTo>
                      <a:lnTo>
                        <a:pt x="187" y="71"/>
                      </a:lnTo>
                      <a:lnTo>
                        <a:pt x="189" y="83"/>
                      </a:lnTo>
                      <a:lnTo>
                        <a:pt x="191" y="94"/>
                      </a:lnTo>
                      <a:lnTo>
                        <a:pt x="191" y="106"/>
                      </a:lnTo>
                      <a:lnTo>
                        <a:pt x="191" y="118"/>
                      </a:lnTo>
                      <a:lnTo>
                        <a:pt x="189" y="129"/>
                      </a:lnTo>
                      <a:lnTo>
                        <a:pt x="187" y="141"/>
                      </a:lnTo>
                      <a:lnTo>
                        <a:pt x="184" y="151"/>
                      </a:lnTo>
                      <a:lnTo>
                        <a:pt x="181" y="160"/>
                      </a:lnTo>
                      <a:lnTo>
                        <a:pt x="177" y="169"/>
                      </a:lnTo>
                      <a:lnTo>
                        <a:pt x="172" y="177"/>
                      </a:lnTo>
                      <a:lnTo>
                        <a:pt x="166" y="184"/>
                      </a:lnTo>
                      <a:lnTo>
                        <a:pt x="159" y="190"/>
                      </a:lnTo>
                      <a:lnTo>
                        <a:pt x="152" y="197"/>
                      </a:lnTo>
                      <a:lnTo>
                        <a:pt x="144" y="202"/>
                      </a:lnTo>
                      <a:lnTo>
                        <a:pt x="136" y="206"/>
                      </a:lnTo>
                      <a:lnTo>
                        <a:pt x="126" y="209"/>
                      </a:lnTo>
                      <a:lnTo>
                        <a:pt x="117" y="211"/>
                      </a:lnTo>
                      <a:lnTo>
                        <a:pt x="107" y="212"/>
                      </a:lnTo>
                      <a:lnTo>
                        <a:pt x="96" y="213"/>
                      </a:lnTo>
                      <a:lnTo>
                        <a:pt x="85" y="212"/>
                      </a:lnTo>
                      <a:lnTo>
                        <a:pt x="74" y="211"/>
                      </a:lnTo>
                      <a:lnTo>
                        <a:pt x="65" y="209"/>
                      </a:lnTo>
                      <a:lnTo>
                        <a:pt x="56" y="206"/>
                      </a:lnTo>
                      <a:lnTo>
                        <a:pt x="47" y="202"/>
                      </a:lnTo>
                      <a:lnTo>
                        <a:pt x="40" y="197"/>
                      </a:lnTo>
                      <a:lnTo>
                        <a:pt x="33" y="190"/>
                      </a:lnTo>
                      <a:lnTo>
                        <a:pt x="26" y="184"/>
                      </a:lnTo>
                      <a:lnTo>
                        <a:pt x="19" y="177"/>
                      </a:lnTo>
                      <a:lnTo>
                        <a:pt x="14" y="169"/>
                      </a:lnTo>
                      <a:lnTo>
                        <a:pt x="10" y="160"/>
                      </a:lnTo>
                      <a:lnTo>
                        <a:pt x="6" y="151"/>
                      </a:lnTo>
                      <a:lnTo>
                        <a:pt x="4" y="141"/>
                      </a:lnTo>
                      <a:lnTo>
                        <a:pt x="2" y="129"/>
                      </a:lnTo>
                      <a:lnTo>
                        <a:pt x="0" y="118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23" name="Freeform 275">
                  <a:extLst>
                    <a:ext uri="{FF2B5EF4-FFF2-40B4-BE49-F238E27FC236}">
                      <a16:creationId xmlns:a16="http://schemas.microsoft.com/office/drawing/2014/main" id="{1217916C-BD32-319F-B3B4-116885955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7809" y="2544082"/>
                  <a:ext cx="6438" cy="17704"/>
                </a:xfrm>
                <a:custGeom>
                  <a:avLst/>
                  <a:gdLst>
                    <a:gd name="T0" fmla="*/ 0 w 28"/>
                    <a:gd name="T1" fmla="*/ 29 h 68"/>
                    <a:gd name="T2" fmla="*/ 0 w 28"/>
                    <a:gd name="T3" fmla="*/ 0 h 68"/>
                    <a:gd name="T4" fmla="*/ 28 w 28"/>
                    <a:gd name="T5" fmla="*/ 0 h 68"/>
                    <a:gd name="T6" fmla="*/ 28 w 28"/>
                    <a:gd name="T7" fmla="*/ 33 h 68"/>
                    <a:gd name="T8" fmla="*/ 28 w 28"/>
                    <a:gd name="T9" fmla="*/ 40 h 68"/>
                    <a:gd name="T10" fmla="*/ 26 w 28"/>
                    <a:gd name="T11" fmla="*/ 46 h 68"/>
                    <a:gd name="T12" fmla="*/ 24 w 28"/>
                    <a:gd name="T13" fmla="*/ 51 h 68"/>
                    <a:gd name="T14" fmla="*/ 20 w 28"/>
                    <a:gd name="T15" fmla="*/ 56 h 68"/>
                    <a:gd name="T16" fmla="*/ 16 w 28"/>
                    <a:gd name="T17" fmla="*/ 60 h 68"/>
                    <a:gd name="T18" fmla="*/ 12 w 28"/>
                    <a:gd name="T19" fmla="*/ 64 h 68"/>
                    <a:gd name="T20" fmla="*/ 6 w 28"/>
                    <a:gd name="T21" fmla="*/ 66 h 68"/>
                    <a:gd name="T22" fmla="*/ 0 w 28"/>
                    <a:gd name="T23" fmla="*/ 68 h 68"/>
                    <a:gd name="T24" fmla="*/ 0 w 28"/>
                    <a:gd name="T25" fmla="*/ 56 h 68"/>
                    <a:gd name="T26" fmla="*/ 3 w 28"/>
                    <a:gd name="T27" fmla="*/ 55 h 68"/>
                    <a:gd name="T28" fmla="*/ 6 w 28"/>
                    <a:gd name="T29" fmla="*/ 54 h 68"/>
                    <a:gd name="T30" fmla="*/ 8 w 28"/>
                    <a:gd name="T31" fmla="*/ 52 h 68"/>
                    <a:gd name="T32" fmla="*/ 10 w 28"/>
                    <a:gd name="T33" fmla="*/ 49 h 68"/>
                    <a:gd name="T34" fmla="*/ 12 w 28"/>
                    <a:gd name="T35" fmla="*/ 46 h 68"/>
                    <a:gd name="T36" fmla="*/ 13 w 28"/>
                    <a:gd name="T37" fmla="*/ 43 h 68"/>
                    <a:gd name="T38" fmla="*/ 14 w 28"/>
                    <a:gd name="T39" fmla="*/ 39 h 68"/>
                    <a:gd name="T40" fmla="*/ 14 w 28"/>
                    <a:gd name="T41" fmla="*/ 34 h 68"/>
                    <a:gd name="T42" fmla="*/ 14 w 28"/>
                    <a:gd name="T43" fmla="*/ 29 h 68"/>
                    <a:gd name="T44" fmla="*/ 0 w 28"/>
                    <a:gd name="T45" fmla="*/ 29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68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33"/>
                      </a:lnTo>
                      <a:lnTo>
                        <a:pt x="28" y="40"/>
                      </a:lnTo>
                      <a:lnTo>
                        <a:pt x="26" y="46"/>
                      </a:lnTo>
                      <a:lnTo>
                        <a:pt x="24" y="51"/>
                      </a:lnTo>
                      <a:lnTo>
                        <a:pt x="20" y="56"/>
                      </a:lnTo>
                      <a:lnTo>
                        <a:pt x="16" y="60"/>
                      </a:lnTo>
                      <a:lnTo>
                        <a:pt x="12" y="64"/>
                      </a:lnTo>
                      <a:lnTo>
                        <a:pt x="6" y="66"/>
                      </a:lnTo>
                      <a:lnTo>
                        <a:pt x="0" y="68"/>
                      </a:lnTo>
                      <a:lnTo>
                        <a:pt x="0" y="56"/>
                      </a:lnTo>
                      <a:lnTo>
                        <a:pt x="3" y="55"/>
                      </a:lnTo>
                      <a:lnTo>
                        <a:pt x="6" y="54"/>
                      </a:lnTo>
                      <a:lnTo>
                        <a:pt x="8" y="52"/>
                      </a:lnTo>
                      <a:lnTo>
                        <a:pt x="10" y="49"/>
                      </a:lnTo>
                      <a:lnTo>
                        <a:pt x="12" y="46"/>
                      </a:lnTo>
                      <a:lnTo>
                        <a:pt x="13" y="43"/>
                      </a:lnTo>
                      <a:lnTo>
                        <a:pt x="14" y="39"/>
                      </a:lnTo>
                      <a:lnTo>
                        <a:pt x="14" y="34"/>
                      </a:lnTo>
                      <a:lnTo>
                        <a:pt x="14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24" name="Freeform 276">
                  <a:extLst>
                    <a:ext uri="{FF2B5EF4-FFF2-40B4-BE49-F238E27FC236}">
                      <a16:creationId xmlns:a16="http://schemas.microsoft.com/office/drawing/2014/main" id="{CBB514C9-0B28-13B2-9E9E-9516916948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65513" y="2544082"/>
                  <a:ext cx="45064" cy="53111"/>
                </a:xfrm>
                <a:custGeom>
                  <a:avLst/>
                  <a:gdLst>
                    <a:gd name="T0" fmla="*/ 28 w 164"/>
                    <a:gd name="T1" fmla="*/ 24 h 202"/>
                    <a:gd name="T2" fmla="*/ 76 w 164"/>
                    <a:gd name="T3" fmla="*/ 177 h 202"/>
                    <a:gd name="T4" fmla="*/ 90 w 164"/>
                    <a:gd name="T5" fmla="*/ 176 h 202"/>
                    <a:gd name="T6" fmla="*/ 102 w 164"/>
                    <a:gd name="T7" fmla="*/ 172 h 202"/>
                    <a:gd name="T8" fmla="*/ 112 w 164"/>
                    <a:gd name="T9" fmla="*/ 166 h 202"/>
                    <a:gd name="T10" fmla="*/ 121 w 164"/>
                    <a:gd name="T11" fmla="*/ 158 h 202"/>
                    <a:gd name="T12" fmla="*/ 128 w 164"/>
                    <a:gd name="T13" fmla="*/ 147 h 202"/>
                    <a:gd name="T14" fmla="*/ 133 w 164"/>
                    <a:gd name="T15" fmla="*/ 134 h 202"/>
                    <a:gd name="T16" fmla="*/ 136 w 164"/>
                    <a:gd name="T17" fmla="*/ 117 h 202"/>
                    <a:gd name="T18" fmla="*/ 137 w 164"/>
                    <a:gd name="T19" fmla="*/ 100 h 202"/>
                    <a:gd name="T20" fmla="*/ 136 w 164"/>
                    <a:gd name="T21" fmla="*/ 83 h 202"/>
                    <a:gd name="T22" fmla="*/ 133 w 164"/>
                    <a:gd name="T23" fmla="*/ 67 h 202"/>
                    <a:gd name="T24" fmla="*/ 128 w 164"/>
                    <a:gd name="T25" fmla="*/ 54 h 202"/>
                    <a:gd name="T26" fmla="*/ 121 w 164"/>
                    <a:gd name="T27" fmla="*/ 43 h 202"/>
                    <a:gd name="T28" fmla="*/ 112 w 164"/>
                    <a:gd name="T29" fmla="*/ 35 h 202"/>
                    <a:gd name="T30" fmla="*/ 101 w 164"/>
                    <a:gd name="T31" fmla="*/ 29 h 202"/>
                    <a:gd name="T32" fmla="*/ 89 w 164"/>
                    <a:gd name="T33" fmla="*/ 25 h 202"/>
                    <a:gd name="T34" fmla="*/ 76 w 164"/>
                    <a:gd name="T35" fmla="*/ 24 h 202"/>
                    <a:gd name="T36" fmla="*/ 0 w 164"/>
                    <a:gd name="T37" fmla="*/ 0 h 202"/>
                    <a:gd name="T38" fmla="*/ 88 w 164"/>
                    <a:gd name="T39" fmla="*/ 1 h 202"/>
                    <a:gd name="T40" fmla="*/ 106 w 164"/>
                    <a:gd name="T41" fmla="*/ 4 h 202"/>
                    <a:gd name="T42" fmla="*/ 123 w 164"/>
                    <a:gd name="T43" fmla="*/ 10 h 202"/>
                    <a:gd name="T44" fmla="*/ 136 w 164"/>
                    <a:gd name="T45" fmla="*/ 20 h 202"/>
                    <a:gd name="T46" fmla="*/ 147 w 164"/>
                    <a:gd name="T47" fmla="*/ 32 h 202"/>
                    <a:gd name="T48" fmla="*/ 156 w 164"/>
                    <a:gd name="T49" fmla="*/ 47 h 202"/>
                    <a:gd name="T50" fmla="*/ 161 w 164"/>
                    <a:gd name="T51" fmla="*/ 65 h 202"/>
                    <a:gd name="T52" fmla="*/ 164 w 164"/>
                    <a:gd name="T53" fmla="*/ 87 h 202"/>
                    <a:gd name="T54" fmla="*/ 164 w 164"/>
                    <a:gd name="T55" fmla="*/ 110 h 202"/>
                    <a:gd name="T56" fmla="*/ 161 w 164"/>
                    <a:gd name="T57" fmla="*/ 132 h 202"/>
                    <a:gd name="T58" fmla="*/ 155 w 164"/>
                    <a:gd name="T59" fmla="*/ 151 h 202"/>
                    <a:gd name="T60" fmla="*/ 147 w 164"/>
                    <a:gd name="T61" fmla="*/ 167 h 202"/>
                    <a:gd name="T62" fmla="*/ 135 w 164"/>
                    <a:gd name="T63" fmla="*/ 181 h 202"/>
                    <a:gd name="T64" fmla="*/ 122 w 164"/>
                    <a:gd name="T65" fmla="*/ 192 h 202"/>
                    <a:gd name="T66" fmla="*/ 105 w 164"/>
                    <a:gd name="T67" fmla="*/ 198 h 202"/>
                    <a:gd name="T68" fmla="*/ 87 w 164"/>
                    <a:gd name="T69" fmla="*/ 202 h 202"/>
                    <a:gd name="T70" fmla="*/ 0 w 164"/>
                    <a:gd name="T71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4" h="202">
                      <a:moveTo>
                        <a:pt x="76" y="24"/>
                      </a:moveTo>
                      <a:lnTo>
                        <a:pt x="28" y="24"/>
                      </a:lnTo>
                      <a:lnTo>
                        <a:pt x="28" y="177"/>
                      </a:lnTo>
                      <a:lnTo>
                        <a:pt x="76" y="177"/>
                      </a:lnTo>
                      <a:lnTo>
                        <a:pt x="83" y="177"/>
                      </a:lnTo>
                      <a:lnTo>
                        <a:pt x="90" y="176"/>
                      </a:lnTo>
                      <a:lnTo>
                        <a:pt x="96" y="174"/>
                      </a:lnTo>
                      <a:lnTo>
                        <a:pt x="102" y="172"/>
                      </a:lnTo>
                      <a:lnTo>
                        <a:pt x="107" y="169"/>
                      </a:lnTo>
                      <a:lnTo>
                        <a:pt x="112" y="166"/>
                      </a:lnTo>
                      <a:lnTo>
                        <a:pt x="116" y="162"/>
                      </a:lnTo>
                      <a:lnTo>
                        <a:pt x="121" y="158"/>
                      </a:lnTo>
                      <a:lnTo>
                        <a:pt x="125" y="152"/>
                      </a:lnTo>
                      <a:lnTo>
                        <a:pt x="128" y="147"/>
                      </a:lnTo>
                      <a:lnTo>
                        <a:pt x="131" y="141"/>
                      </a:lnTo>
                      <a:lnTo>
                        <a:pt x="133" y="134"/>
                      </a:lnTo>
                      <a:lnTo>
                        <a:pt x="134" y="125"/>
                      </a:lnTo>
                      <a:lnTo>
                        <a:pt x="136" y="117"/>
                      </a:lnTo>
                      <a:lnTo>
                        <a:pt x="136" y="109"/>
                      </a:lnTo>
                      <a:lnTo>
                        <a:pt x="137" y="100"/>
                      </a:lnTo>
                      <a:lnTo>
                        <a:pt x="136" y="91"/>
                      </a:lnTo>
                      <a:lnTo>
                        <a:pt x="136" y="83"/>
                      </a:lnTo>
                      <a:lnTo>
                        <a:pt x="134" y="75"/>
                      </a:lnTo>
                      <a:lnTo>
                        <a:pt x="133" y="67"/>
                      </a:lnTo>
                      <a:lnTo>
                        <a:pt x="131" y="60"/>
                      </a:lnTo>
                      <a:lnTo>
                        <a:pt x="128" y="54"/>
                      </a:lnTo>
                      <a:lnTo>
                        <a:pt x="125" y="48"/>
                      </a:lnTo>
                      <a:lnTo>
                        <a:pt x="121" y="43"/>
                      </a:lnTo>
                      <a:lnTo>
                        <a:pt x="116" y="39"/>
                      </a:lnTo>
                      <a:lnTo>
                        <a:pt x="112" y="35"/>
                      </a:lnTo>
                      <a:lnTo>
                        <a:pt x="107" y="32"/>
                      </a:lnTo>
                      <a:lnTo>
                        <a:pt x="101" y="29"/>
                      </a:lnTo>
                      <a:lnTo>
                        <a:pt x="95" y="27"/>
                      </a:lnTo>
                      <a:lnTo>
                        <a:pt x="89" y="25"/>
                      </a:lnTo>
                      <a:lnTo>
                        <a:pt x="83" y="24"/>
                      </a:lnTo>
                      <a:lnTo>
                        <a:pt x="76" y="24"/>
                      </a:lnTo>
                      <a:close/>
                      <a:moveTo>
                        <a:pt x="0" y="202"/>
                      </a:moveTo>
                      <a:lnTo>
                        <a:pt x="0" y="0"/>
                      </a:lnTo>
                      <a:lnTo>
                        <a:pt x="78" y="0"/>
                      </a:lnTo>
                      <a:lnTo>
                        <a:pt x="88" y="1"/>
                      </a:lnTo>
                      <a:lnTo>
                        <a:pt x="97" y="2"/>
                      </a:lnTo>
                      <a:lnTo>
                        <a:pt x="106" y="4"/>
                      </a:lnTo>
                      <a:lnTo>
                        <a:pt x="114" y="6"/>
                      </a:lnTo>
                      <a:lnTo>
                        <a:pt x="123" y="10"/>
                      </a:lnTo>
                      <a:lnTo>
                        <a:pt x="130" y="15"/>
                      </a:lnTo>
                      <a:lnTo>
                        <a:pt x="136" y="20"/>
                      </a:lnTo>
                      <a:lnTo>
                        <a:pt x="142" y="26"/>
                      </a:lnTo>
                      <a:lnTo>
                        <a:pt x="147" y="32"/>
                      </a:lnTo>
                      <a:lnTo>
                        <a:pt x="152" y="40"/>
                      </a:lnTo>
                      <a:lnTo>
                        <a:pt x="156" y="47"/>
                      </a:lnTo>
                      <a:lnTo>
                        <a:pt x="159" y="56"/>
                      </a:lnTo>
                      <a:lnTo>
                        <a:pt x="161" y="65"/>
                      </a:lnTo>
                      <a:lnTo>
                        <a:pt x="163" y="76"/>
                      </a:lnTo>
                      <a:lnTo>
                        <a:pt x="164" y="87"/>
                      </a:lnTo>
                      <a:lnTo>
                        <a:pt x="164" y="98"/>
                      </a:lnTo>
                      <a:lnTo>
                        <a:pt x="164" y="110"/>
                      </a:lnTo>
                      <a:lnTo>
                        <a:pt x="163" y="121"/>
                      </a:lnTo>
                      <a:lnTo>
                        <a:pt x="161" y="132"/>
                      </a:lnTo>
                      <a:lnTo>
                        <a:pt x="158" y="142"/>
                      </a:lnTo>
                      <a:lnTo>
                        <a:pt x="155" y="151"/>
                      </a:lnTo>
                      <a:lnTo>
                        <a:pt x="151" y="160"/>
                      </a:lnTo>
                      <a:lnTo>
                        <a:pt x="147" y="167"/>
                      </a:lnTo>
                      <a:lnTo>
                        <a:pt x="141" y="174"/>
                      </a:lnTo>
                      <a:lnTo>
                        <a:pt x="135" y="181"/>
                      </a:lnTo>
                      <a:lnTo>
                        <a:pt x="129" y="187"/>
                      </a:lnTo>
                      <a:lnTo>
                        <a:pt x="122" y="192"/>
                      </a:lnTo>
                      <a:lnTo>
                        <a:pt x="113" y="195"/>
                      </a:lnTo>
                      <a:lnTo>
                        <a:pt x="105" y="198"/>
                      </a:lnTo>
                      <a:lnTo>
                        <a:pt x="96" y="200"/>
                      </a:lnTo>
                      <a:lnTo>
                        <a:pt x="87" y="202"/>
                      </a:lnTo>
                      <a:lnTo>
                        <a:pt x="77" y="202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25" name="Freeform 277">
                  <a:extLst>
                    <a:ext uri="{FF2B5EF4-FFF2-40B4-BE49-F238E27FC236}">
                      <a16:creationId xmlns:a16="http://schemas.microsoft.com/office/drawing/2014/main" id="{BB1FD965-CD44-85FC-46DC-93A858BDF4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17014" y="2556958"/>
                  <a:ext cx="37017" cy="41845"/>
                </a:xfrm>
                <a:custGeom>
                  <a:avLst/>
                  <a:gdLst>
                    <a:gd name="T0" fmla="*/ 25 w 140"/>
                    <a:gd name="T1" fmla="*/ 91 h 156"/>
                    <a:gd name="T2" fmla="*/ 31 w 140"/>
                    <a:gd name="T3" fmla="*/ 112 h 156"/>
                    <a:gd name="T4" fmla="*/ 39 w 140"/>
                    <a:gd name="T5" fmla="*/ 123 h 156"/>
                    <a:gd name="T6" fmla="*/ 47 w 140"/>
                    <a:gd name="T7" fmla="*/ 128 h 156"/>
                    <a:gd name="T8" fmla="*/ 60 w 140"/>
                    <a:gd name="T9" fmla="*/ 133 h 156"/>
                    <a:gd name="T10" fmla="*/ 80 w 140"/>
                    <a:gd name="T11" fmla="*/ 133 h 156"/>
                    <a:gd name="T12" fmla="*/ 92 w 140"/>
                    <a:gd name="T13" fmla="*/ 128 h 156"/>
                    <a:gd name="T14" fmla="*/ 100 w 140"/>
                    <a:gd name="T15" fmla="*/ 123 h 156"/>
                    <a:gd name="T16" fmla="*/ 108 w 140"/>
                    <a:gd name="T17" fmla="*/ 112 h 156"/>
                    <a:gd name="T18" fmla="*/ 114 w 140"/>
                    <a:gd name="T19" fmla="*/ 91 h 156"/>
                    <a:gd name="T20" fmla="*/ 114 w 140"/>
                    <a:gd name="T21" fmla="*/ 65 h 156"/>
                    <a:gd name="T22" fmla="*/ 108 w 140"/>
                    <a:gd name="T23" fmla="*/ 45 h 156"/>
                    <a:gd name="T24" fmla="*/ 100 w 140"/>
                    <a:gd name="T25" fmla="*/ 34 h 156"/>
                    <a:gd name="T26" fmla="*/ 92 w 140"/>
                    <a:gd name="T27" fmla="*/ 28 h 156"/>
                    <a:gd name="T28" fmla="*/ 80 w 140"/>
                    <a:gd name="T29" fmla="*/ 24 h 156"/>
                    <a:gd name="T30" fmla="*/ 60 w 140"/>
                    <a:gd name="T31" fmla="*/ 24 h 156"/>
                    <a:gd name="T32" fmla="*/ 47 w 140"/>
                    <a:gd name="T33" fmla="*/ 28 h 156"/>
                    <a:gd name="T34" fmla="*/ 39 w 140"/>
                    <a:gd name="T35" fmla="*/ 34 h 156"/>
                    <a:gd name="T36" fmla="*/ 31 w 140"/>
                    <a:gd name="T37" fmla="*/ 45 h 156"/>
                    <a:gd name="T38" fmla="*/ 25 w 140"/>
                    <a:gd name="T39" fmla="*/ 65 h 156"/>
                    <a:gd name="T40" fmla="*/ 0 w 140"/>
                    <a:gd name="T41" fmla="*/ 79 h 156"/>
                    <a:gd name="T42" fmla="*/ 1 w 140"/>
                    <a:gd name="T43" fmla="*/ 61 h 156"/>
                    <a:gd name="T44" fmla="*/ 4 w 140"/>
                    <a:gd name="T45" fmla="*/ 46 h 156"/>
                    <a:gd name="T46" fmla="*/ 10 w 140"/>
                    <a:gd name="T47" fmla="*/ 33 h 156"/>
                    <a:gd name="T48" fmla="*/ 18 w 140"/>
                    <a:gd name="T49" fmla="*/ 22 h 156"/>
                    <a:gd name="T50" fmla="*/ 28 w 140"/>
                    <a:gd name="T51" fmla="*/ 12 h 156"/>
                    <a:gd name="T52" fmla="*/ 40 w 140"/>
                    <a:gd name="T53" fmla="*/ 5 h 156"/>
                    <a:gd name="T54" fmla="*/ 54 w 140"/>
                    <a:gd name="T55" fmla="*/ 2 h 156"/>
                    <a:gd name="T56" fmla="*/ 70 w 140"/>
                    <a:gd name="T57" fmla="*/ 0 h 156"/>
                    <a:gd name="T58" fmla="*/ 85 w 140"/>
                    <a:gd name="T59" fmla="*/ 2 h 156"/>
                    <a:gd name="T60" fmla="*/ 100 w 140"/>
                    <a:gd name="T61" fmla="*/ 5 h 156"/>
                    <a:gd name="T62" fmla="*/ 112 w 140"/>
                    <a:gd name="T63" fmla="*/ 12 h 156"/>
                    <a:gd name="T64" fmla="*/ 122 w 140"/>
                    <a:gd name="T65" fmla="*/ 22 h 156"/>
                    <a:gd name="T66" fmla="*/ 129 w 140"/>
                    <a:gd name="T67" fmla="*/ 33 h 156"/>
                    <a:gd name="T68" fmla="*/ 135 w 140"/>
                    <a:gd name="T69" fmla="*/ 46 h 156"/>
                    <a:gd name="T70" fmla="*/ 139 w 140"/>
                    <a:gd name="T71" fmla="*/ 61 h 156"/>
                    <a:gd name="T72" fmla="*/ 140 w 140"/>
                    <a:gd name="T73" fmla="*/ 79 h 156"/>
                    <a:gd name="T74" fmla="*/ 139 w 140"/>
                    <a:gd name="T75" fmla="*/ 96 h 156"/>
                    <a:gd name="T76" fmla="*/ 135 w 140"/>
                    <a:gd name="T77" fmla="*/ 111 h 156"/>
                    <a:gd name="T78" fmla="*/ 130 w 140"/>
                    <a:gd name="T79" fmla="*/ 124 h 156"/>
                    <a:gd name="T80" fmla="*/ 122 w 140"/>
                    <a:gd name="T81" fmla="*/ 135 h 156"/>
                    <a:gd name="T82" fmla="*/ 112 w 140"/>
                    <a:gd name="T83" fmla="*/ 145 h 156"/>
                    <a:gd name="T84" fmla="*/ 100 w 140"/>
                    <a:gd name="T85" fmla="*/ 151 h 156"/>
                    <a:gd name="T86" fmla="*/ 85 w 140"/>
                    <a:gd name="T87" fmla="*/ 155 h 156"/>
                    <a:gd name="T88" fmla="*/ 70 w 140"/>
                    <a:gd name="T89" fmla="*/ 156 h 156"/>
                    <a:gd name="T90" fmla="*/ 54 w 140"/>
                    <a:gd name="T91" fmla="*/ 155 h 156"/>
                    <a:gd name="T92" fmla="*/ 40 w 140"/>
                    <a:gd name="T93" fmla="*/ 151 h 156"/>
                    <a:gd name="T94" fmla="*/ 28 w 140"/>
                    <a:gd name="T95" fmla="*/ 145 h 156"/>
                    <a:gd name="T96" fmla="*/ 18 w 140"/>
                    <a:gd name="T97" fmla="*/ 135 h 156"/>
                    <a:gd name="T98" fmla="*/ 10 w 140"/>
                    <a:gd name="T99" fmla="*/ 124 h 156"/>
                    <a:gd name="T100" fmla="*/ 4 w 140"/>
                    <a:gd name="T101" fmla="*/ 111 h 156"/>
                    <a:gd name="T102" fmla="*/ 1 w 140"/>
                    <a:gd name="T103" fmla="*/ 96 h 156"/>
                    <a:gd name="T104" fmla="*/ 0 w 140"/>
                    <a:gd name="T105" fmla="*/ 79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0" h="156">
                      <a:moveTo>
                        <a:pt x="25" y="79"/>
                      </a:moveTo>
                      <a:lnTo>
                        <a:pt x="25" y="91"/>
                      </a:lnTo>
                      <a:lnTo>
                        <a:pt x="27" y="102"/>
                      </a:lnTo>
                      <a:lnTo>
                        <a:pt x="31" y="112"/>
                      </a:lnTo>
                      <a:lnTo>
                        <a:pt x="36" y="120"/>
                      </a:lnTo>
                      <a:lnTo>
                        <a:pt x="39" y="123"/>
                      </a:lnTo>
                      <a:lnTo>
                        <a:pt x="42" y="126"/>
                      </a:lnTo>
                      <a:lnTo>
                        <a:pt x="47" y="128"/>
                      </a:lnTo>
                      <a:lnTo>
                        <a:pt x="51" y="130"/>
                      </a:lnTo>
                      <a:lnTo>
                        <a:pt x="60" y="133"/>
                      </a:lnTo>
                      <a:lnTo>
                        <a:pt x="70" y="134"/>
                      </a:lnTo>
                      <a:lnTo>
                        <a:pt x="80" y="133"/>
                      </a:lnTo>
                      <a:lnTo>
                        <a:pt x="89" y="130"/>
                      </a:lnTo>
                      <a:lnTo>
                        <a:pt x="92" y="128"/>
                      </a:lnTo>
                      <a:lnTo>
                        <a:pt x="96" y="126"/>
                      </a:lnTo>
                      <a:lnTo>
                        <a:pt x="100" y="123"/>
                      </a:lnTo>
                      <a:lnTo>
                        <a:pt x="103" y="120"/>
                      </a:lnTo>
                      <a:lnTo>
                        <a:pt x="108" y="112"/>
                      </a:lnTo>
                      <a:lnTo>
                        <a:pt x="112" y="102"/>
                      </a:lnTo>
                      <a:lnTo>
                        <a:pt x="114" y="91"/>
                      </a:lnTo>
                      <a:lnTo>
                        <a:pt x="115" y="79"/>
                      </a:lnTo>
                      <a:lnTo>
                        <a:pt x="114" y="65"/>
                      </a:lnTo>
                      <a:lnTo>
                        <a:pt x="112" y="54"/>
                      </a:lnTo>
                      <a:lnTo>
                        <a:pt x="108" y="45"/>
                      </a:lnTo>
                      <a:lnTo>
                        <a:pt x="103" y="37"/>
                      </a:lnTo>
                      <a:lnTo>
                        <a:pt x="100" y="34"/>
                      </a:lnTo>
                      <a:lnTo>
                        <a:pt x="96" y="31"/>
                      </a:lnTo>
                      <a:lnTo>
                        <a:pt x="92" y="28"/>
                      </a:lnTo>
                      <a:lnTo>
                        <a:pt x="89" y="26"/>
                      </a:lnTo>
                      <a:lnTo>
                        <a:pt x="80" y="24"/>
                      </a:lnTo>
                      <a:lnTo>
                        <a:pt x="70" y="23"/>
                      </a:lnTo>
                      <a:lnTo>
                        <a:pt x="60" y="24"/>
                      </a:lnTo>
                      <a:lnTo>
                        <a:pt x="51" y="26"/>
                      </a:lnTo>
                      <a:lnTo>
                        <a:pt x="47" y="28"/>
                      </a:lnTo>
                      <a:lnTo>
                        <a:pt x="42" y="31"/>
                      </a:lnTo>
                      <a:lnTo>
                        <a:pt x="39" y="34"/>
                      </a:lnTo>
                      <a:lnTo>
                        <a:pt x="36" y="37"/>
                      </a:lnTo>
                      <a:lnTo>
                        <a:pt x="31" y="45"/>
                      </a:lnTo>
                      <a:lnTo>
                        <a:pt x="27" y="54"/>
                      </a:lnTo>
                      <a:lnTo>
                        <a:pt x="25" y="65"/>
                      </a:lnTo>
                      <a:lnTo>
                        <a:pt x="25" y="79"/>
                      </a:lnTo>
                      <a:close/>
                      <a:moveTo>
                        <a:pt x="0" y="79"/>
                      </a:moveTo>
                      <a:lnTo>
                        <a:pt x="0" y="69"/>
                      </a:lnTo>
                      <a:lnTo>
                        <a:pt x="1" y="61"/>
                      </a:lnTo>
                      <a:lnTo>
                        <a:pt x="2" y="53"/>
                      </a:lnTo>
                      <a:lnTo>
                        <a:pt x="4" y="46"/>
                      </a:lnTo>
                      <a:lnTo>
                        <a:pt x="7" y="39"/>
                      </a:lnTo>
                      <a:lnTo>
                        <a:pt x="10" y="33"/>
                      </a:lnTo>
                      <a:lnTo>
                        <a:pt x="14" y="27"/>
                      </a:lnTo>
                      <a:lnTo>
                        <a:pt x="18" y="22"/>
                      </a:lnTo>
                      <a:lnTo>
                        <a:pt x="23" y="16"/>
                      </a:lnTo>
                      <a:lnTo>
                        <a:pt x="28" y="12"/>
                      </a:lnTo>
                      <a:lnTo>
                        <a:pt x="33" y="8"/>
                      </a:lnTo>
                      <a:lnTo>
                        <a:pt x="40" y="5"/>
                      </a:lnTo>
                      <a:lnTo>
                        <a:pt x="47" y="3"/>
                      </a:lnTo>
                      <a:lnTo>
                        <a:pt x="54" y="2"/>
                      </a:lnTo>
                      <a:lnTo>
                        <a:pt x="62" y="1"/>
                      </a:lnTo>
                      <a:lnTo>
                        <a:pt x="70" y="0"/>
                      </a:lnTo>
                      <a:lnTo>
                        <a:pt x="78" y="1"/>
                      </a:lnTo>
                      <a:lnTo>
                        <a:pt x="85" y="2"/>
                      </a:lnTo>
                      <a:lnTo>
                        <a:pt x="92" y="3"/>
                      </a:lnTo>
                      <a:lnTo>
                        <a:pt x="100" y="5"/>
                      </a:lnTo>
                      <a:lnTo>
                        <a:pt x="106" y="8"/>
                      </a:lnTo>
                      <a:lnTo>
                        <a:pt x="112" y="12"/>
                      </a:lnTo>
                      <a:lnTo>
                        <a:pt x="117" y="16"/>
                      </a:lnTo>
                      <a:lnTo>
                        <a:pt x="122" y="22"/>
                      </a:lnTo>
                      <a:lnTo>
                        <a:pt x="126" y="27"/>
                      </a:lnTo>
                      <a:lnTo>
                        <a:pt x="129" y="33"/>
                      </a:lnTo>
                      <a:lnTo>
                        <a:pt x="133" y="39"/>
                      </a:lnTo>
                      <a:lnTo>
                        <a:pt x="135" y="46"/>
                      </a:lnTo>
                      <a:lnTo>
                        <a:pt x="137" y="53"/>
                      </a:lnTo>
                      <a:lnTo>
                        <a:pt x="139" y="61"/>
                      </a:lnTo>
                      <a:lnTo>
                        <a:pt x="139" y="69"/>
                      </a:lnTo>
                      <a:lnTo>
                        <a:pt x="140" y="79"/>
                      </a:lnTo>
                      <a:lnTo>
                        <a:pt x="139" y="88"/>
                      </a:lnTo>
                      <a:lnTo>
                        <a:pt x="139" y="96"/>
                      </a:lnTo>
                      <a:lnTo>
                        <a:pt x="137" y="104"/>
                      </a:lnTo>
                      <a:lnTo>
                        <a:pt x="135" y="111"/>
                      </a:lnTo>
                      <a:lnTo>
                        <a:pt x="133" y="118"/>
                      </a:lnTo>
                      <a:lnTo>
                        <a:pt x="130" y="124"/>
                      </a:lnTo>
                      <a:lnTo>
                        <a:pt x="126" y="130"/>
                      </a:lnTo>
                      <a:lnTo>
                        <a:pt x="122" y="135"/>
                      </a:lnTo>
                      <a:lnTo>
                        <a:pt x="117" y="141"/>
                      </a:lnTo>
                      <a:lnTo>
                        <a:pt x="112" y="145"/>
                      </a:lnTo>
                      <a:lnTo>
                        <a:pt x="106" y="149"/>
                      </a:lnTo>
                      <a:lnTo>
                        <a:pt x="100" y="151"/>
                      </a:lnTo>
                      <a:lnTo>
                        <a:pt x="92" y="154"/>
                      </a:lnTo>
                      <a:lnTo>
                        <a:pt x="85" y="155"/>
                      </a:lnTo>
                      <a:lnTo>
                        <a:pt x="78" y="156"/>
                      </a:lnTo>
                      <a:lnTo>
                        <a:pt x="70" y="156"/>
                      </a:lnTo>
                      <a:lnTo>
                        <a:pt x="62" y="156"/>
                      </a:lnTo>
                      <a:lnTo>
                        <a:pt x="54" y="155"/>
                      </a:lnTo>
                      <a:lnTo>
                        <a:pt x="47" y="154"/>
                      </a:lnTo>
                      <a:lnTo>
                        <a:pt x="40" y="151"/>
                      </a:lnTo>
                      <a:lnTo>
                        <a:pt x="34" y="149"/>
                      </a:lnTo>
                      <a:lnTo>
                        <a:pt x="28" y="145"/>
                      </a:lnTo>
                      <a:lnTo>
                        <a:pt x="23" y="141"/>
                      </a:lnTo>
                      <a:lnTo>
                        <a:pt x="18" y="135"/>
                      </a:lnTo>
                      <a:lnTo>
                        <a:pt x="14" y="130"/>
                      </a:lnTo>
                      <a:lnTo>
                        <a:pt x="10" y="124"/>
                      </a:lnTo>
                      <a:lnTo>
                        <a:pt x="7" y="118"/>
                      </a:lnTo>
                      <a:lnTo>
                        <a:pt x="4" y="111"/>
                      </a:lnTo>
                      <a:lnTo>
                        <a:pt x="2" y="104"/>
                      </a:lnTo>
                      <a:lnTo>
                        <a:pt x="1" y="96"/>
                      </a:lnTo>
                      <a:lnTo>
                        <a:pt x="0" y="88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26" name="Freeform 278">
                  <a:extLst>
                    <a:ext uri="{FF2B5EF4-FFF2-40B4-BE49-F238E27FC236}">
                      <a16:creationId xmlns:a16="http://schemas.microsoft.com/office/drawing/2014/main" id="{56AD246F-2858-0F9C-C8DD-8DF801988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2078" y="2558567"/>
                  <a:ext cx="32189" cy="38626"/>
                </a:xfrm>
                <a:custGeom>
                  <a:avLst/>
                  <a:gdLst>
                    <a:gd name="T0" fmla="*/ 97 w 122"/>
                    <a:gd name="T1" fmla="*/ 150 h 150"/>
                    <a:gd name="T2" fmla="*/ 97 w 122"/>
                    <a:gd name="T3" fmla="*/ 59 h 150"/>
                    <a:gd name="T4" fmla="*/ 96 w 122"/>
                    <a:gd name="T5" fmla="*/ 50 h 150"/>
                    <a:gd name="T6" fmla="*/ 95 w 122"/>
                    <a:gd name="T7" fmla="*/ 42 h 150"/>
                    <a:gd name="T8" fmla="*/ 93 w 122"/>
                    <a:gd name="T9" fmla="*/ 35 h 150"/>
                    <a:gd name="T10" fmla="*/ 90 w 122"/>
                    <a:gd name="T11" fmla="*/ 30 h 150"/>
                    <a:gd name="T12" fmla="*/ 87 w 122"/>
                    <a:gd name="T13" fmla="*/ 27 h 150"/>
                    <a:gd name="T14" fmla="*/ 82 w 122"/>
                    <a:gd name="T15" fmla="*/ 24 h 150"/>
                    <a:gd name="T16" fmla="*/ 75 w 122"/>
                    <a:gd name="T17" fmla="*/ 23 h 150"/>
                    <a:gd name="T18" fmla="*/ 68 w 122"/>
                    <a:gd name="T19" fmla="*/ 22 h 150"/>
                    <a:gd name="T20" fmla="*/ 58 w 122"/>
                    <a:gd name="T21" fmla="*/ 23 h 150"/>
                    <a:gd name="T22" fmla="*/ 50 w 122"/>
                    <a:gd name="T23" fmla="*/ 25 h 150"/>
                    <a:gd name="T24" fmla="*/ 43 w 122"/>
                    <a:gd name="T25" fmla="*/ 28 h 150"/>
                    <a:gd name="T26" fmla="*/ 36 w 122"/>
                    <a:gd name="T27" fmla="*/ 33 h 150"/>
                    <a:gd name="T28" fmla="*/ 31 w 122"/>
                    <a:gd name="T29" fmla="*/ 40 h 150"/>
                    <a:gd name="T30" fmla="*/ 27 w 122"/>
                    <a:gd name="T31" fmla="*/ 47 h 150"/>
                    <a:gd name="T32" fmla="*/ 25 w 122"/>
                    <a:gd name="T33" fmla="*/ 56 h 150"/>
                    <a:gd name="T34" fmla="*/ 24 w 122"/>
                    <a:gd name="T35" fmla="*/ 66 h 150"/>
                    <a:gd name="T36" fmla="*/ 24 w 122"/>
                    <a:gd name="T37" fmla="*/ 150 h 150"/>
                    <a:gd name="T38" fmla="*/ 0 w 122"/>
                    <a:gd name="T39" fmla="*/ 150 h 150"/>
                    <a:gd name="T40" fmla="*/ 0 w 122"/>
                    <a:gd name="T41" fmla="*/ 3 h 150"/>
                    <a:gd name="T42" fmla="*/ 23 w 122"/>
                    <a:gd name="T43" fmla="*/ 3 h 150"/>
                    <a:gd name="T44" fmla="*/ 23 w 122"/>
                    <a:gd name="T45" fmla="*/ 25 h 150"/>
                    <a:gd name="T46" fmla="*/ 28 w 122"/>
                    <a:gd name="T47" fmla="*/ 19 h 150"/>
                    <a:gd name="T48" fmla="*/ 32 w 122"/>
                    <a:gd name="T49" fmla="*/ 13 h 150"/>
                    <a:gd name="T50" fmla="*/ 37 w 122"/>
                    <a:gd name="T51" fmla="*/ 9 h 150"/>
                    <a:gd name="T52" fmla="*/ 44 w 122"/>
                    <a:gd name="T53" fmla="*/ 6 h 150"/>
                    <a:gd name="T54" fmla="*/ 50 w 122"/>
                    <a:gd name="T55" fmla="*/ 3 h 150"/>
                    <a:gd name="T56" fmla="*/ 56 w 122"/>
                    <a:gd name="T57" fmla="*/ 1 h 150"/>
                    <a:gd name="T58" fmla="*/ 63 w 122"/>
                    <a:gd name="T59" fmla="*/ 0 h 150"/>
                    <a:gd name="T60" fmla="*/ 70 w 122"/>
                    <a:gd name="T61" fmla="*/ 0 h 150"/>
                    <a:gd name="T62" fmla="*/ 78 w 122"/>
                    <a:gd name="T63" fmla="*/ 0 h 150"/>
                    <a:gd name="T64" fmla="*/ 85 w 122"/>
                    <a:gd name="T65" fmla="*/ 1 h 150"/>
                    <a:gd name="T66" fmla="*/ 92 w 122"/>
                    <a:gd name="T67" fmla="*/ 2 h 150"/>
                    <a:gd name="T68" fmla="*/ 99 w 122"/>
                    <a:gd name="T69" fmla="*/ 4 h 150"/>
                    <a:gd name="T70" fmla="*/ 104 w 122"/>
                    <a:gd name="T71" fmla="*/ 7 h 150"/>
                    <a:gd name="T72" fmla="*/ 109 w 122"/>
                    <a:gd name="T73" fmla="*/ 11 h 150"/>
                    <a:gd name="T74" fmla="*/ 113 w 122"/>
                    <a:gd name="T75" fmla="*/ 15 h 150"/>
                    <a:gd name="T76" fmla="*/ 116 w 122"/>
                    <a:gd name="T77" fmla="*/ 20 h 150"/>
                    <a:gd name="T78" fmla="*/ 119 w 122"/>
                    <a:gd name="T79" fmla="*/ 26 h 150"/>
                    <a:gd name="T80" fmla="*/ 121 w 122"/>
                    <a:gd name="T81" fmla="*/ 32 h 150"/>
                    <a:gd name="T82" fmla="*/ 122 w 122"/>
                    <a:gd name="T83" fmla="*/ 42 h 150"/>
                    <a:gd name="T84" fmla="*/ 122 w 122"/>
                    <a:gd name="T85" fmla="*/ 55 h 150"/>
                    <a:gd name="T86" fmla="*/ 122 w 122"/>
                    <a:gd name="T87" fmla="*/ 62 h 150"/>
                    <a:gd name="T88" fmla="*/ 122 w 122"/>
                    <a:gd name="T89" fmla="*/ 150 h 150"/>
                    <a:gd name="T90" fmla="*/ 97 w 122"/>
                    <a:gd name="T91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2" h="150">
                      <a:moveTo>
                        <a:pt x="97" y="150"/>
                      </a:moveTo>
                      <a:lnTo>
                        <a:pt x="97" y="59"/>
                      </a:lnTo>
                      <a:lnTo>
                        <a:pt x="96" y="50"/>
                      </a:lnTo>
                      <a:lnTo>
                        <a:pt x="95" y="42"/>
                      </a:lnTo>
                      <a:lnTo>
                        <a:pt x="93" y="35"/>
                      </a:lnTo>
                      <a:lnTo>
                        <a:pt x="90" y="30"/>
                      </a:lnTo>
                      <a:lnTo>
                        <a:pt x="87" y="27"/>
                      </a:lnTo>
                      <a:lnTo>
                        <a:pt x="82" y="24"/>
                      </a:lnTo>
                      <a:lnTo>
                        <a:pt x="75" y="23"/>
                      </a:lnTo>
                      <a:lnTo>
                        <a:pt x="68" y="22"/>
                      </a:lnTo>
                      <a:lnTo>
                        <a:pt x="58" y="23"/>
                      </a:lnTo>
                      <a:lnTo>
                        <a:pt x="50" y="25"/>
                      </a:lnTo>
                      <a:lnTo>
                        <a:pt x="43" y="28"/>
                      </a:lnTo>
                      <a:lnTo>
                        <a:pt x="36" y="33"/>
                      </a:lnTo>
                      <a:lnTo>
                        <a:pt x="31" y="40"/>
                      </a:lnTo>
                      <a:lnTo>
                        <a:pt x="27" y="47"/>
                      </a:lnTo>
                      <a:lnTo>
                        <a:pt x="25" y="56"/>
                      </a:lnTo>
                      <a:lnTo>
                        <a:pt x="24" y="66"/>
                      </a:lnTo>
                      <a:lnTo>
                        <a:pt x="24" y="150"/>
                      </a:lnTo>
                      <a:lnTo>
                        <a:pt x="0" y="150"/>
                      </a:lnTo>
                      <a:lnTo>
                        <a:pt x="0" y="3"/>
                      </a:lnTo>
                      <a:lnTo>
                        <a:pt x="23" y="3"/>
                      </a:lnTo>
                      <a:lnTo>
                        <a:pt x="23" y="25"/>
                      </a:lnTo>
                      <a:lnTo>
                        <a:pt x="28" y="19"/>
                      </a:lnTo>
                      <a:lnTo>
                        <a:pt x="32" y="13"/>
                      </a:lnTo>
                      <a:lnTo>
                        <a:pt x="37" y="9"/>
                      </a:lnTo>
                      <a:lnTo>
                        <a:pt x="44" y="6"/>
                      </a:lnTo>
                      <a:lnTo>
                        <a:pt x="50" y="3"/>
                      </a:lnTo>
                      <a:lnTo>
                        <a:pt x="56" y="1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8" y="0"/>
                      </a:lnTo>
                      <a:lnTo>
                        <a:pt x="85" y="1"/>
                      </a:lnTo>
                      <a:lnTo>
                        <a:pt x="92" y="2"/>
                      </a:lnTo>
                      <a:lnTo>
                        <a:pt x="99" y="4"/>
                      </a:lnTo>
                      <a:lnTo>
                        <a:pt x="104" y="7"/>
                      </a:lnTo>
                      <a:lnTo>
                        <a:pt x="109" y="11"/>
                      </a:lnTo>
                      <a:lnTo>
                        <a:pt x="113" y="15"/>
                      </a:lnTo>
                      <a:lnTo>
                        <a:pt x="116" y="20"/>
                      </a:lnTo>
                      <a:lnTo>
                        <a:pt x="119" y="26"/>
                      </a:lnTo>
                      <a:lnTo>
                        <a:pt x="121" y="32"/>
                      </a:lnTo>
                      <a:lnTo>
                        <a:pt x="122" y="42"/>
                      </a:lnTo>
                      <a:lnTo>
                        <a:pt x="122" y="55"/>
                      </a:lnTo>
                      <a:lnTo>
                        <a:pt x="122" y="62"/>
                      </a:lnTo>
                      <a:lnTo>
                        <a:pt x="122" y="150"/>
                      </a:lnTo>
                      <a:lnTo>
                        <a:pt x="97" y="15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27" name="Freeform 279">
                  <a:extLst>
                    <a:ext uri="{FF2B5EF4-FFF2-40B4-BE49-F238E27FC236}">
                      <a16:creationId xmlns:a16="http://schemas.microsoft.com/office/drawing/2014/main" id="{B46A3689-211F-B0B0-A050-DD3C4F1C0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533" y="2558567"/>
                  <a:ext cx="32189" cy="38626"/>
                </a:xfrm>
                <a:custGeom>
                  <a:avLst/>
                  <a:gdLst>
                    <a:gd name="T0" fmla="*/ 96 w 122"/>
                    <a:gd name="T1" fmla="*/ 150 h 150"/>
                    <a:gd name="T2" fmla="*/ 96 w 122"/>
                    <a:gd name="T3" fmla="*/ 59 h 150"/>
                    <a:gd name="T4" fmla="*/ 96 w 122"/>
                    <a:gd name="T5" fmla="*/ 50 h 150"/>
                    <a:gd name="T6" fmla="*/ 95 w 122"/>
                    <a:gd name="T7" fmla="*/ 42 h 150"/>
                    <a:gd name="T8" fmla="*/ 93 w 122"/>
                    <a:gd name="T9" fmla="*/ 35 h 150"/>
                    <a:gd name="T10" fmla="*/ 90 w 122"/>
                    <a:gd name="T11" fmla="*/ 30 h 150"/>
                    <a:gd name="T12" fmla="*/ 86 w 122"/>
                    <a:gd name="T13" fmla="*/ 27 h 150"/>
                    <a:gd name="T14" fmla="*/ 81 w 122"/>
                    <a:gd name="T15" fmla="*/ 24 h 150"/>
                    <a:gd name="T16" fmla="*/ 75 w 122"/>
                    <a:gd name="T17" fmla="*/ 23 h 150"/>
                    <a:gd name="T18" fmla="*/ 68 w 122"/>
                    <a:gd name="T19" fmla="*/ 22 h 150"/>
                    <a:gd name="T20" fmla="*/ 58 w 122"/>
                    <a:gd name="T21" fmla="*/ 23 h 150"/>
                    <a:gd name="T22" fmla="*/ 49 w 122"/>
                    <a:gd name="T23" fmla="*/ 25 h 150"/>
                    <a:gd name="T24" fmla="*/ 41 w 122"/>
                    <a:gd name="T25" fmla="*/ 28 h 150"/>
                    <a:gd name="T26" fmla="*/ 35 w 122"/>
                    <a:gd name="T27" fmla="*/ 33 h 150"/>
                    <a:gd name="T28" fmla="*/ 30 w 122"/>
                    <a:gd name="T29" fmla="*/ 40 h 150"/>
                    <a:gd name="T30" fmla="*/ 27 w 122"/>
                    <a:gd name="T31" fmla="*/ 47 h 150"/>
                    <a:gd name="T32" fmla="*/ 25 w 122"/>
                    <a:gd name="T33" fmla="*/ 56 h 150"/>
                    <a:gd name="T34" fmla="*/ 24 w 122"/>
                    <a:gd name="T35" fmla="*/ 66 h 150"/>
                    <a:gd name="T36" fmla="*/ 24 w 122"/>
                    <a:gd name="T37" fmla="*/ 150 h 150"/>
                    <a:gd name="T38" fmla="*/ 0 w 122"/>
                    <a:gd name="T39" fmla="*/ 150 h 150"/>
                    <a:gd name="T40" fmla="*/ 0 w 122"/>
                    <a:gd name="T41" fmla="*/ 3 h 150"/>
                    <a:gd name="T42" fmla="*/ 23 w 122"/>
                    <a:gd name="T43" fmla="*/ 3 h 150"/>
                    <a:gd name="T44" fmla="*/ 23 w 122"/>
                    <a:gd name="T45" fmla="*/ 25 h 150"/>
                    <a:gd name="T46" fmla="*/ 27 w 122"/>
                    <a:gd name="T47" fmla="*/ 19 h 150"/>
                    <a:gd name="T48" fmla="*/ 32 w 122"/>
                    <a:gd name="T49" fmla="*/ 13 h 150"/>
                    <a:gd name="T50" fmla="*/ 37 w 122"/>
                    <a:gd name="T51" fmla="*/ 9 h 150"/>
                    <a:gd name="T52" fmla="*/ 43 w 122"/>
                    <a:gd name="T53" fmla="*/ 6 h 150"/>
                    <a:gd name="T54" fmla="*/ 48 w 122"/>
                    <a:gd name="T55" fmla="*/ 3 h 150"/>
                    <a:gd name="T56" fmla="*/ 56 w 122"/>
                    <a:gd name="T57" fmla="*/ 1 h 150"/>
                    <a:gd name="T58" fmla="*/ 63 w 122"/>
                    <a:gd name="T59" fmla="*/ 0 h 150"/>
                    <a:gd name="T60" fmla="*/ 70 w 122"/>
                    <a:gd name="T61" fmla="*/ 0 h 150"/>
                    <a:gd name="T62" fmla="*/ 78 w 122"/>
                    <a:gd name="T63" fmla="*/ 0 h 150"/>
                    <a:gd name="T64" fmla="*/ 85 w 122"/>
                    <a:gd name="T65" fmla="*/ 1 h 150"/>
                    <a:gd name="T66" fmla="*/ 92 w 122"/>
                    <a:gd name="T67" fmla="*/ 2 h 150"/>
                    <a:gd name="T68" fmla="*/ 97 w 122"/>
                    <a:gd name="T69" fmla="*/ 4 h 150"/>
                    <a:gd name="T70" fmla="*/ 103 w 122"/>
                    <a:gd name="T71" fmla="*/ 7 h 150"/>
                    <a:gd name="T72" fmla="*/ 108 w 122"/>
                    <a:gd name="T73" fmla="*/ 11 h 150"/>
                    <a:gd name="T74" fmla="*/ 112 w 122"/>
                    <a:gd name="T75" fmla="*/ 15 h 150"/>
                    <a:gd name="T76" fmla="*/ 116 w 122"/>
                    <a:gd name="T77" fmla="*/ 20 h 150"/>
                    <a:gd name="T78" fmla="*/ 119 w 122"/>
                    <a:gd name="T79" fmla="*/ 26 h 150"/>
                    <a:gd name="T80" fmla="*/ 120 w 122"/>
                    <a:gd name="T81" fmla="*/ 32 h 150"/>
                    <a:gd name="T82" fmla="*/ 122 w 122"/>
                    <a:gd name="T83" fmla="*/ 42 h 150"/>
                    <a:gd name="T84" fmla="*/ 122 w 122"/>
                    <a:gd name="T85" fmla="*/ 55 h 150"/>
                    <a:gd name="T86" fmla="*/ 122 w 122"/>
                    <a:gd name="T87" fmla="*/ 62 h 150"/>
                    <a:gd name="T88" fmla="*/ 122 w 122"/>
                    <a:gd name="T89" fmla="*/ 150 h 150"/>
                    <a:gd name="T90" fmla="*/ 96 w 122"/>
                    <a:gd name="T91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2" h="150">
                      <a:moveTo>
                        <a:pt x="96" y="150"/>
                      </a:moveTo>
                      <a:lnTo>
                        <a:pt x="96" y="59"/>
                      </a:lnTo>
                      <a:lnTo>
                        <a:pt x="96" y="50"/>
                      </a:lnTo>
                      <a:lnTo>
                        <a:pt x="95" y="42"/>
                      </a:lnTo>
                      <a:lnTo>
                        <a:pt x="93" y="35"/>
                      </a:lnTo>
                      <a:lnTo>
                        <a:pt x="90" y="30"/>
                      </a:lnTo>
                      <a:lnTo>
                        <a:pt x="86" y="27"/>
                      </a:lnTo>
                      <a:lnTo>
                        <a:pt x="81" y="24"/>
                      </a:lnTo>
                      <a:lnTo>
                        <a:pt x="75" y="23"/>
                      </a:lnTo>
                      <a:lnTo>
                        <a:pt x="68" y="22"/>
                      </a:lnTo>
                      <a:lnTo>
                        <a:pt x="58" y="23"/>
                      </a:lnTo>
                      <a:lnTo>
                        <a:pt x="49" y="25"/>
                      </a:lnTo>
                      <a:lnTo>
                        <a:pt x="41" y="28"/>
                      </a:lnTo>
                      <a:lnTo>
                        <a:pt x="35" y="33"/>
                      </a:lnTo>
                      <a:lnTo>
                        <a:pt x="30" y="40"/>
                      </a:lnTo>
                      <a:lnTo>
                        <a:pt x="27" y="47"/>
                      </a:lnTo>
                      <a:lnTo>
                        <a:pt x="25" y="56"/>
                      </a:lnTo>
                      <a:lnTo>
                        <a:pt x="24" y="66"/>
                      </a:lnTo>
                      <a:lnTo>
                        <a:pt x="24" y="150"/>
                      </a:lnTo>
                      <a:lnTo>
                        <a:pt x="0" y="150"/>
                      </a:lnTo>
                      <a:lnTo>
                        <a:pt x="0" y="3"/>
                      </a:lnTo>
                      <a:lnTo>
                        <a:pt x="23" y="3"/>
                      </a:lnTo>
                      <a:lnTo>
                        <a:pt x="23" y="25"/>
                      </a:lnTo>
                      <a:lnTo>
                        <a:pt x="27" y="19"/>
                      </a:lnTo>
                      <a:lnTo>
                        <a:pt x="32" y="13"/>
                      </a:lnTo>
                      <a:lnTo>
                        <a:pt x="37" y="9"/>
                      </a:lnTo>
                      <a:lnTo>
                        <a:pt x="43" y="6"/>
                      </a:lnTo>
                      <a:lnTo>
                        <a:pt x="48" y="3"/>
                      </a:lnTo>
                      <a:lnTo>
                        <a:pt x="56" y="1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8" y="0"/>
                      </a:lnTo>
                      <a:lnTo>
                        <a:pt x="85" y="1"/>
                      </a:lnTo>
                      <a:lnTo>
                        <a:pt x="92" y="2"/>
                      </a:lnTo>
                      <a:lnTo>
                        <a:pt x="97" y="4"/>
                      </a:lnTo>
                      <a:lnTo>
                        <a:pt x="103" y="7"/>
                      </a:lnTo>
                      <a:lnTo>
                        <a:pt x="108" y="11"/>
                      </a:lnTo>
                      <a:lnTo>
                        <a:pt x="112" y="15"/>
                      </a:lnTo>
                      <a:lnTo>
                        <a:pt x="116" y="20"/>
                      </a:lnTo>
                      <a:lnTo>
                        <a:pt x="119" y="26"/>
                      </a:lnTo>
                      <a:lnTo>
                        <a:pt x="120" y="32"/>
                      </a:lnTo>
                      <a:lnTo>
                        <a:pt x="122" y="42"/>
                      </a:lnTo>
                      <a:lnTo>
                        <a:pt x="122" y="55"/>
                      </a:lnTo>
                      <a:lnTo>
                        <a:pt x="122" y="62"/>
                      </a:lnTo>
                      <a:lnTo>
                        <a:pt x="122" y="150"/>
                      </a:lnTo>
                      <a:lnTo>
                        <a:pt x="96" y="15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28" name="Freeform 280">
                  <a:extLst>
                    <a:ext uri="{FF2B5EF4-FFF2-40B4-BE49-F238E27FC236}">
                      <a16:creationId xmlns:a16="http://schemas.microsoft.com/office/drawing/2014/main" id="{F027D525-8ADA-349C-9D6B-BE108852F3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45768" y="2556958"/>
                  <a:ext cx="35407" cy="41845"/>
                </a:xfrm>
                <a:custGeom>
                  <a:avLst/>
                  <a:gdLst>
                    <a:gd name="T0" fmla="*/ 107 w 133"/>
                    <a:gd name="T1" fmla="*/ 65 h 157"/>
                    <a:gd name="T2" fmla="*/ 104 w 133"/>
                    <a:gd name="T3" fmla="*/ 47 h 157"/>
                    <a:gd name="T4" fmla="*/ 96 w 133"/>
                    <a:gd name="T5" fmla="*/ 34 h 157"/>
                    <a:gd name="T6" fmla="*/ 84 w 133"/>
                    <a:gd name="T7" fmla="*/ 26 h 157"/>
                    <a:gd name="T8" fmla="*/ 68 w 133"/>
                    <a:gd name="T9" fmla="*/ 23 h 157"/>
                    <a:gd name="T10" fmla="*/ 51 w 133"/>
                    <a:gd name="T11" fmla="*/ 26 h 157"/>
                    <a:gd name="T12" fmla="*/ 39 w 133"/>
                    <a:gd name="T13" fmla="*/ 34 h 157"/>
                    <a:gd name="T14" fmla="*/ 31 w 133"/>
                    <a:gd name="T15" fmla="*/ 47 h 157"/>
                    <a:gd name="T16" fmla="*/ 27 w 133"/>
                    <a:gd name="T17" fmla="*/ 65 h 157"/>
                    <a:gd name="T18" fmla="*/ 131 w 133"/>
                    <a:gd name="T19" fmla="*/ 105 h 157"/>
                    <a:gd name="T20" fmla="*/ 123 w 133"/>
                    <a:gd name="T21" fmla="*/ 126 h 157"/>
                    <a:gd name="T22" fmla="*/ 117 w 133"/>
                    <a:gd name="T23" fmla="*/ 135 h 157"/>
                    <a:gd name="T24" fmla="*/ 109 w 133"/>
                    <a:gd name="T25" fmla="*/ 143 h 157"/>
                    <a:gd name="T26" fmla="*/ 100 w 133"/>
                    <a:gd name="T27" fmla="*/ 149 h 157"/>
                    <a:gd name="T28" fmla="*/ 90 w 133"/>
                    <a:gd name="T29" fmla="*/ 153 h 157"/>
                    <a:gd name="T30" fmla="*/ 66 w 133"/>
                    <a:gd name="T31" fmla="*/ 157 h 157"/>
                    <a:gd name="T32" fmla="*/ 52 w 133"/>
                    <a:gd name="T33" fmla="*/ 155 h 157"/>
                    <a:gd name="T34" fmla="*/ 39 w 133"/>
                    <a:gd name="T35" fmla="*/ 152 h 157"/>
                    <a:gd name="T36" fmla="*/ 28 w 133"/>
                    <a:gd name="T37" fmla="*/ 145 h 157"/>
                    <a:gd name="T38" fmla="*/ 19 w 133"/>
                    <a:gd name="T39" fmla="*/ 137 h 157"/>
                    <a:gd name="T40" fmla="*/ 10 w 133"/>
                    <a:gd name="T41" fmla="*/ 125 h 157"/>
                    <a:gd name="T42" fmla="*/ 5 w 133"/>
                    <a:gd name="T43" fmla="*/ 112 h 157"/>
                    <a:gd name="T44" fmla="*/ 1 w 133"/>
                    <a:gd name="T45" fmla="*/ 97 h 157"/>
                    <a:gd name="T46" fmla="*/ 0 w 133"/>
                    <a:gd name="T47" fmla="*/ 81 h 157"/>
                    <a:gd name="T48" fmla="*/ 1 w 133"/>
                    <a:gd name="T49" fmla="*/ 62 h 157"/>
                    <a:gd name="T50" fmla="*/ 5 w 133"/>
                    <a:gd name="T51" fmla="*/ 47 h 157"/>
                    <a:gd name="T52" fmla="*/ 10 w 133"/>
                    <a:gd name="T53" fmla="*/ 33 h 157"/>
                    <a:gd name="T54" fmla="*/ 19 w 133"/>
                    <a:gd name="T55" fmla="*/ 22 h 157"/>
                    <a:gd name="T56" fmla="*/ 28 w 133"/>
                    <a:gd name="T57" fmla="*/ 12 h 157"/>
                    <a:gd name="T58" fmla="*/ 39 w 133"/>
                    <a:gd name="T59" fmla="*/ 6 h 157"/>
                    <a:gd name="T60" fmla="*/ 52 w 133"/>
                    <a:gd name="T61" fmla="*/ 2 h 157"/>
                    <a:gd name="T62" fmla="*/ 66 w 133"/>
                    <a:gd name="T63" fmla="*/ 0 h 157"/>
                    <a:gd name="T64" fmla="*/ 82 w 133"/>
                    <a:gd name="T65" fmla="*/ 2 h 157"/>
                    <a:gd name="T66" fmla="*/ 94 w 133"/>
                    <a:gd name="T67" fmla="*/ 5 h 157"/>
                    <a:gd name="T68" fmla="*/ 106 w 133"/>
                    <a:gd name="T69" fmla="*/ 11 h 157"/>
                    <a:gd name="T70" fmla="*/ 115 w 133"/>
                    <a:gd name="T71" fmla="*/ 21 h 157"/>
                    <a:gd name="T72" fmla="*/ 122 w 133"/>
                    <a:gd name="T73" fmla="*/ 31 h 157"/>
                    <a:gd name="T74" fmla="*/ 129 w 133"/>
                    <a:gd name="T75" fmla="*/ 43 h 157"/>
                    <a:gd name="T76" fmla="*/ 132 w 133"/>
                    <a:gd name="T77" fmla="*/ 58 h 157"/>
                    <a:gd name="T78" fmla="*/ 133 w 133"/>
                    <a:gd name="T79" fmla="*/ 74 h 157"/>
                    <a:gd name="T80" fmla="*/ 133 w 133"/>
                    <a:gd name="T81" fmla="*/ 82 h 157"/>
                    <a:gd name="T82" fmla="*/ 133 w 133"/>
                    <a:gd name="T83" fmla="*/ 86 h 157"/>
                    <a:gd name="T84" fmla="*/ 28 w 133"/>
                    <a:gd name="T85" fmla="*/ 97 h 157"/>
                    <a:gd name="T86" fmla="*/ 33 w 133"/>
                    <a:gd name="T87" fmla="*/ 114 h 157"/>
                    <a:gd name="T88" fmla="*/ 44 w 133"/>
                    <a:gd name="T89" fmla="*/ 127 h 157"/>
                    <a:gd name="T90" fmla="*/ 59 w 133"/>
                    <a:gd name="T91" fmla="*/ 133 h 157"/>
                    <a:gd name="T92" fmla="*/ 76 w 133"/>
                    <a:gd name="T93" fmla="*/ 133 h 157"/>
                    <a:gd name="T94" fmla="*/ 89 w 133"/>
                    <a:gd name="T95" fmla="*/ 129 h 157"/>
                    <a:gd name="T96" fmla="*/ 98 w 133"/>
                    <a:gd name="T97" fmla="*/ 122 h 157"/>
                    <a:gd name="T98" fmla="*/ 104 w 133"/>
                    <a:gd name="T99" fmla="*/ 111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3" h="157">
                      <a:moveTo>
                        <a:pt x="27" y="65"/>
                      </a:moveTo>
                      <a:lnTo>
                        <a:pt x="107" y="65"/>
                      </a:lnTo>
                      <a:lnTo>
                        <a:pt x="106" y="55"/>
                      </a:lnTo>
                      <a:lnTo>
                        <a:pt x="104" y="47"/>
                      </a:lnTo>
                      <a:lnTo>
                        <a:pt x="101" y="40"/>
                      </a:lnTo>
                      <a:lnTo>
                        <a:pt x="96" y="34"/>
                      </a:lnTo>
                      <a:lnTo>
                        <a:pt x="91" y="29"/>
                      </a:lnTo>
                      <a:lnTo>
                        <a:pt x="84" y="26"/>
                      </a:lnTo>
                      <a:lnTo>
                        <a:pt x="77" y="24"/>
                      </a:lnTo>
                      <a:lnTo>
                        <a:pt x="68" y="23"/>
                      </a:lnTo>
                      <a:lnTo>
                        <a:pt x="58" y="24"/>
                      </a:lnTo>
                      <a:lnTo>
                        <a:pt x="51" y="26"/>
                      </a:lnTo>
                      <a:lnTo>
                        <a:pt x="44" y="29"/>
                      </a:lnTo>
                      <a:lnTo>
                        <a:pt x="39" y="34"/>
                      </a:lnTo>
                      <a:lnTo>
                        <a:pt x="34" y="40"/>
                      </a:lnTo>
                      <a:lnTo>
                        <a:pt x="31" y="47"/>
                      </a:lnTo>
                      <a:lnTo>
                        <a:pt x="28" y="55"/>
                      </a:lnTo>
                      <a:lnTo>
                        <a:pt x="27" y="65"/>
                      </a:lnTo>
                      <a:close/>
                      <a:moveTo>
                        <a:pt x="106" y="105"/>
                      </a:moveTo>
                      <a:lnTo>
                        <a:pt x="131" y="105"/>
                      </a:lnTo>
                      <a:lnTo>
                        <a:pt x="128" y="116"/>
                      </a:lnTo>
                      <a:lnTo>
                        <a:pt x="123" y="126"/>
                      </a:lnTo>
                      <a:lnTo>
                        <a:pt x="120" y="130"/>
                      </a:lnTo>
                      <a:lnTo>
                        <a:pt x="117" y="135"/>
                      </a:lnTo>
                      <a:lnTo>
                        <a:pt x="113" y="139"/>
                      </a:lnTo>
                      <a:lnTo>
                        <a:pt x="109" y="143"/>
                      </a:lnTo>
                      <a:lnTo>
                        <a:pt x="105" y="146"/>
                      </a:lnTo>
                      <a:lnTo>
                        <a:pt x="100" y="149"/>
                      </a:lnTo>
                      <a:lnTo>
                        <a:pt x="96" y="151"/>
                      </a:lnTo>
                      <a:lnTo>
                        <a:pt x="90" y="153"/>
                      </a:lnTo>
                      <a:lnTo>
                        <a:pt x="79" y="156"/>
                      </a:lnTo>
                      <a:lnTo>
                        <a:pt x="66" y="157"/>
                      </a:lnTo>
                      <a:lnTo>
                        <a:pt x="59" y="156"/>
                      </a:lnTo>
                      <a:lnTo>
                        <a:pt x="52" y="155"/>
                      </a:lnTo>
                      <a:lnTo>
                        <a:pt x="45" y="154"/>
                      </a:lnTo>
                      <a:lnTo>
                        <a:pt x="39" y="152"/>
                      </a:lnTo>
                      <a:lnTo>
                        <a:pt x="33" y="149"/>
                      </a:lnTo>
                      <a:lnTo>
                        <a:pt x="28" y="145"/>
                      </a:lnTo>
                      <a:lnTo>
                        <a:pt x="23" y="141"/>
                      </a:lnTo>
                      <a:lnTo>
                        <a:pt x="19" y="137"/>
                      </a:lnTo>
                      <a:lnTo>
                        <a:pt x="15" y="130"/>
                      </a:lnTo>
                      <a:lnTo>
                        <a:pt x="10" y="125"/>
                      </a:lnTo>
                      <a:lnTo>
                        <a:pt x="7" y="118"/>
                      </a:lnTo>
                      <a:lnTo>
                        <a:pt x="5" y="112"/>
                      </a:lnTo>
                      <a:lnTo>
                        <a:pt x="3" y="105"/>
                      </a:lnTo>
                      <a:lnTo>
                        <a:pt x="1" y="97"/>
                      </a:lnTo>
                      <a:lnTo>
                        <a:pt x="1" y="89"/>
                      </a:lnTo>
                      <a:lnTo>
                        <a:pt x="0" y="81"/>
                      </a:lnTo>
                      <a:lnTo>
                        <a:pt x="1" y="71"/>
                      </a:lnTo>
                      <a:lnTo>
                        <a:pt x="1" y="62"/>
                      </a:lnTo>
                      <a:lnTo>
                        <a:pt x="3" y="54"/>
                      </a:lnTo>
                      <a:lnTo>
                        <a:pt x="5" y="47"/>
                      </a:lnTo>
                      <a:lnTo>
                        <a:pt x="7" y="40"/>
                      </a:lnTo>
                      <a:lnTo>
                        <a:pt x="10" y="33"/>
                      </a:lnTo>
                      <a:lnTo>
                        <a:pt x="15" y="28"/>
                      </a:lnTo>
                      <a:lnTo>
                        <a:pt x="19" y="22"/>
                      </a:lnTo>
                      <a:lnTo>
                        <a:pt x="23" y="16"/>
                      </a:lnTo>
                      <a:lnTo>
                        <a:pt x="28" y="12"/>
                      </a:lnTo>
                      <a:lnTo>
                        <a:pt x="33" y="9"/>
                      </a:lnTo>
                      <a:lnTo>
                        <a:pt x="39" y="6"/>
                      </a:lnTo>
                      <a:lnTo>
                        <a:pt x="45" y="3"/>
                      </a:lnTo>
                      <a:lnTo>
                        <a:pt x="52" y="2"/>
                      </a:lnTo>
                      <a:lnTo>
                        <a:pt x="59" y="1"/>
                      </a:lnTo>
                      <a:lnTo>
                        <a:pt x="66" y="0"/>
                      </a:lnTo>
                      <a:lnTo>
                        <a:pt x="74" y="1"/>
                      </a:lnTo>
                      <a:lnTo>
                        <a:pt x="82" y="2"/>
                      </a:lnTo>
                      <a:lnTo>
                        <a:pt x="88" y="3"/>
                      </a:lnTo>
                      <a:lnTo>
                        <a:pt x="94" y="5"/>
                      </a:lnTo>
                      <a:lnTo>
                        <a:pt x="100" y="8"/>
                      </a:lnTo>
                      <a:lnTo>
                        <a:pt x="106" y="11"/>
                      </a:lnTo>
                      <a:lnTo>
                        <a:pt x="111" y="15"/>
                      </a:lnTo>
                      <a:lnTo>
                        <a:pt x="115" y="21"/>
                      </a:lnTo>
                      <a:lnTo>
                        <a:pt x="119" y="26"/>
                      </a:lnTo>
                      <a:lnTo>
                        <a:pt x="122" y="31"/>
                      </a:lnTo>
                      <a:lnTo>
                        <a:pt x="126" y="37"/>
                      </a:lnTo>
                      <a:lnTo>
                        <a:pt x="129" y="43"/>
                      </a:lnTo>
                      <a:lnTo>
                        <a:pt x="131" y="50"/>
                      </a:lnTo>
                      <a:lnTo>
                        <a:pt x="132" y="58"/>
                      </a:lnTo>
                      <a:lnTo>
                        <a:pt x="133" y="66"/>
                      </a:lnTo>
                      <a:lnTo>
                        <a:pt x="133" y="74"/>
                      </a:lnTo>
                      <a:lnTo>
                        <a:pt x="133" y="79"/>
                      </a:lnTo>
                      <a:lnTo>
                        <a:pt x="133" y="82"/>
                      </a:lnTo>
                      <a:lnTo>
                        <a:pt x="133" y="84"/>
                      </a:lnTo>
                      <a:lnTo>
                        <a:pt x="133" y="86"/>
                      </a:lnTo>
                      <a:lnTo>
                        <a:pt x="27" y="86"/>
                      </a:lnTo>
                      <a:lnTo>
                        <a:pt x="28" y="97"/>
                      </a:lnTo>
                      <a:lnTo>
                        <a:pt x="30" y="106"/>
                      </a:lnTo>
                      <a:lnTo>
                        <a:pt x="33" y="114"/>
                      </a:lnTo>
                      <a:lnTo>
                        <a:pt x="38" y="121"/>
                      </a:lnTo>
                      <a:lnTo>
                        <a:pt x="44" y="127"/>
                      </a:lnTo>
                      <a:lnTo>
                        <a:pt x="51" y="131"/>
                      </a:lnTo>
                      <a:lnTo>
                        <a:pt x="59" y="133"/>
                      </a:lnTo>
                      <a:lnTo>
                        <a:pt x="69" y="134"/>
                      </a:lnTo>
                      <a:lnTo>
                        <a:pt x="76" y="133"/>
                      </a:lnTo>
                      <a:lnTo>
                        <a:pt x="83" y="132"/>
                      </a:lnTo>
                      <a:lnTo>
                        <a:pt x="89" y="129"/>
                      </a:lnTo>
                      <a:lnTo>
                        <a:pt x="94" y="126"/>
                      </a:lnTo>
                      <a:lnTo>
                        <a:pt x="98" y="122"/>
                      </a:lnTo>
                      <a:lnTo>
                        <a:pt x="102" y="117"/>
                      </a:lnTo>
                      <a:lnTo>
                        <a:pt x="104" y="111"/>
                      </a:lnTo>
                      <a:lnTo>
                        <a:pt x="106" y="105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29" name="Rectangle 281">
                  <a:extLst>
                    <a:ext uri="{FF2B5EF4-FFF2-40B4-BE49-F238E27FC236}">
                      <a16:creationId xmlns:a16="http://schemas.microsoft.com/office/drawing/2014/main" id="{6F04A283-BD74-8FF0-CEAA-A8279F5E90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223" y="2544082"/>
                  <a:ext cx="6438" cy="53111"/>
                </a:xfrm>
                <a:prstGeom prst="rect">
                  <a:avLst/>
                </a:pr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30" name="Rectangle 282">
                  <a:extLst>
                    <a:ext uri="{FF2B5EF4-FFF2-40B4-BE49-F238E27FC236}">
                      <a16:creationId xmlns:a16="http://schemas.microsoft.com/office/drawing/2014/main" id="{91C7233D-A82F-5AE9-05E5-9FC31A81A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5317" y="2544082"/>
                  <a:ext cx="8047" cy="53111"/>
                </a:xfrm>
                <a:prstGeom prst="rect">
                  <a:avLst/>
                </a:pr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619" name="Grupo 618">
                <a:extLst>
                  <a:ext uri="{FF2B5EF4-FFF2-40B4-BE49-F238E27FC236}">
                    <a16:creationId xmlns:a16="http://schemas.microsoft.com/office/drawing/2014/main" id="{3C655319-B2BB-FE97-3A67-1A44FE6BB079}"/>
                  </a:ext>
                </a:extLst>
              </p:cNvPr>
              <p:cNvGrpSpPr/>
              <p:nvPr/>
            </p:nvGrpSpPr>
            <p:grpSpPr>
              <a:xfrm>
                <a:off x="4417661" y="1715867"/>
                <a:ext cx="303000" cy="184371"/>
                <a:chOff x="4389872" y="1732036"/>
                <a:chExt cx="303000" cy="184371"/>
              </a:xfrm>
            </p:grpSpPr>
            <p:sp>
              <p:nvSpPr>
                <p:cNvPr id="607" name="Rectángulo 606">
                  <a:extLst>
                    <a:ext uri="{FF2B5EF4-FFF2-40B4-BE49-F238E27FC236}">
                      <a16:creationId xmlns:a16="http://schemas.microsoft.com/office/drawing/2014/main" id="{C3C38205-37E9-A37C-4BAF-84A43FA11BE8}"/>
                    </a:ext>
                  </a:extLst>
                </p:cNvPr>
                <p:cNvSpPr/>
                <p:nvPr/>
              </p:nvSpPr>
              <p:spPr>
                <a:xfrm>
                  <a:off x="4389872" y="1732036"/>
                  <a:ext cx="303000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609" name="Grupo 608">
                  <a:extLst>
                    <a:ext uri="{FF2B5EF4-FFF2-40B4-BE49-F238E27FC236}">
                      <a16:creationId xmlns:a16="http://schemas.microsoft.com/office/drawing/2014/main" id="{8BF70392-5B95-F91B-D664-68CA8E1E94FA}"/>
                    </a:ext>
                  </a:extLst>
                </p:cNvPr>
                <p:cNvGrpSpPr/>
                <p:nvPr/>
              </p:nvGrpSpPr>
              <p:grpSpPr>
                <a:xfrm>
                  <a:off x="4408004" y="1761902"/>
                  <a:ext cx="265556" cy="130363"/>
                  <a:chOff x="4408004" y="1761902"/>
                  <a:chExt cx="265556" cy="130363"/>
                </a:xfrm>
                <a:solidFill>
                  <a:schemeClr val="bg1"/>
                </a:solidFill>
              </p:grpSpPr>
              <p:sp>
                <p:nvSpPr>
                  <p:cNvPr id="131" name="Freeform 283">
                    <a:extLst>
                      <a:ext uri="{FF2B5EF4-FFF2-40B4-BE49-F238E27FC236}">
                        <a16:creationId xmlns:a16="http://schemas.microsoft.com/office/drawing/2014/main" id="{CE685EE0-BEB7-72EB-E599-8ED66AB8983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09614" y="1761902"/>
                    <a:ext cx="45064" cy="53111"/>
                  </a:xfrm>
                  <a:custGeom>
                    <a:avLst/>
                    <a:gdLst>
                      <a:gd name="T0" fmla="*/ 27 w 163"/>
                      <a:gd name="T1" fmla="*/ 23 h 201"/>
                      <a:gd name="T2" fmla="*/ 75 w 163"/>
                      <a:gd name="T3" fmla="*/ 177 h 201"/>
                      <a:gd name="T4" fmla="*/ 89 w 163"/>
                      <a:gd name="T5" fmla="*/ 176 h 201"/>
                      <a:gd name="T6" fmla="*/ 101 w 163"/>
                      <a:gd name="T7" fmla="*/ 172 h 201"/>
                      <a:gd name="T8" fmla="*/ 111 w 163"/>
                      <a:gd name="T9" fmla="*/ 166 h 201"/>
                      <a:gd name="T10" fmla="*/ 121 w 163"/>
                      <a:gd name="T11" fmla="*/ 158 h 201"/>
                      <a:gd name="T12" fmla="*/ 127 w 163"/>
                      <a:gd name="T13" fmla="*/ 147 h 201"/>
                      <a:gd name="T14" fmla="*/ 132 w 163"/>
                      <a:gd name="T15" fmla="*/ 133 h 201"/>
                      <a:gd name="T16" fmla="*/ 135 w 163"/>
                      <a:gd name="T17" fmla="*/ 117 h 201"/>
                      <a:gd name="T18" fmla="*/ 136 w 163"/>
                      <a:gd name="T19" fmla="*/ 100 h 201"/>
                      <a:gd name="T20" fmla="*/ 135 w 163"/>
                      <a:gd name="T21" fmla="*/ 82 h 201"/>
                      <a:gd name="T22" fmla="*/ 132 w 163"/>
                      <a:gd name="T23" fmla="*/ 67 h 201"/>
                      <a:gd name="T24" fmla="*/ 127 w 163"/>
                      <a:gd name="T25" fmla="*/ 54 h 201"/>
                      <a:gd name="T26" fmla="*/ 120 w 163"/>
                      <a:gd name="T27" fmla="*/ 43 h 201"/>
                      <a:gd name="T28" fmla="*/ 111 w 163"/>
                      <a:gd name="T29" fmla="*/ 35 h 201"/>
                      <a:gd name="T30" fmla="*/ 100 w 163"/>
                      <a:gd name="T31" fmla="*/ 29 h 201"/>
                      <a:gd name="T32" fmla="*/ 88 w 163"/>
                      <a:gd name="T33" fmla="*/ 24 h 201"/>
                      <a:gd name="T34" fmla="*/ 75 w 163"/>
                      <a:gd name="T35" fmla="*/ 23 h 201"/>
                      <a:gd name="T36" fmla="*/ 0 w 163"/>
                      <a:gd name="T37" fmla="*/ 0 h 201"/>
                      <a:gd name="T38" fmla="*/ 87 w 163"/>
                      <a:gd name="T39" fmla="*/ 1 h 201"/>
                      <a:gd name="T40" fmla="*/ 105 w 163"/>
                      <a:gd name="T41" fmla="*/ 4 h 201"/>
                      <a:gd name="T42" fmla="*/ 122 w 163"/>
                      <a:gd name="T43" fmla="*/ 10 h 201"/>
                      <a:gd name="T44" fmla="*/ 135 w 163"/>
                      <a:gd name="T45" fmla="*/ 19 h 201"/>
                      <a:gd name="T46" fmla="*/ 146 w 163"/>
                      <a:gd name="T47" fmla="*/ 32 h 201"/>
                      <a:gd name="T48" fmla="*/ 155 w 163"/>
                      <a:gd name="T49" fmla="*/ 47 h 201"/>
                      <a:gd name="T50" fmla="*/ 160 w 163"/>
                      <a:gd name="T51" fmla="*/ 65 h 201"/>
                      <a:gd name="T52" fmla="*/ 163 w 163"/>
                      <a:gd name="T53" fmla="*/ 87 h 201"/>
                      <a:gd name="T54" fmla="*/ 163 w 163"/>
                      <a:gd name="T55" fmla="*/ 110 h 201"/>
                      <a:gd name="T56" fmla="*/ 160 w 163"/>
                      <a:gd name="T57" fmla="*/ 131 h 201"/>
                      <a:gd name="T58" fmla="*/ 154 w 163"/>
                      <a:gd name="T59" fmla="*/ 151 h 201"/>
                      <a:gd name="T60" fmla="*/ 146 w 163"/>
                      <a:gd name="T61" fmla="*/ 167 h 201"/>
                      <a:gd name="T62" fmla="*/ 135 w 163"/>
                      <a:gd name="T63" fmla="*/ 181 h 201"/>
                      <a:gd name="T64" fmla="*/ 121 w 163"/>
                      <a:gd name="T65" fmla="*/ 191 h 201"/>
                      <a:gd name="T66" fmla="*/ 104 w 163"/>
                      <a:gd name="T67" fmla="*/ 197 h 201"/>
                      <a:gd name="T68" fmla="*/ 86 w 163"/>
                      <a:gd name="T69" fmla="*/ 201 h 201"/>
                      <a:gd name="T70" fmla="*/ 0 w 163"/>
                      <a:gd name="T71" fmla="*/ 201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63" h="201">
                        <a:moveTo>
                          <a:pt x="75" y="23"/>
                        </a:moveTo>
                        <a:lnTo>
                          <a:pt x="27" y="23"/>
                        </a:lnTo>
                        <a:lnTo>
                          <a:pt x="27" y="177"/>
                        </a:lnTo>
                        <a:lnTo>
                          <a:pt x="75" y="177"/>
                        </a:lnTo>
                        <a:lnTo>
                          <a:pt x="82" y="177"/>
                        </a:lnTo>
                        <a:lnTo>
                          <a:pt x="89" y="176"/>
                        </a:lnTo>
                        <a:lnTo>
                          <a:pt x="95" y="174"/>
                        </a:lnTo>
                        <a:lnTo>
                          <a:pt x="101" y="172"/>
                        </a:lnTo>
                        <a:lnTo>
                          <a:pt x="106" y="169"/>
                        </a:lnTo>
                        <a:lnTo>
                          <a:pt x="111" y="166"/>
                        </a:lnTo>
                        <a:lnTo>
                          <a:pt x="116" y="162"/>
                        </a:lnTo>
                        <a:lnTo>
                          <a:pt x="121" y="158"/>
                        </a:lnTo>
                        <a:lnTo>
                          <a:pt x="124" y="152"/>
                        </a:lnTo>
                        <a:lnTo>
                          <a:pt x="127" y="147"/>
                        </a:lnTo>
                        <a:lnTo>
                          <a:pt x="130" y="139"/>
                        </a:lnTo>
                        <a:lnTo>
                          <a:pt x="132" y="133"/>
                        </a:lnTo>
                        <a:lnTo>
                          <a:pt x="134" y="125"/>
                        </a:lnTo>
                        <a:lnTo>
                          <a:pt x="135" y="117"/>
                        </a:lnTo>
                        <a:lnTo>
                          <a:pt x="135" y="109"/>
                        </a:lnTo>
                        <a:lnTo>
                          <a:pt x="136" y="100"/>
                        </a:lnTo>
                        <a:lnTo>
                          <a:pt x="135" y="91"/>
                        </a:lnTo>
                        <a:lnTo>
                          <a:pt x="135" y="82"/>
                        </a:lnTo>
                        <a:lnTo>
                          <a:pt x="134" y="74"/>
                        </a:lnTo>
                        <a:lnTo>
                          <a:pt x="132" y="67"/>
                        </a:lnTo>
                        <a:lnTo>
                          <a:pt x="130" y="60"/>
                        </a:lnTo>
                        <a:lnTo>
                          <a:pt x="127" y="54"/>
                        </a:lnTo>
                        <a:lnTo>
                          <a:pt x="124" y="48"/>
                        </a:lnTo>
                        <a:lnTo>
                          <a:pt x="120" y="43"/>
                        </a:lnTo>
                        <a:lnTo>
                          <a:pt x="115" y="39"/>
                        </a:lnTo>
                        <a:lnTo>
                          <a:pt x="111" y="35"/>
                        </a:lnTo>
                        <a:lnTo>
                          <a:pt x="106" y="32"/>
                        </a:lnTo>
                        <a:lnTo>
                          <a:pt x="100" y="29"/>
                        </a:lnTo>
                        <a:lnTo>
                          <a:pt x="95" y="26"/>
                        </a:lnTo>
                        <a:lnTo>
                          <a:pt x="88" y="24"/>
                        </a:lnTo>
                        <a:lnTo>
                          <a:pt x="82" y="23"/>
                        </a:lnTo>
                        <a:lnTo>
                          <a:pt x="75" y="23"/>
                        </a:lnTo>
                        <a:close/>
                        <a:moveTo>
                          <a:pt x="0" y="201"/>
                        </a:moveTo>
                        <a:lnTo>
                          <a:pt x="0" y="0"/>
                        </a:lnTo>
                        <a:lnTo>
                          <a:pt x="77" y="0"/>
                        </a:lnTo>
                        <a:lnTo>
                          <a:pt x="87" y="1"/>
                        </a:lnTo>
                        <a:lnTo>
                          <a:pt x="96" y="2"/>
                        </a:lnTo>
                        <a:lnTo>
                          <a:pt x="105" y="4"/>
                        </a:lnTo>
                        <a:lnTo>
                          <a:pt x="113" y="6"/>
                        </a:lnTo>
                        <a:lnTo>
                          <a:pt x="122" y="10"/>
                        </a:lnTo>
                        <a:lnTo>
                          <a:pt x="129" y="14"/>
                        </a:lnTo>
                        <a:lnTo>
                          <a:pt x="135" y="19"/>
                        </a:lnTo>
                        <a:lnTo>
                          <a:pt x="141" y="25"/>
                        </a:lnTo>
                        <a:lnTo>
                          <a:pt x="146" y="32"/>
                        </a:lnTo>
                        <a:lnTo>
                          <a:pt x="151" y="40"/>
                        </a:lnTo>
                        <a:lnTo>
                          <a:pt x="155" y="47"/>
                        </a:lnTo>
                        <a:lnTo>
                          <a:pt x="158" y="56"/>
                        </a:lnTo>
                        <a:lnTo>
                          <a:pt x="160" y="65"/>
                        </a:lnTo>
                        <a:lnTo>
                          <a:pt x="162" y="75"/>
                        </a:lnTo>
                        <a:lnTo>
                          <a:pt x="163" y="87"/>
                        </a:lnTo>
                        <a:lnTo>
                          <a:pt x="163" y="98"/>
                        </a:lnTo>
                        <a:lnTo>
                          <a:pt x="163" y="110"/>
                        </a:lnTo>
                        <a:lnTo>
                          <a:pt x="162" y="121"/>
                        </a:lnTo>
                        <a:lnTo>
                          <a:pt x="160" y="131"/>
                        </a:lnTo>
                        <a:lnTo>
                          <a:pt x="158" y="141"/>
                        </a:lnTo>
                        <a:lnTo>
                          <a:pt x="154" y="151"/>
                        </a:lnTo>
                        <a:lnTo>
                          <a:pt x="150" y="159"/>
                        </a:lnTo>
                        <a:lnTo>
                          <a:pt x="146" y="167"/>
                        </a:lnTo>
                        <a:lnTo>
                          <a:pt x="141" y="174"/>
                        </a:lnTo>
                        <a:lnTo>
                          <a:pt x="135" y="181"/>
                        </a:lnTo>
                        <a:lnTo>
                          <a:pt x="128" y="186"/>
                        </a:lnTo>
                        <a:lnTo>
                          <a:pt x="121" y="191"/>
                        </a:lnTo>
                        <a:lnTo>
                          <a:pt x="112" y="194"/>
                        </a:lnTo>
                        <a:lnTo>
                          <a:pt x="104" y="197"/>
                        </a:lnTo>
                        <a:lnTo>
                          <a:pt x="95" y="199"/>
                        </a:lnTo>
                        <a:lnTo>
                          <a:pt x="86" y="201"/>
                        </a:lnTo>
                        <a:lnTo>
                          <a:pt x="76" y="201"/>
                        </a:lnTo>
                        <a:lnTo>
                          <a:pt x="0" y="2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32" name="Freeform 284">
                    <a:extLst>
                      <a:ext uri="{FF2B5EF4-FFF2-40B4-BE49-F238E27FC236}">
                        <a16:creationId xmlns:a16="http://schemas.microsoft.com/office/drawing/2014/main" id="{6566913B-99D9-B539-489C-D2608A832F0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62725" y="1761902"/>
                    <a:ext cx="6438" cy="53111"/>
                  </a:xfrm>
                  <a:custGeom>
                    <a:avLst/>
                    <a:gdLst>
                      <a:gd name="T0" fmla="*/ 0 w 25"/>
                      <a:gd name="T1" fmla="*/ 29 h 201"/>
                      <a:gd name="T2" fmla="*/ 0 w 25"/>
                      <a:gd name="T3" fmla="*/ 0 h 201"/>
                      <a:gd name="T4" fmla="*/ 25 w 25"/>
                      <a:gd name="T5" fmla="*/ 0 h 201"/>
                      <a:gd name="T6" fmla="*/ 25 w 25"/>
                      <a:gd name="T7" fmla="*/ 29 h 201"/>
                      <a:gd name="T8" fmla="*/ 0 w 25"/>
                      <a:gd name="T9" fmla="*/ 29 h 201"/>
                      <a:gd name="T10" fmla="*/ 0 w 25"/>
                      <a:gd name="T11" fmla="*/ 201 h 201"/>
                      <a:gd name="T12" fmla="*/ 0 w 25"/>
                      <a:gd name="T13" fmla="*/ 55 h 201"/>
                      <a:gd name="T14" fmla="*/ 25 w 25"/>
                      <a:gd name="T15" fmla="*/ 55 h 201"/>
                      <a:gd name="T16" fmla="*/ 25 w 25"/>
                      <a:gd name="T17" fmla="*/ 201 h 201"/>
                      <a:gd name="T18" fmla="*/ 0 w 25"/>
                      <a:gd name="T19" fmla="*/ 201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201">
                        <a:moveTo>
                          <a:pt x="0" y="29"/>
                        </a:moveTo>
                        <a:lnTo>
                          <a:pt x="0" y="0"/>
                        </a:lnTo>
                        <a:lnTo>
                          <a:pt x="25" y="0"/>
                        </a:lnTo>
                        <a:lnTo>
                          <a:pt x="25" y="29"/>
                        </a:lnTo>
                        <a:lnTo>
                          <a:pt x="0" y="29"/>
                        </a:lnTo>
                        <a:close/>
                        <a:moveTo>
                          <a:pt x="0" y="201"/>
                        </a:moveTo>
                        <a:lnTo>
                          <a:pt x="0" y="55"/>
                        </a:lnTo>
                        <a:lnTo>
                          <a:pt x="25" y="55"/>
                        </a:lnTo>
                        <a:lnTo>
                          <a:pt x="25" y="201"/>
                        </a:lnTo>
                        <a:lnTo>
                          <a:pt x="0" y="2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33" name="Freeform 285">
                    <a:extLst>
                      <a:ext uri="{FF2B5EF4-FFF2-40B4-BE49-F238E27FC236}">
                        <a16:creationId xmlns:a16="http://schemas.microsoft.com/office/drawing/2014/main" id="{3F673824-B8B2-BF7E-A6A6-4907EF5592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77210" y="1774777"/>
                    <a:ext cx="35407" cy="41845"/>
                  </a:xfrm>
                  <a:custGeom>
                    <a:avLst/>
                    <a:gdLst>
                      <a:gd name="T0" fmla="*/ 106 w 131"/>
                      <a:gd name="T1" fmla="*/ 65 h 157"/>
                      <a:gd name="T2" fmla="*/ 103 w 131"/>
                      <a:gd name="T3" fmla="*/ 47 h 157"/>
                      <a:gd name="T4" fmla="*/ 96 w 131"/>
                      <a:gd name="T5" fmla="*/ 33 h 157"/>
                      <a:gd name="T6" fmla="*/ 83 w 131"/>
                      <a:gd name="T7" fmla="*/ 25 h 157"/>
                      <a:gd name="T8" fmla="*/ 66 w 131"/>
                      <a:gd name="T9" fmla="*/ 22 h 157"/>
                      <a:gd name="T10" fmla="*/ 50 w 131"/>
                      <a:gd name="T11" fmla="*/ 25 h 157"/>
                      <a:gd name="T12" fmla="*/ 38 w 131"/>
                      <a:gd name="T13" fmla="*/ 33 h 157"/>
                      <a:gd name="T14" fmla="*/ 29 w 131"/>
                      <a:gd name="T15" fmla="*/ 47 h 157"/>
                      <a:gd name="T16" fmla="*/ 25 w 131"/>
                      <a:gd name="T17" fmla="*/ 65 h 157"/>
                      <a:gd name="T18" fmla="*/ 129 w 131"/>
                      <a:gd name="T19" fmla="*/ 105 h 157"/>
                      <a:gd name="T20" fmla="*/ 122 w 131"/>
                      <a:gd name="T21" fmla="*/ 126 h 157"/>
                      <a:gd name="T22" fmla="*/ 116 w 131"/>
                      <a:gd name="T23" fmla="*/ 135 h 157"/>
                      <a:gd name="T24" fmla="*/ 109 w 131"/>
                      <a:gd name="T25" fmla="*/ 142 h 157"/>
                      <a:gd name="T26" fmla="*/ 100 w 131"/>
                      <a:gd name="T27" fmla="*/ 148 h 157"/>
                      <a:gd name="T28" fmla="*/ 89 w 131"/>
                      <a:gd name="T29" fmla="*/ 153 h 157"/>
                      <a:gd name="T30" fmla="*/ 65 w 131"/>
                      <a:gd name="T31" fmla="*/ 157 h 157"/>
                      <a:gd name="T32" fmla="*/ 51 w 131"/>
                      <a:gd name="T33" fmla="*/ 155 h 157"/>
                      <a:gd name="T34" fmla="*/ 38 w 131"/>
                      <a:gd name="T35" fmla="*/ 151 h 157"/>
                      <a:gd name="T36" fmla="*/ 26 w 131"/>
                      <a:gd name="T37" fmla="*/ 144 h 157"/>
                      <a:gd name="T38" fmla="*/ 17 w 131"/>
                      <a:gd name="T39" fmla="*/ 136 h 157"/>
                      <a:gd name="T40" fmla="*/ 9 w 131"/>
                      <a:gd name="T41" fmla="*/ 125 h 157"/>
                      <a:gd name="T42" fmla="*/ 4 w 131"/>
                      <a:gd name="T43" fmla="*/ 112 h 157"/>
                      <a:gd name="T44" fmla="*/ 1 w 131"/>
                      <a:gd name="T45" fmla="*/ 97 h 157"/>
                      <a:gd name="T46" fmla="*/ 0 w 131"/>
                      <a:gd name="T47" fmla="*/ 80 h 157"/>
                      <a:gd name="T48" fmla="*/ 1 w 131"/>
                      <a:gd name="T49" fmla="*/ 62 h 157"/>
                      <a:gd name="T50" fmla="*/ 4 w 131"/>
                      <a:gd name="T51" fmla="*/ 47 h 157"/>
                      <a:gd name="T52" fmla="*/ 9 w 131"/>
                      <a:gd name="T53" fmla="*/ 32 h 157"/>
                      <a:gd name="T54" fmla="*/ 17 w 131"/>
                      <a:gd name="T55" fmla="*/ 21 h 157"/>
                      <a:gd name="T56" fmla="*/ 26 w 131"/>
                      <a:gd name="T57" fmla="*/ 12 h 157"/>
                      <a:gd name="T58" fmla="*/ 38 w 131"/>
                      <a:gd name="T59" fmla="*/ 6 h 157"/>
                      <a:gd name="T60" fmla="*/ 51 w 131"/>
                      <a:gd name="T61" fmla="*/ 2 h 157"/>
                      <a:gd name="T62" fmla="*/ 65 w 131"/>
                      <a:gd name="T63" fmla="*/ 0 h 157"/>
                      <a:gd name="T64" fmla="*/ 80 w 131"/>
                      <a:gd name="T65" fmla="*/ 2 h 157"/>
                      <a:gd name="T66" fmla="*/ 94 w 131"/>
                      <a:gd name="T67" fmla="*/ 5 h 157"/>
                      <a:gd name="T68" fmla="*/ 105 w 131"/>
                      <a:gd name="T69" fmla="*/ 11 h 157"/>
                      <a:gd name="T70" fmla="*/ 114 w 131"/>
                      <a:gd name="T71" fmla="*/ 19 h 157"/>
                      <a:gd name="T72" fmla="*/ 122 w 131"/>
                      <a:gd name="T73" fmla="*/ 30 h 157"/>
                      <a:gd name="T74" fmla="*/ 127 w 131"/>
                      <a:gd name="T75" fmla="*/ 43 h 157"/>
                      <a:gd name="T76" fmla="*/ 130 w 131"/>
                      <a:gd name="T77" fmla="*/ 58 h 157"/>
                      <a:gd name="T78" fmla="*/ 131 w 131"/>
                      <a:gd name="T79" fmla="*/ 74 h 157"/>
                      <a:gd name="T80" fmla="*/ 131 w 131"/>
                      <a:gd name="T81" fmla="*/ 81 h 157"/>
                      <a:gd name="T82" fmla="*/ 131 w 131"/>
                      <a:gd name="T83" fmla="*/ 85 h 157"/>
                      <a:gd name="T84" fmla="*/ 26 w 131"/>
                      <a:gd name="T85" fmla="*/ 97 h 157"/>
                      <a:gd name="T86" fmla="*/ 32 w 131"/>
                      <a:gd name="T87" fmla="*/ 114 h 157"/>
                      <a:gd name="T88" fmla="*/ 43 w 131"/>
                      <a:gd name="T89" fmla="*/ 127 h 157"/>
                      <a:gd name="T90" fmla="*/ 58 w 131"/>
                      <a:gd name="T91" fmla="*/ 133 h 157"/>
                      <a:gd name="T92" fmla="*/ 75 w 131"/>
                      <a:gd name="T93" fmla="*/ 133 h 157"/>
                      <a:gd name="T94" fmla="*/ 87 w 131"/>
                      <a:gd name="T95" fmla="*/ 129 h 157"/>
                      <a:gd name="T96" fmla="*/ 97 w 131"/>
                      <a:gd name="T97" fmla="*/ 122 h 157"/>
                      <a:gd name="T98" fmla="*/ 104 w 131"/>
                      <a:gd name="T99" fmla="*/ 111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1" h="157">
                        <a:moveTo>
                          <a:pt x="25" y="65"/>
                        </a:moveTo>
                        <a:lnTo>
                          <a:pt x="106" y="65"/>
                        </a:lnTo>
                        <a:lnTo>
                          <a:pt x="105" y="55"/>
                        </a:lnTo>
                        <a:lnTo>
                          <a:pt x="103" y="47"/>
                        </a:lnTo>
                        <a:lnTo>
                          <a:pt x="100" y="40"/>
                        </a:lnTo>
                        <a:lnTo>
                          <a:pt x="96" y="33"/>
                        </a:lnTo>
                        <a:lnTo>
                          <a:pt x="89" y="28"/>
                        </a:lnTo>
                        <a:lnTo>
                          <a:pt x="83" y="25"/>
                        </a:lnTo>
                        <a:lnTo>
                          <a:pt x="75" y="23"/>
                        </a:lnTo>
                        <a:lnTo>
                          <a:pt x="66" y="22"/>
                        </a:lnTo>
                        <a:lnTo>
                          <a:pt x="58" y="23"/>
                        </a:lnTo>
                        <a:lnTo>
                          <a:pt x="50" y="25"/>
                        </a:lnTo>
                        <a:lnTo>
                          <a:pt x="44" y="28"/>
                        </a:lnTo>
                        <a:lnTo>
                          <a:pt x="38" y="33"/>
                        </a:lnTo>
                        <a:lnTo>
                          <a:pt x="32" y="40"/>
                        </a:lnTo>
                        <a:lnTo>
                          <a:pt x="29" y="47"/>
                        </a:lnTo>
                        <a:lnTo>
                          <a:pt x="26" y="55"/>
                        </a:lnTo>
                        <a:lnTo>
                          <a:pt x="25" y="65"/>
                        </a:lnTo>
                        <a:close/>
                        <a:moveTo>
                          <a:pt x="105" y="105"/>
                        </a:moveTo>
                        <a:lnTo>
                          <a:pt x="129" y="105"/>
                        </a:lnTo>
                        <a:lnTo>
                          <a:pt x="127" y="116"/>
                        </a:lnTo>
                        <a:lnTo>
                          <a:pt x="122" y="126"/>
                        </a:lnTo>
                        <a:lnTo>
                          <a:pt x="119" y="130"/>
                        </a:lnTo>
                        <a:lnTo>
                          <a:pt x="116" y="135"/>
                        </a:lnTo>
                        <a:lnTo>
                          <a:pt x="113" y="138"/>
                        </a:lnTo>
                        <a:lnTo>
                          <a:pt x="109" y="142"/>
                        </a:lnTo>
                        <a:lnTo>
                          <a:pt x="104" y="145"/>
                        </a:lnTo>
                        <a:lnTo>
                          <a:pt x="100" y="148"/>
                        </a:lnTo>
                        <a:lnTo>
                          <a:pt x="95" y="150"/>
                        </a:lnTo>
                        <a:lnTo>
                          <a:pt x="89" y="153"/>
                        </a:lnTo>
                        <a:lnTo>
                          <a:pt x="78" y="156"/>
                        </a:lnTo>
                        <a:lnTo>
                          <a:pt x="65" y="157"/>
                        </a:lnTo>
                        <a:lnTo>
                          <a:pt x="58" y="156"/>
                        </a:lnTo>
                        <a:lnTo>
                          <a:pt x="51" y="155"/>
                        </a:lnTo>
                        <a:lnTo>
                          <a:pt x="45" y="154"/>
                        </a:lnTo>
                        <a:lnTo>
                          <a:pt x="38" y="151"/>
                        </a:lnTo>
                        <a:lnTo>
                          <a:pt x="32" y="148"/>
                        </a:lnTo>
                        <a:lnTo>
                          <a:pt x="26" y="144"/>
                        </a:lnTo>
                        <a:lnTo>
                          <a:pt x="21" y="140"/>
                        </a:lnTo>
                        <a:lnTo>
                          <a:pt x="17" y="136"/>
                        </a:lnTo>
                        <a:lnTo>
                          <a:pt x="13" y="130"/>
                        </a:lnTo>
                        <a:lnTo>
                          <a:pt x="9" y="125"/>
                        </a:lnTo>
                        <a:lnTo>
                          <a:pt x="6" y="118"/>
                        </a:lnTo>
                        <a:lnTo>
                          <a:pt x="4" y="112"/>
                        </a:lnTo>
                        <a:lnTo>
                          <a:pt x="2" y="105"/>
                        </a:lnTo>
                        <a:lnTo>
                          <a:pt x="1" y="97"/>
                        </a:lnTo>
                        <a:lnTo>
                          <a:pt x="0" y="88"/>
                        </a:lnTo>
                        <a:lnTo>
                          <a:pt x="0" y="80"/>
                        </a:lnTo>
                        <a:lnTo>
                          <a:pt x="0" y="71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7"/>
                        </a:lnTo>
                        <a:lnTo>
                          <a:pt x="6" y="40"/>
                        </a:lnTo>
                        <a:lnTo>
                          <a:pt x="9" y="32"/>
                        </a:lnTo>
                        <a:lnTo>
                          <a:pt x="13" y="27"/>
                        </a:lnTo>
                        <a:lnTo>
                          <a:pt x="17" y="21"/>
                        </a:lnTo>
                        <a:lnTo>
                          <a:pt x="21" y="16"/>
                        </a:lnTo>
                        <a:lnTo>
                          <a:pt x="26" y="12"/>
                        </a:lnTo>
                        <a:lnTo>
                          <a:pt x="32" y="8"/>
                        </a:lnTo>
                        <a:lnTo>
                          <a:pt x="38" y="6"/>
                        </a:lnTo>
                        <a:lnTo>
                          <a:pt x="44" y="3"/>
                        </a:lnTo>
                        <a:lnTo>
                          <a:pt x="51" y="2"/>
                        </a:lnTo>
                        <a:lnTo>
                          <a:pt x="58" y="1"/>
                        </a:lnTo>
                        <a:lnTo>
                          <a:pt x="65" y="0"/>
                        </a:lnTo>
                        <a:lnTo>
                          <a:pt x="73" y="1"/>
                        </a:lnTo>
                        <a:lnTo>
                          <a:pt x="80" y="2"/>
                        </a:lnTo>
                        <a:lnTo>
                          <a:pt x="87" y="3"/>
                        </a:lnTo>
                        <a:lnTo>
                          <a:pt x="94" y="5"/>
                        </a:lnTo>
                        <a:lnTo>
                          <a:pt x="100" y="8"/>
                        </a:lnTo>
                        <a:lnTo>
                          <a:pt x="105" y="11"/>
                        </a:lnTo>
                        <a:lnTo>
                          <a:pt x="110" y="15"/>
                        </a:lnTo>
                        <a:lnTo>
                          <a:pt x="114" y="19"/>
                        </a:lnTo>
                        <a:lnTo>
                          <a:pt x="118" y="25"/>
                        </a:lnTo>
                        <a:lnTo>
                          <a:pt x="122" y="30"/>
                        </a:lnTo>
                        <a:lnTo>
                          <a:pt x="125" y="37"/>
                        </a:lnTo>
                        <a:lnTo>
                          <a:pt x="127" y="43"/>
                        </a:lnTo>
                        <a:lnTo>
                          <a:pt x="129" y="50"/>
                        </a:lnTo>
                        <a:lnTo>
                          <a:pt x="130" y="58"/>
                        </a:lnTo>
                        <a:lnTo>
                          <a:pt x="131" y="66"/>
                        </a:lnTo>
                        <a:lnTo>
                          <a:pt x="131" y="74"/>
                        </a:lnTo>
                        <a:lnTo>
                          <a:pt x="131" y="78"/>
                        </a:lnTo>
                        <a:lnTo>
                          <a:pt x="131" y="81"/>
                        </a:lnTo>
                        <a:lnTo>
                          <a:pt x="131" y="83"/>
                        </a:lnTo>
                        <a:lnTo>
                          <a:pt x="131" y="85"/>
                        </a:lnTo>
                        <a:lnTo>
                          <a:pt x="25" y="85"/>
                        </a:lnTo>
                        <a:lnTo>
                          <a:pt x="26" y="97"/>
                        </a:lnTo>
                        <a:lnTo>
                          <a:pt x="28" y="106"/>
                        </a:lnTo>
                        <a:lnTo>
                          <a:pt x="32" y="114"/>
                        </a:lnTo>
                        <a:lnTo>
                          <a:pt x="37" y="121"/>
                        </a:lnTo>
                        <a:lnTo>
                          <a:pt x="43" y="127"/>
                        </a:lnTo>
                        <a:lnTo>
                          <a:pt x="50" y="131"/>
                        </a:lnTo>
                        <a:lnTo>
                          <a:pt x="58" y="133"/>
                        </a:lnTo>
                        <a:lnTo>
                          <a:pt x="68" y="134"/>
                        </a:lnTo>
                        <a:lnTo>
                          <a:pt x="75" y="133"/>
                        </a:lnTo>
                        <a:lnTo>
                          <a:pt x="81" y="132"/>
                        </a:lnTo>
                        <a:lnTo>
                          <a:pt x="87" y="129"/>
                        </a:lnTo>
                        <a:lnTo>
                          <a:pt x="93" y="126"/>
                        </a:lnTo>
                        <a:lnTo>
                          <a:pt x="97" y="122"/>
                        </a:lnTo>
                        <a:lnTo>
                          <a:pt x="101" y="117"/>
                        </a:lnTo>
                        <a:lnTo>
                          <a:pt x="104" y="111"/>
                        </a:lnTo>
                        <a:lnTo>
                          <a:pt x="105" y="1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34" name="Freeform 286">
                    <a:extLst>
                      <a:ext uri="{FF2B5EF4-FFF2-40B4-BE49-F238E27FC236}">
                        <a16:creationId xmlns:a16="http://schemas.microsoft.com/office/drawing/2014/main" id="{9B888E7A-AD8D-F2D6-137F-6AD28024E05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519055" y="1774777"/>
                    <a:ext cx="35407" cy="57939"/>
                  </a:xfrm>
                  <a:custGeom>
                    <a:avLst/>
                    <a:gdLst>
                      <a:gd name="T0" fmla="*/ 50 w 136"/>
                      <a:gd name="T1" fmla="*/ 26 h 213"/>
                      <a:gd name="T2" fmla="*/ 39 w 136"/>
                      <a:gd name="T3" fmla="*/ 33 h 213"/>
                      <a:gd name="T4" fmla="*/ 28 w 136"/>
                      <a:gd name="T5" fmla="*/ 55 h 213"/>
                      <a:gd name="T6" fmla="*/ 26 w 136"/>
                      <a:gd name="T7" fmla="*/ 90 h 213"/>
                      <a:gd name="T8" fmla="*/ 37 w 136"/>
                      <a:gd name="T9" fmla="*/ 120 h 213"/>
                      <a:gd name="T10" fmla="*/ 46 w 136"/>
                      <a:gd name="T11" fmla="*/ 128 h 213"/>
                      <a:gd name="T12" fmla="*/ 69 w 136"/>
                      <a:gd name="T13" fmla="*/ 134 h 213"/>
                      <a:gd name="T14" fmla="*/ 92 w 136"/>
                      <a:gd name="T15" fmla="*/ 129 h 213"/>
                      <a:gd name="T16" fmla="*/ 102 w 136"/>
                      <a:gd name="T17" fmla="*/ 121 h 213"/>
                      <a:gd name="T18" fmla="*/ 113 w 136"/>
                      <a:gd name="T19" fmla="*/ 92 h 213"/>
                      <a:gd name="T20" fmla="*/ 111 w 136"/>
                      <a:gd name="T21" fmla="*/ 55 h 213"/>
                      <a:gd name="T22" fmla="*/ 98 w 136"/>
                      <a:gd name="T23" fmla="*/ 33 h 213"/>
                      <a:gd name="T24" fmla="*/ 88 w 136"/>
                      <a:gd name="T25" fmla="*/ 26 h 213"/>
                      <a:gd name="T26" fmla="*/ 112 w 136"/>
                      <a:gd name="T27" fmla="*/ 133 h 213"/>
                      <a:gd name="T28" fmla="*/ 97 w 136"/>
                      <a:gd name="T29" fmla="*/ 147 h 213"/>
                      <a:gd name="T30" fmla="*/ 80 w 136"/>
                      <a:gd name="T31" fmla="*/ 155 h 213"/>
                      <a:gd name="T32" fmla="*/ 59 w 136"/>
                      <a:gd name="T33" fmla="*/ 156 h 213"/>
                      <a:gd name="T34" fmla="*/ 38 w 136"/>
                      <a:gd name="T35" fmla="*/ 150 h 213"/>
                      <a:gd name="T36" fmla="*/ 22 w 136"/>
                      <a:gd name="T37" fmla="*/ 140 h 213"/>
                      <a:gd name="T38" fmla="*/ 10 w 136"/>
                      <a:gd name="T39" fmla="*/ 123 h 213"/>
                      <a:gd name="T40" fmla="*/ 3 w 136"/>
                      <a:gd name="T41" fmla="*/ 103 h 213"/>
                      <a:gd name="T42" fmla="*/ 0 w 136"/>
                      <a:gd name="T43" fmla="*/ 78 h 213"/>
                      <a:gd name="T44" fmla="*/ 3 w 136"/>
                      <a:gd name="T45" fmla="*/ 54 h 213"/>
                      <a:gd name="T46" fmla="*/ 10 w 136"/>
                      <a:gd name="T47" fmla="*/ 33 h 213"/>
                      <a:gd name="T48" fmla="*/ 23 w 136"/>
                      <a:gd name="T49" fmla="*/ 16 h 213"/>
                      <a:gd name="T50" fmla="*/ 39 w 136"/>
                      <a:gd name="T51" fmla="*/ 6 h 213"/>
                      <a:gd name="T52" fmla="*/ 59 w 136"/>
                      <a:gd name="T53" fmla="*/ 1 h 213"/>
                      <a:gd name="T54" fmla="*/ 79 w 136"/>
                      <a:gd name="T55" fmla="*/ 2 h 213"/>
                      <a:gd name="T56" fmla="*/ 96 w 136"/>
                      <a:gd name="T57" fmla="*/ 9 h 213"/>
                      <a:gd name="T58" fmla="*/ 112 w 136"/>
                      <a:gd name="T59" fmla="*/ 23 h 213"/>
                      <a:gd name="T60" fmla="*/ 136 w 136"/>
                      <a:gd name="T61" fmla="*/ 148 h 213"/>
                      <a:gd name="T62" fmla="*/ 134 w 136"/>
                      <a:gd name="T63" fmla="*/ 171 h 213"/>
                      <a:gd name="T64" fmla="*/ 127 w 136"/>
                      <a:gd name="T65" fmla="*/ 189 h 213"/>
                      <a:gd name="T66" fmla="*/ 116 w 136"/>
                      <a:gd name="T67" fmla="*/ 201 h 213"/>
                      <a:gd name="T68" fmla="*/ 98 w 136"/>
                      <a:gd name="T69" fmla="*/ 208 h 213"/>
                      <a:gd name="T70" fmla="*/ 76 w 136"/>
                      <a:gd name="T71" fmla="*/ 213 h 213"/>
                      <a:gd name="T72" fmla="*/ 41 w 136"/>
                      <a:gd name="T73" fmla="*/ 209 h 213"/>
                      <a:gd name="T74" fmla="*/ 18 w 136"/>
                      <a:gd name="T75" fmla="*/ 198 h 213"/>
                      <a:gd name="T76" fmla="*/ 10 w 136"/>
                      <a:gd name="T77" fmla="*/ 188 h 213"/>
                      <a:gd name="T78" fmla="*/ 6 w 136"/>
                      <a:gd name="T79" fmla="*/ 175 h 213"/>
                      <a:gd name="T80" fmla="*/ 30 w 136"/>
                      <a:gd name="T81" fmla="*/ 169 h 213"/>
                      <a:gd name="T82" fmla="*/ 32 w 136"/>
                      <a:gd name="T83" fmla="*/ 179 h 213"/>
                      <a:gd name="T84" fmla="*/ 44 w 136"/>
                      <a:gd name="T85" fmla="*/ 189 h 213"/>
                      <a:gd name="T86" fmla="*/ 69 w 136"/>
                      <a:gd name="T87" fmla="*/ 192 h 213"/>
                      <a:gd name="T88" fmla="*/ 96 w 136"/>
                      <a:gd name="T89" fmla="*/ 187 h 213"/>
                      <a:gd name="T90" fmla="*/ 110 w 136"/>
                      <a:gd name="T91" fmla="*/ 171 h 213"/>
                      <a:gd name="T92" fmla="*/ 112 w 136"/>
                      <a:gd name="T93" fmla="*/ 133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6" h="213">
                        <a:moveTo>
                          <a:pt x="69" y="22"/>
                        </a:moveTo>
                        <a:lnTo>
                          <a:pt x="59" y="23"/>
                        </a:lnTo>
                        <a:lnTo>
                          <a:pt x="50" y="26"/>
                        </a:lnTo>
                        <a:lnTo>
                          <a:pt x="46" y="28"/>
                        </a:lnTo>
                        <a:lnTo>
                          <a:pt x="43" y="30"/>
                        </a:lnTo>
                        <a:lnTo>
                          <a:pt x="39" y="33"/>
                        </a:lnTo>
                        <a:lnTo>
                          <a:pt x="36" y="37"/>
                        </a:lnTo>
                        <a:lnTo>
                          <a:pt x="32" y="45"/>
                        </a:lnTo>
                        <a:lnTo>
                          <a:pt x="28" y="55"/>
                        </a:lnTo>
                        <a:lnTo>
                          <a:pt x="26" y="66"/>
                        </a:lnTo>
                        <a:lnTo>
                          <a:pt x="25" y="78"/>
                        </a:lnTo>
                        <a:lnTo>
                          <a:pt x="26" y="90"/>
                        </a:lnTo>
                        <a:lnTo>
                          <a:pt x="28" y="102"/>
                        </a:lnTo>
                        <a:lnTo>
                          <a:pt x="32" y="112"/>
                        </a:lnTo>
                        <a:lnTo>
                          <a:pt x="37" y="120"/>
                        </a:lnTo>
                        <a:lnTo>
                          <a:pt x="40" y="123"/>
                        </a:lnTo>
                        <a:lnTo>
                          <a:pt x="43" y="126"/>
                        </a:lnTo>
                        <a:lnTo>
                          <a:pt x="46" y="128"/>
                        </a:lnTo>
                        <a:lnTo>
                          <a:pt x="50" y="130"/>
                        </a:lnTo>
                        <a:lnTo>
                          <a:pt x="60" y="133"/>
                        </a:lnTo>
                        <a:lnTo>
                          <a:pt x="69" y="134"/>
                        </a:lnTo>
                        <a:lnTo>
                          <a:pt x="79" y="133"/>
                        </a:lnTo>
                        <a:lnTo>
                          <a:pt x="88" y="131"/>
                        </a:lnTo>
                        <a:lnTo>
                          <a:pt x="92" y="129"/>
                        </a:lnTo>
                        <a:lnTo>
                          <a:pt x="96" y="127"/>
                        </a:lnTo>
                        <a:lnTo>
                          <a:pt x="99" y="124"/>
                        </a:lnTo>
                        <a:lnTo>
                          <a:pt x="102" y="121"/>
                        </a:lnTo>
                        <a:lnTo>
                          <a:pt x="106" y="113"/>
                        </a:lnTo>
                        <a:lnTo>
                          <a:pt x="111" y="104"/>
                        </a:lnTo>
                        <a:lnTo>
                          <a:pt x="113" y="92"/>
                        </a:lnTo>
                        <a:lnTo>
                          <a:pt x="113" y="79"/>
                        </a:lnTo>
                        <a:lnTo>
                          <a:pt x="113" y="66"/>
                        </a:lnTo>
                        <a:lnTo>
                          <a:pt x="111" y="55"/>
                        </a:lnTo>
                        <a:lnTo>
                          <a:pt x="106" y="45"/>
                        </a:lnTo>
                        <a:lnTo>
                          <a:pt x="101" y="37"/>
                        </a:lnTo>
                        <a:lnTo>
                          <a:pt x="98" y="33"/>
                        </a:lnTo>
                        <a:lnTo>
                          <a:pt x="95" y="30"/>
                        </a:lnTo>
                        <a:lnTo>
                          <a:pt x="92" y="28"/>
                        </a:lnTo>
                        <a:lnTo>
                          <a:pt x="88" y="26"/>
                        </a:lnTo>
                        <a:lnTo>
                          <a:pt x="79" y="23"/>
                        </a:lnTo>
                        <a:lnTo>
                          <a:pt x="69" y="22"/>
                        </a:lnTo>
                        <a:close/>
                        <a:moveTo>
                          <a:pt x="112" y="133"/>
                        </a:moveTo>
                        <a:lnTo>
                          <a:pt x="107" y="139"/>
                        </a:lnTo>
                        <a:lnTo>
                          <a:pt x="102" y="143"/>
                        </a:lnTo>
                        <a:lnTo>
                          <a:pt x="97" y="147"/>
                        </a:lnTo>
                        <a:lnTo>
                          <a:pt x="92" y="150"/>
                        </a:lnTo>
                        <a:lnTo>
                          <a:pt x="86" y="154"/>
                        </a:lnTo>
                        <a:lnTo>
                          <a:pt x="80" y="155"/>
                        </a:lnTo>
                        <a:lnTo>
                          <a:pt x="73" y="156"/>
                        </a:lnTo>
                        <a:lnTo>
                          <a:pt x="66" y="157"/>
                        </a:lnTo>
                        <a:lnTo>
                          <a:pt x="59" y="156"/>
                        </a:lnTo>
                        <a:lnTo>
                          <a:pt x="51" y="155"/>
                        </a:lnTo>
                        <a:lnTo>
                          <a:pt x="45" y="154"/>
                        </a:lnTo>
                        <a:lnTo>
                          <a:pt x="38" y="150"/>
                        </a:lnTo>
                        <a:lnTo>
                          <a:pt x="33" y="147"/>
                        </a:lnTo>
                        <a:lnTo>
                          <a:pt x="27" y="144"/>
                        </a:lnTo>
                        <a:lnTo>
                          <a:pt x="22" y="140"/>
                        </a:lnTo>
                        <a:lnTo>
                          <a:pt x="18" y="135"/>
                        </a:lnTo>
                        <a:lnTo>
                          <a:pt x="14" y="129"/>
                        </a:lnTo>
                        <a:lnTo>
                          <a:pt x="10" y="123"/>
                        </a:lnTo>
                        <a:lnTo>
                          <a:pt x="7" y="117"/>
                        </a:lnTo>
                        <a:lnTo>
                          <a:pt x="5" y="110"/>
                        </a:lnTo>
                        <a:lnTo>
                          <a:pt x="3" y="103"/>
                        </a:lnTo>
                        <a:lnTo>
                          <a:pt x="1" y="95"/>
                        </a:lnTo>
                        <a:lnTo>
                          <a:pt x="0" y="86"/>
                        </a:lnTo>
                        <a:lnTo>
                          <a:pt x="0" y="78"/>
                        </a:lnTo>
                        <a:lnTo>
                          <a:pt x="0" y="69"/>
                        </a:lnTo>
                        <a:lnTo>
                          <a:pt x="1" y="61"/>
                        </a:lnTo>
                        <a:lnTo>
                          <a:pt x="3" y="54"/>
                        </a:lnTo>
                        <a:lnTo>
                          <a:pt x="5" y="47"/>
                        </a:lnTo>
                        <a:lnTo>
                          <a:pt x="7" y="40"/>
                        </a:lnTo>
                        <a:lnTo>
                          <a:pt x="10" y="33"/>
                        </a:lnTo>
                        <a:lnTo>
                          <a:pt x="14" y="27"/>
                        </a:lnTo>
                        <a:lnTo>
                          <a:pt x="18" y="21"/>
                        </a:lnTo>
                        <a:lnTo>
                          <a:pt x="23" y="16"/>
                        </a:lnTo>
                        <a:lnTo>
                          <a:pt x="28" y="12"/>
                        </a:lnTo>
                        <a:lnTo>
                          <a:pt x="33" y="9"/>
                        </a:lnTo>
                        <a:lnTo>
                          <a:pt x="39" y="6"/>
                        </a:lnTo>
                        <a:lnTo>
                          <a:pt x="45" y="3"/>
                        </a:lnTo>
                        <a:lnTo>
                          <a:pt x="51" y="2"/>
                        </a:lnTo>
                        <a:lnTo>
                          <a:pt x="59" y="1"/>
                        </a:lnTo>
                        <a:lnTo>
                          <a:pt x="66" y="0"/>
                        </a:lnTo>
                        <a:lnTo>
                          <a:pt x="73" y="1"/>
                        </a:lnTo>
                        <a:lnTo>
                          <a:pt x="79" y="2"/>
                        </a:lnTo>
                        <a:lnTo>
                          <a:pt x="85" y="3"/>
                        </a:lnTo>
                        <a:lnTo>
                          <a:pt x="91" y="6"/>
                        </a:lnTo>
                        <a:lnTo>
                          <a:pt x="96" y="9"/>
                        </a:lnTo>
                        <a:lnTo>
                          <a:pt x="102" y="13"/>
                        </a:lnTo>
                        <a:lnTo>
                          <a:pt x="107" y="18"/>
                        </a:lnTo>
                        <a:lnTo>
                          <a:pt x="112" y="23"/>
                        </a:lnTo>
                        <a:lnTo>
                          <a:pt x="112" y="5"/>
                        </a:lnTo>
                        <a:lnTo>
                          <a:pt x="136" y="5"/>
                        </a:lnTo>
                        <a:lnTo>
                          <a:pt x="136" y="148"/>
                        </a:lnTo>
                        <a:lnTo>
                          <a:pt x="136" y="157"/>
                        </a:lnTo>
                        <a:lnTo>
                          <a:pt x="135" y="164"/>
                        </a:lnTo>
                        <a:lnTo>
                          <a:pt x="134" y="171"/>
                        </a:lnTo>
                        <a:lnTo>
                          <a:pt x="132" y="178"/>
                        </a:lnTo>
                        <a:lnTo>
                          <a:pt x="130" y="183"/>
                        </a:lnTo>
                        <a:lnTo>
                          <a:pt x="127" y="189"/>
                        </a:lnTo>
                        <a:lnTo>
                          <a:pt x="124" y="193"/>
                        </a:lnTo>
                        <a:lnTo>
                          <a:pt x="120" y="197"/>
                        </a:lnTo>
                        <a:lnTo>
                          <a:pt x="116" y="201"/>
                        </a:lnTo>
                        <a:lnTo>
                          <a:pt x="111" y="204"/>
                        </a:lnTo>
                        <a:lnTo>
                          <a:pt x="104" y="206"/>
                        </a:lnTo>
                        <a:lnTo>
                          <a:pt x="98" y="208"/>
                        </a:lnTo>
                        <a:lnTo>
                          <a:pt x="92" y="211"/>
                        </a:lnTo>
                        <a:lnTo>
                          <a:pt x="84" y="212"/>
                        </a:lnTo>
                        <a:lnTo>
                          <a:pt x="76" y="213"/>
                        </a:lnTo>
                        <a:lnTo>
                          <a:pt x="68" y="213"/>
                        </a:lnTo>
                        <a:lnTo>
                          <a:pt x="54" y="212"/>
                        </a:lnTo>
                        <a:lnTo>
                          <a:pt x="41" y="209"/>
                        </a:lnTo>
                        <a:lnTo>
                          <a:pt x="31" y="206"/>
                        </a:lnTo>
                        <a:lnTo>
                          <a:pt x="22" y="201"/>
                        </a:lnTo>
                        <a:lnTo>
                          <a:pt x="18" y="198"/>
                        </a:lnTo>
                        <a:lnTo>
                          <a:pt x="15" y="195"/>
                        </a:lnTo>
                        <a:lnTo>
                          <a:pt x="12" y="191"/>
                        </a:lnTo>
                        <a:lnTo>
                          <a:pt x="10" y="188"/>
                        </a:lnTo>
                        <a:lnTo>
                          <a:pt x="8" y="184"/>
                        </a:lnTo>
                        <a:lnTo>
                          <a:pt x="7" y="179"/>
                        </a:lnTo>
                        <a:lnTo>
                          <a:pt x="6" y="175"/>
                        </a:lnTo>
                        <a:lnTo>
                          <a:pt x="6" y="170"/>
                        </a:lnTo>
                        <a:lnTo>
                          <a:pt x="6" y="169"/>
                        </a:lnTo>
                        <a:lnTo>
                          <a:pt x="30" y="169"/>
                        </a:lnTo>
                        <a:lnTo>
                          <a:pt x="30" y="169"/>
                        </a:lnTo>
                        <a:lnTo>
                          <a:pt x="30" y="175"/>
                        </a:lnTo>
                        <a:lnTo>
                          <a:pt x="32" y="179"/>
                        </a:lnTo>
                        <a:lnTo>
                          <a:pt x="35" y="183"/>
                        </a:lnTo>
                        <a:lnTo>
                          <a:pt x="39" y="186"/>
                        </a:lnTo>
                        <a:lnTo>
                          <a:pt x="44" y="189"/>
                        </a:lnTo>
                        <a:lnTo>
                          <a:pt x="51" y="190"/>
                        </a:lnTo>
                        <a:lnTo>
                          <a:pt x="60" y="191"/>
                        </a:lnTo>
                        <a:lnTo>
                          <a:pt x="69" y="192"/>
                        </a:lnTo>
                        <a:lnTo>
                          <a:pt x="79" y="191"/>
                        </a:lnTo>
                        <a:lnTo>
                          <a:pt x="88" y="189"/>
                        </a:lnTo>
                        <a:lnTo>
                          <a:pt x="96" y="187"/>
                        </a:lnTo>
                        <a:lnTo>
                          <a:pt x="101" y="183"/>
                        </a:lnTo>
                        <a:lnTo>
                          <a:pt x="106" y="178"/>
                        </a:lnTo>
                        <a:lnTo>
                          <a:pt x="110" y="171"/>
                        </a:lnTo>
                        <a:lnTo>
                          <a:pt x="112" y="163"/>
                        </a:lnTo>
                        <a:lnTo>
                          <a:pt x="112" y="154"/>
                        </a:lnTo>
                        <a:lnTo>
                          <a:pt x="112" y="1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35" name="Freeform 287">
                    <a:extLst>
                      <a:ext uri="{FF2B5EF4-FFF2-40B4-BE49-F238E27FC236}">
                        <a16:creationId xmlns:a16="http://schemas.microsoft.com/office/drawing/2014/main" id="{49E62801-0D6B-5B1B-A2EA-A0CDAD99F1A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562509" y="1774777"/>
                    <a:ext cx="38626" cy="41845"/>
                  </a:xfrm>
                  <a:custGeom>
                    <a:avLst/>
                    <a:gdLst>
                      <a:gd name="T0" fmla="*/ 26 w 140"/>
                      <a:gd name="T1" fmla="*/ 90 h 156"/>
                      <a:gd name="T2" fmla="*/ 32 w 140"/>
                      <a:gd name="T3" fmla="*/ 112 h 156"/>
                      <a:gd name="T4" fmla="*/ 40 w 140"/>
                      <a:gd name="T5" fmla="*/ 123 h 156"/>
                      <a:gd name="T6" fmla="*/ 47 w 140"/>
                      <a:gd name="T7" fmla="*/ 128 h 156"/>
                      <a:gd name="T8" fmla="*/ 60 w 140"/>
                      <a:gd name="T9" fmla="*/ 133 h 156"/>
                      <a:gd name="T10" fmla="*/ 80 w 140"/>
                      <a:gd name="T11" fmla="*/ 133 h 156"/>
                      <a:gd name="T12" fmla="*/ 93 w 140"/>
                      <a:gd name="T13" fmla="*/ 128 h 156"/>
                      <a:gd name="T14" fmla="*/ 100 w 140"/>
                      <a:gd name="T15" fmla="*/ 123 h 156"/>
                      <a:gd name="T16" fmla="*/ 108 w 140"/>
                      <a:gd name="T17" fmla="*/ 112 h 156"/>
                      <a:gd name="T18" fmla="*/ 114 w 140"/>
                      <a:gd name="T19" fmla="*/ 90 h 156"/>
                      <a:gd name="T20" fmla="*/ 114 w 140"/>
                      <a:gd name="T21" fmla="*/ 65 h 156"/>
                      <a:gd name="T22" fmla="*/ 108 w 140"/>
                      <a:gd name="T23" fmla="*/ 45 h 156"/>
                      <a:gd name="T24" fmla="*/ 100 w 140"/>
                      <a:gd name="T25" fmla="*/ 33 h 156"/>
                      <a:gd name="T26" fmla="*/ 93 w 140"/>
                      <a:gd name="T27" fmla="*/ 27 h 156"/>
                      <a:gd name="T28" fmla="*/ 80 w 140"/>
                      <a:gd name="T29" fmla="*/ 23 h 156"/>
                      <a:gd name="T30" fmla="*/ 60 w 140"/>
                      <a:gd name="T31" fmla="*/ 23 h 156"/>
                      <a:gd name="T32" fmla="*/ 47 w 140"/>
                      <a:gd name="T33" fmla="*/ 27 h 156"/>
                      <a:gd name="T34" fmla="*/ 40 w 140"/>
                      <a:gd name="T35" fmla="*/ 33 h 156"/>
                      <a:gd name="T36" fmla="*/ 32 w 140"/>
                      <a:gd name="T37" fmla="*/ 45 h 156"/>
                      <a:gd name="T38" fmla="*/ 26 w 140"/>
                      <a:gd name="T39" fmla="*/ 65 h 156"/>
                      <a:gd name="T40" fmla="*/ 0 w 140"/>
                      <a:gd name="T41" fmla="*/ 78 h 156"/>
                      <a:gd name="T42" fmla="*/ 1 w 140"/>
                      <a:gd name="T43" fmla="*/ 61 h 156"/>
                      <a:gd name="T44" fmla="*/ 5 w 140"/>
                      <a:gd name="T45" fmla="*/ 46 h 156"/>
                      <a:gd name="T46" fmla="*/ 11 w 140"/>
                      <a:gd name="T47" fmla="*/ 32 h 156"/>
                      <a:gd name="T48" fmla="*/ 18 w 140"/>
                      <a:gd name="T49" fmla="*/ 21 h 156"/>
                      <a:gd name="T50" fmla="*/ 28 w 140"/>
                      <a:gd name="T51" fmla="*/ 12 h 156"/>
                      <a:gd name="T52" fmla="*/ 40 w 140"/>
                      <a:gd name="T53" fmla="*/ 5 h 156"/>
                      <a:gd name="T54" fmla="*/ 55 w 140"/>
                      <a:gd name="T55" fmla="*/ 2 h 156"/>
                      <a:gd name="T56" fmla="*/ 70 w 140"/>
                      <a:gd name="T57" fmla="*/ 0 h 156"/>
                      <a:gd name="T58" fmla="*/ 86 w 140"/>
                      <a:gd name="T59" fmla="*/ 2 h 156"/>
                      <a:gd name="T60" fmla="*/ 99 w 140"/>
                      <a:gd name="T61" fmla="*/ 5 h 156"/>
                      <a:gd name="T62" fmla="*/ 112 w 140"/>
                      <a:gd name="T63" fmla="*/ 12 h 156"/>
                      <a:gd name="T64" fmla="*/ 122 w 140"/>
                      <a:gd name="T65" fmla="*/ 21 h 156"/>
                      <a:gd name="T66" fmla="*/ 130 w 140"/>
                      <a:gd name="T67" fmla="*/ 32 h 156"/>
                      <a:gd name="T68" fmla="*/ 136 w 140"/>
                      <a:gd name="T69" fmla="*/ 46 h 156"/>
                      <a:gd name="T70" fmla="*/ 139 w 140"/>
                      <a:gd name="T71" fmla="*/ 61 h 156"/>
                      <a:gd name="T72" fmla="*/ 140 w 140"/>
                      <a:gd name="T73" fmla="*/ 78 h 156"/>
                      <a:gd name="T74" fmla="*/ 139 w 140"/>
                      <a:gd name="T75" fmla="*/ 96 h 156"/>
                      <a:gd name="T76" fmla="*/ 136 w 140"/>
                      <a:gd name="T77" fmla="*/ 111 h 156"/>
                      <a:gd name="T78" fmla="*/ 130 w 140"/>
                      <a:gd name="T79" fmla="*/ 124 h 156"/>
                      <a:gd name="T80" fmla="*/ 122 w 140"/>
                      <a:gd name="T81" fmla="*/ 135 h 156"/>
                      <a:gd name="T82" fmla="*/ 112 w 140"/>
                      <a:gd name="T83" fmla="*/ 144 h 156"/>
                      <a:gd name="T84" fmla="*/ 99 w 140"/>
                      <a:gd name="T85" fmla="*/ 150 h 156"/>
                      <a:gd name="T86" fmla="*/ 86 w 140"/>
                      <a:gd name="T87" fmla="*/ 155 h 156"/>
                      <a:gd name="T88" fmla="*/ 70 w 140"/>
                      <a:gd name="T89" fmla="*/ 156 h 156"/>
                      <a:gd name="T90" fmla="*/ 55 w 140"/>
                      <a:gd name="T91" fmla="*/ 155 h 156"/>
                      <a:gd name="T92" fmla="*/ 40 w 140"/>
                      <a:gd name="T93" fmla="*/ 150 h 156"/>
                      <a:gd name="T94" fmla="*/ 28 w 140"/>
                      <a:gd name="T95" fmla="*/ 144 h 156"/>
                      <a:gd name="T96" fmla="*/ 19 w 140"/>
                      <a:gd name="T97" fmla="*/ 135 h 156"/>
                      <a:gd name="T98" fmla="*/ 11 w 140"/>
                      <a:gd name="T99" fmla="*/ 124 h 156"/>
                      <a:gd name="T100" fmla="*/ 5 w 140"/>
                      <a:gd name="T101" fmla="*/ 111 h 156"/>
                      <a:gd name="T102" fmla="*/ 1 w 140"/>
                      <a:gd name="T103" fmla="*/ 96 h 156"/>
                      <a:gd name="T104" fmla="*/ 0 w 140"/>
                      <a:gd name="T105" fmla="*/ 78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40" h="156">
                        <a:moveTo>
                          <a:pt x="25" y="78"/>
                        </a:moveTo>
                        <a:lnTo>
                          <a:pt x="26" y="90"/>
                        </a:lnTo>
                        <a:lnTo>
                          <a:pt x="28" y="102"/>
                        </a:lnTo>
                        <a:lnTo>
                          <a:pt x="32" y="112"/>
                        </a:lnTo>
                        <a:lnTo>
                          <a:pt x="37" y="120"/>
                        </a:lnTo>
                        <a:lnTo>
                          <a:pt x="40" y="123"/>
                        </a:lnTo>
                        <a:lnTo>
                          <a:pt x="43" y="126"/>
                        </a:lnTo>
                        <a:lnTo>
                          <a:pt x="47" y="128"/>
                        </a:lnTo>
                        <a:lnTo>
                          <a:pt x="51" y="130"/>
                        </a:lnTo>
                        <a:lnTo>
                          <a:pt x="60" y="133"/>
                        </a:lnTo>
                        <a:lnTo>
                          <a:pt x="70" y="134"/>
                        </a:lnTo>
                        <a:lnTo>
                          <a:pt x="80" y="133"/>
                        </a:lnTo>
                        <a:lnTo>
                          <a:pt x="89" y="130"/>
                        </a:lnTo>
                        <a:lnTo>
                          <a:pt x="93" y="128"/>
                        </a:lnTo>
                        <a:lnTo>
                          <a:pt x="97" y="126"/>
                        </a:lnTo>
                        <a:lnTo>
                          <a:pt x="100" y="123"/>
                        </a:lnTo>
                        <a:lnTo>
                          <a:pt x="103" y="120"/>
                        </a:lnTo>
                        <a:lnTo>
                          <a:pt x="108" y="112"/>
                        </a:lnTo>
                        <a:lnTo>
                          <a:pt x="112" y="102"/>
                        </a:lnTo>
                        <a:lnTo>
                          <a:pt x="114" y="90"/>
                        </a:lnTo>
                        <a:lnTo>
                          <a:pt x="115" y="78"/>
                        </a:lnTo>
                        <a:lnTo>
                          <a:pt x="114" y="65"/>
                        </a:lnTo>
                        <a:lnTo>
                          <a:pt x="112" y="54"/>
                        </a:lnTo>
                        <a:lnTo>
                          <a:pt x="108" y="45"/>
                        </a:lnTo>
                        <a:lnTo>
                          <a:pt x="103" y="37"/>
                        </a:lnTo>
                        <a:lnTo>
                          <a:pt x="100" y="33"/>
                        </a:lnTo>
                        <a:lnTo>
                          <a:pt x="97" y="30"/>
                        </a:lnTo>
                        <a:lnTo>
                          <a:pt x="93" y="27"/>
                        </a:lnTo>
                        <a:lnTo>
                          <a:pt x="89" y="25"/>
                        </a:lnTo>
                        <a:lnTo>
                          <a:pt x="80" y="23"/>
                        </a:lnTo>
                        <a:lnTo>
                          <a:pt x="70" y="22"/>
                        </a:lnTo>
                        <a:lnTo>
                          <a:pt x="60" y="23"/>
                        </a:lnTo>
                        <a:lnTo>
                          <a:pt x="50" y="25"/>
                        </a:lnTo>
                        <a:lnTo>
                          <a:pt x="47" y="27"/>
                        </a:lnTo>
                        <a:lnTo>
                          <a:pt x="43" y="30"/>
                        </a:lnTo>
                        <a:lnTo>
                          <a:pt x="40" y="33"/>
                        </a:lnTo>
                        <a:lnTo>
                          <a:pt x="37" y="37"/>
                        </a:lnTo>
                        <a:lnTo>
                          <a:pt x="32" y="45"/>
                        </a:lnTo>
                        <a:lnTo>
                          <a:pt x="28" y="54"/>
                        </a:lnTo>
                        <a:lnTo>
                          <a:pt x="26" y="65"/>
                        </a:lnTo>
                        <a:lnTo>
                          <a:pt x="25" y="78"/>
                        </a:lnTo>
                        <a:close/>
                        <a:moveTo>
                          <a:pt x="0" y="78"/>
                        </a:moveTo>
                        <a:lnTo>
                          <a:pt x="1" y="69"/>
                        </a:lnTo>
                        <a:lnTo>
                          <a:pt x="1" y="61"/>
                        </a:lnTo>
                        <a:lnTo>
                          <a:pt x="3" y="53"/>
                        </a:lnTo>
                        <a:lnTo>
                          <a:pt x="5" y="46"/>
                        </a:lnTo>
                        <a:lnTo>
                          <a:pt x="7" y="39"/>
                        </a:lnTo>
                        <a:lnTo>
                          <a:pt x="11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3" y="16"/>
                        </a:lnTo>
                        <a:lnTo>
                          <a:pt x="28" y="12"/>
                        </a:lnTo>
                        <a:lnTo>
                          <a:pt x="34" y="8"/>
                        </a:lnTo>
                        <a:lnTo>
                          <a:pt x="40" y="5"/>
                        </a:lnTo>
                        <a:lnTo>
                          <a:pt x="47" y="3"/>
                        </a:lnTo>
                        <a:lnTo>
                          <a:pt x="55" y="2"/>
                        </a:lnTo>
                        <a:lnTo>
                          <a:pt x="62" y="1"/>
                        </a:lnTo>
                        <a:lnTo>
                          <a:pt x="70" y="0"/>
                        </a:lnTo>
                        <a:lnTo>
                          <a:pt x="78" y="1"/>
                        </a:lnTo>
                        <a:lnTo>
                          <a:pt x="86" y="2"/>
                        </a:lnTo>
                        <a:lnTo>
                          <a:pt x="93" y="3"/>
                        </a:lnTo>
                        <a:lnTo>
                          <a:pt x="99" y="5"/>
                        </a:lnTo>
                        <a:lnTo>
                          <a:pt x="105" y="8"/>
                        </a:lnTo>
                        <a:lnTo>
                          <a:pt x="112" y="12"/>
                        </a:lnTo>
                        <a:lnTo>
                          <a:pt x="117" y="16"/>
                        </a:lnTo>
                        <a:lnTo>
                          <a:pt x="122" y="21"/>
                        </a:lnTo>
                        <a:lnTo>
                          <a:pt x="126" y="26"/>
                        </a:lnTo>
                        <a:lnTo>
                          <a:pt x="130" y="32"/>
                        </a:lnTo>
                        <a:lnTo>
                          <a:pt x="133" y="39"/>
                        </a:lnTo>
                        <a:lnTo>
                          <a:pt x="136" y="46"/>
                        </a:lnTo>
                        <a:lnTo>
                          <a:pt x="138" y="53"/>
                        </a:lnTo>
                        <a:lnTo>
                          <a:pt x="139" y="61"/>
                        </a:lnTo>
                        <a:lnTo>
                          <a:pt x="140" y="69"/>
                        </a:lnTo>
                        <a:lnTo>
                          <a:pt x="140" y="78"/>
                        </a:lnTo>
                        <a:lnTo>
                          <a:pt x="140" y="87"/>
                        </a:lnTo>
                        <a:lnTo>
                          <a:pt x="139" y="96"/>
                        </a:lnTo>
                        <a:lnTo>
                          <a:pt x="138" y="104"/>
                        </a:lnTo>
                        <a:lnTo>
                          <a:pt x="136" y="111"/>
                        </a:lnTo>
                        <a:lnTo>
                          <a:pt x="133" y="118"/>
                        </a:lnTo>
                        <a:lnTo>
                          <a:pt x="130" y="124"/>
                        </a:lnTo>
                        <a:lnTo>
                          <a:pt x="126" y="130"/>
                        </a:lnTo>
                        <a:lnTo>
                          <a:pt x="122" y="135"/>
                        </a:lnTo>
                        <a:lnTo>
                          <a:pt x="117" y="140"/>
                        </a:lnTo>
                        <a:lnTo>
                          <a:pt x="112" y="144"/>
                        </a:lnTo>
                        <a:lnTo>
                          <a:pt x="106" y="148"/>
                        </a:lnTo>
                        <a:lnTo>
                          <a:pt x="99" y="150"/>
                        </a:lnTo>
                        <a:lnTo>
                          <a:pt x="93" y="154"/>
                        </a:lnTo>
                        <a:lnTo>
                          <a:pt x="86" y="155"/>
                        </a:lnTo>
                        <a:lnTo>
                          <a:pt x="78" y="156"/>
                        </a:lnTo>
                        <a:lnTo>
                          <a:pt x="70" y="156"/>
                        </a:lnTo>
                        <a:lnTo>
                          <a:pt x="62" y="156"/>
                        </a:lnTo>
                        <a:lnTo>
                          <a:pt x="55" y="155"/>
                        </a:lnTo>
                        <a:lnTo>
                          <a:pt x="47" y="154"/>
                        </a:lnTo>
                        <a:lnTo>
                          <a:pt x="40" y="150"/>
                        </a:lnTo>
                        <a:lnTo>
                          <a:pt x="34" y="148"/>
                        </a:lnTo>
                        <a:lnTo>
                          <a:pt x="28" y="144"/>
                        </a:lnTo>
                        <a:lnTo>
                          <a:pt x="23" y="140"/>
                        </a:lnTo>
                        <a:lnTo>
                          <a:pt x="19" y="135"/>
                        </a:lnTo>
                        <a:lnTo>
                          <a:pt x="14" y="130"/>
                        </a:lnTo>
                        <a:lnTo>
                          <a:pt x="11" y="124"/>
                        </a:lnTo>
                        <a:lnTo>
                          <a:pt x="7" y="118"/>
                        </a:lnTo>
                        <a:lnTo>
                          <a:pt x="5" y="111"/>
                        </a:lnTo>
                        <a:lnTo>
                          <a:pt x="3" y="104"/>
                        </a:lnTo>
                        <a:lnTo>
                          <a:pt x="1" y="96"/>
                        </a:lnTo>
                        <a:lnTo>
                          <a:pt x="1" y="87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36" name="Freeform 288">
                    <a:extLst>
                      <a:ext uri="{FF2B5EF4-FFF2-40B4-BE49-F238E27FC236}">
                        <a16:creationId xmlns:a16="http://schemas.microsoft.com/office/drawing/2014/main" id="{0E0BF196-2262-238F-D2A8-8FF44F7B54B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08004" y="1837545"/>
                    <a:ext cx="35407" cy="54720"/>
                  </a:xfrm>
                  <a:custGeom>
                    <a:avLst/>
                    <a:gdLst>
                      <a:gd name="T0" fmla="*/ 112 w 137"/>
                      <a:gd name="T1" fmla="*/ 115 h 206"/>
                      <a:gd name="T2" fmla="*/ 107 w 137"/>
                      <a:gd name="T3" fmla="*/ 93 h 206"/>
                      <a:gd name="T4" fmla="*/ 99 w 137"/>
                      <a:gd name="T5" fmla="*/ 83 h 206"/>
                      <a:gd name="T6" fmla="*/ 93 w 137"/>
                      <a:gd name="T7" fmla="*/ 78 h 206"/>
                      <a:gd name="T8" fmla="*/ 80 w 137"/>
                      <a:gd name="T9" fmla="*/ 73 h 206"/>
                      <a:gd name="T10" fmla="*/ 64 w 137"/>
                      <a:gd name="T11" fmla="*/ 72 h 206"/>
                      <a:gd name="T12" fmla="*/ 55 w 137"/>
                      <a:gd name="T13" fmla="*/ 74 h 206"/>
                      <a:gd name="T14" fmla="*/ 47 w 137"/>
                      <a:gd name="T15" fmla="*/ 78 h 206"/>
                      <a:gd name="T16" fmla="*/ 40 w 137"/>
                      <a:gd name="T17" fmla="*/ 84 h 206"/>
                      <a:gd name="T18" fmla="*/ 33 w 137"/>
                      <a:gd name="T19" fmla="*/ 96 h 206"/>
                      <a:gd name="T20" fmla="*/ 27 w 137"/>
                      <a:gd name="T21" fmla="*/ 117 h 206"/>
                      <a:gd name="T22" fmla="*/ 27 w 137"/>
                      <a:gd name="T23" fmla="*/ 142 h 206"/>
                      <a:gd name="T24" fmla="*/ 33 w 137"/>
                      <a:gd name="T25" fmla="*/ 162 h 206"/>
                      <a:gd name="T26" fmla="*/ 41 w 137"/>
                      <a:gd name="T27" fmla="*/ 173 h 206"/>
                      <a:gd name="T28" fmla="*/ 48 w 137"/>
                      <a:gd name="T29" fmla="*/ 179 h 206"/>
                      <a:gd name="T30" fmla="*/ 60 w 137"/>
                      <a:gd name="T31" fmla="*/ 183 h 206"/>
                      <a:gd name="T32" fmla="*/ 80 w 137"/>
                      <a:gd name="T33" fmla="*/ 183 h 206"/>
                      <a:gd name="T34" fmla="*/ 92 w 137"/>
                      <a:gd name="T35" fmla="*/ 178 h 206"/>
                      <a:gd name="T36" fmla="*/ 99 w 137"/>
                      <a:gd name="T37" fmla="*/ 173 h 206"/>
                      <a:gd name="T38" fmla="*/ 107 w 137"/>
                      <a:gd name="T39" fmla="*/ 162 h 206"/>
                      <a:gd name="T40" fmla="*/ 112 w 137"/>
                      <a:gd name="T41" fmla="*/ 140 h 206"/>
                      <a:gd name="T42" fmla="*/ 137 w 137"/>
                      <a:gd name="T43" fmla="*/ 0 h 206"/>
                      <a:gd name="T44" fmla="*/ 112 w 137"/>
                      <a:gd name="T45" fmla="*/ 201 h 206"/>
                      <a:gd name="T46" fmla="*/ 107 w 137"/>
                      <a:gd name="T47" fmla="*/ 188 h 206"/>
                      <a:gd name="T48" fmla="*/ 97 w 137"/>
                      <a:gd name="T49" fmla="*/ 197 h 206"/>
                      <a:gd name="T50" fmla="*/ 85 w 137"/>
                      <a:gd name="T51" fmla="*/ 202 h 206"/>
                      <a:gd name="T52" fmla="*/ 71 w 137"/>
                      <a:gd name="T53" fmla="*/ 205 h 206"/>
                      <a:gd name="T54" fmla="*/ 57 w 137"/>
                      <a:gd name="T55" fmla="*/ 205 h 206"/>
                      <a:gd name="T56" fmla="*/ 44 w 137"/>
                      <a:gd name="T57" fmla="*/ 203 h 206"/>
                      <a:gd name="T58" fmla="*/ 33 w 137"/>
                      <a:gd name="T59" fmla="*/ 197 h 206"/>
                      <a:gd name="T60" fmla="*/ 23 w 137"/>
                      <a:gd name="T61" fmla="*/ 190 h 206"/>
                      <a:gd name="T62" fmla="*/ 13 w 137"/>
                      <a:gd name="T63" fmla="*/ 180 h 206"/>
                      <a:gd name="T64" fmla="*/ 7 w 137"/>
                      <a:gd name="T65" fmla="*/ 167 h 206"/>
                      <a:gd name="T66" fmla="*/ 3 w 137"/>
                      <a:gd name="T67" fmla="*/ 154 h 206"/>
                      <a:gd name="T68" fmla="*/ 1 w 137"/>
                      <a:gd name="T69" fmla="*/ 137 h 206"/>
                      <a:gd name="T70" fmla="*/ 1 w 137"/>
                      <a:gd name="T71" fmla="*/ 120 h 206"/>
                      <a:gd name="T72" fmla="*/ 3 w 137"/>
                      <a:gd name="T73" fmla="*/ 104 h 206"/>
                      <a:gd name="T74" fmla="*/ 7 w 137"/>
                      <a:gd name="T75" fmla="*/ 89 h 206"/>
                      <a:gd name="T76" fmla="*/ 14 w 137"/>
                      <a:gd name="T77" fmla="*/ 77 h 206"/>
                      <a:gd name="T78" fmla="*/ 23 w 137"/>
                      <a:gd name="T79" fmla="*/ 67 h 206"/>
                      <a:gd name="T80" fmla="*/ 33 w 137"/>
                      <a:gd name="T81" fmla="*/ 59 h 206"/>
                      <a:gd name="T82" fmla="*/ 45 w 137"/>
                      <a:gd name="T83" fmla="*/ 53 h 206"/>
                      <a:gd name="T84" fmla="*/ 57 w 137"/>
                      <a:gd name="T85" fmla="*/ 51 h 206"/>
                      <a:gd name="T86" fmla="*/ 72 w 137"/>
                      <a:gd name="T87" fmla="*/ 51 h 206"/>
                      <a:gd name="T88" fmla="*/ 86 w 137"/>
                      <a:gd name="T89" fmla="*/ 54 h 206"/>
                      <a:gd name="T90" fmla="*/ 98 w 137"/>
                      <a:gd name="T91" fmla="*/ 59 h 206"/>
                      <a:gd name="T92" fmla="*/ 108 w 137"/>
                      <a:gd name="T93" fmla="*/ 68 h 206"/>
                      <a:gd name="T94" fmla="*/ 112 w 137"/>
                      <a:gd name="T95" fmla="*/ 0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37" h="206">
                        <a:moveTo>
                          <a:pt x="113" y="127"/>
                        </a:moveTo>
                        <a:lnTo>
                          <a:pt x="112" y="115"/>
                        </a:lnTo>
                        <a:lnTo>
                          <a:pt x="110" y="104"/>
                        </a:lnTo>
                        <a:lnTo>
                          <a:pt x="107" y="93"/>
                        </a:lnTo>
                        <a:lnTo>
                          <a:pt x="102" y="86"/>
                        </a:lnTo>
                        <a:lnTo>
                          <a:pt x="99" y="83"/>
                        </a:lnTo>
                        <a:lnTo>
                          <a:pt x="96" y="80"/>
                        </a:lnTo>
                        <a:lnTo>
                          <a:pt x="93" y="78"/>
                        </a:lnTo>
                        <a:lnTo>
                          <a:pt x="89" y="76"/>
                        </a:lnTo>
                        <a:lnTo>
                          <a:pt x="80" y="73"/>
                        </a:lnTo>
                        <a:lnTo>
                          <a:pt x="69" y="72"/>
                        </a:lnTo>
                        <a:lnTo>
                          <a:pt x="64" y="72"/>
                        </a:lnTo>
                        <a:lnTo>
                          <a:pt x="60" y="73"/>
                        </a:lnTo>
                        <a:lnTo>
                          <a:pt x="55" y="74"/>
                        </a:lnTo>
                        <a:lnTo>
                          <a:pt x="51" y="76"/>
                        </a:lnTo>
                        <a:lnTo>
                          <a:pt x="47" y="78"/>
                        </a:lnTo>
                        <a:lnTo>
                          <a:pt x="44" y="81"/>
                        </a:lnTo>
                        <a:lnTo>
                          <a:pt x="40" y="84"/>
                        </a:lnTo>
                        <a:lnTo>
                          <a:pt x="38" y="87"/>
                        </a:lnTo>
                        <a:lnTo>
                          <a:pt x="33" y="96"/>
                        </a:lnTo>
                        <a:lnTo>
                          <a:pt x="29" y="106"/>
                        </a:lnTo>
                        <a:lnTo>
                          <a:pt x="27" y="117"/>
                        </a:lnTo>
                        <a:lnTo>
                          <a:pt x="26" y="130"/>
                        </a:lnTo>
                        <a:lnTo>
                          <a:pt x="27" y="142"/>
                        </a:lnTo>
                        <a:lnTo>
                          <a:pt x="29" y="153"/>
                        </a:lnTo>
                        <a:lnTo>
                          <a:pt x="33" y="162"/>
                        </a:lnTo>
                        <a:lnTo>
                          <a:pt x="38" y="170"/>
                        </a:lnTo>
                        <a:lnTo>
                          <a:pt x="41" y="173"/>
                        </a:lnTo>
                        <a:lnTo>
                          <a:pt x="44" y="176"/>
                        </a:lnTo>
                        <a:lnTo>
                          <a:pt x="48" y="179"/>
                        </a:lnTo>
                        <a:lnTo>
                          <a:pt x="51" y="181"/>
                        </a:lnTo>
                        <a:lnTo>
                          <a:pt x="60" y="183"/>
                        </a:lnTo>
                        <a:lnTo>
                          <a:pt x="69" y="184"/>
                        </a:lnTo>
                        <a:lnTo>
                          <a:pt x="80" y="183"/>
                        </a:lnTo>
                        <a:lnTo>
                          <a:pt x="88" y="180"/>
                        </a:lnTo>
                        <a:lnTo>
                          <a:pt x="92" y="178"/>
                        </a:lnTo>
                        <a:lnTo>
                          <a:pt x="96" y="176"/>
                        </a:lnTo>
                        <a:lnTo>
                          <a:pt x="99" y="173"/>
                        </a:lnTo>
                        <a:lnTo>
                          <a:pt x="102" y="170"/>
                        </a:lnTo>
                        <a:lnTo>
                          <a:pt x="107" y="162"/>
                        </a:lnTo>
                        <a:lnTo>
                          <a:pt x="110" y="151"/>
                        </a:lnTo>
                        <a:lnTo>
                          <a:pt x="112" y="140"/>
                        </a:lnTo>
                        <a:lnTo>
                          <a:pt x="113" y="127"/>
                        </a:lnTo>
                        <a:close/>
                        <a:moveTo>
                          <a:pt x="137" y="0"/>
                        </a:moveTo>
                        <a:lnTo>
                          <a:pt x="137" y="201"/>
                        </a:lnTo>
                        <a:lnTo>
                          <a:pt x="112" y="201"/>
                        </a:lnTo>
                        <a:lnTo>
                          <a:pt x="112" y="183"/>
                        </a:lnTo>
                        <a:lnTo>
                          <a:pt x="107" y="188"/>
                        </a:lnTo>
                        <a:lnTo>
                          <a:pt x="102" y="193"/>
                        </a:lnTo>
                        <a:lnTo>
                          <a:pt x="97" y="197"/>
                        </a:lnTo>
                        <a:lnTo>
                          <a:pt x="91" y="200"/>
                        </a:lnTo>
                        <a:lnTo>
                          <a:pt x="85" y="202"/>
                        </a:lnTo>
                        <a:lnTo>
                          <a:pt x="79" y="204"/>
                        </a:lnTo>
                        <a:lnTo>
                          <a:pt x="71" y="205"/>
                        </a:lnTo>
                        <a:lnTo>
                          <a:pt x="64" y="206"/>
                        </a:lnTo>
                        <a:lnTo>
                          <a:pt x="57" y="205"/>
                        </a:lnTo>
                        <a:lnTo>
                          <a:pt x="51" y="204"/>
                        </a:lnTo>
                        <a:lnTo>
                          <a:pt x="44" y="203"/>
                        </a:lnTo>
                        <a:lnTo>
                          <a:pt x="39" y="200"/>
                        </a:lnTo>
                        <a:lnTo>
                          <a:pt x="33" y="197"/>
                        </a:lnTo>
                        <a:lnTo>
                          <a:pt x="28" y="194"/>
                        </a:lnTo>
                        <a:lnTo>
                          <a:pt x="23" y="190"/>
                        </a:lnTo>
                        <a:lnTo>
                          <a:pt x="19" y="185"/>
                        </a:lnTo>
                        <a:lnTo>
                          <a:pt x="13" y="180"/>
                        </a:lnTo>
                        <a:lnTo>
                          <a:pt x="10" y="174"/>
                        </a:lnTo>
                        <a:lnTo>
                          <a:pt x="7" y="167"/>
                        </a:lnTo>
                        <a:lnTo>
                          <a:pt x="5" y="161"/>
                        </a:lnTo>
                        <a:lnTo>
                          <a:pt x="3" y="154"/>
                        </a:lnTo>
                        <a:lnTo>
                          <a:pt x="1" y="145"/>
                        </a:lnTo>
                        <a:lnTo>
                          <a:pt x="1" y="137"/>
                        </a:lnTo>
                        <a:lnTo>
                          <a:pt x="0" y="129"/>
                        </a:lnTo>
                        <a:lnTo>
                          <a:pt x="1" y="120"/>
                        </a:lnTo>
                        <a:lnTo>
                          <a:pt x="1" y="112"/>
                        </a:lnTo>
                        <a:lnTo>
                          <a:pt x="3" y="104"/>
                        </a:lnTo>
                        <a:lnTo>
                          <a:pt x="5" y="97"/>
                        </a:lnTo>
                        <a:lnTo>
                          <a:pt x="7" y="89"/>
                        </a:lnTo>
                        <a:lnTo>
                          <a:pt x="10" y="83"/>
                        </a:lnTo>
                        <a:lnTo>
                          <a:pt x="14" y="77"/>
                        </a:lnTo>
                        <a:lnTo>
                          <a:pt x="19" y="71"/>
                        </a:lnTo>
                        <a:lnTo>
                          <a:pt x="23" y="67"/>
                        </a:lnTo>
                        <a:lnTo>
                          <a:pt x="28" y="62"/>
                        </a:lnTo>
                        <a:lnTo>
                          <a:pt x="33" y="59"/>
                        </a:lnTo>
                        <a:lnTo>
                          <a:pt x="39" y="56"/>
                        </a:lnTo>
                        <a:lnTo>
                          <a:pt x="45" y="53"/>
                        </a:lnTo>
                        <a:lnTo>
                          <a:pt x="51" y="52"/>
                        </a:lnTo>
                        <a:lnTo>
                          <a:pt x="57" y="51"/>
                        </a:lnTo>
                        <a:lnTo>
                          <a:pt x="64" y="51"/>
                        </a:lnTo>
                        <a:lnTo>
                          <a:pt x="72" y="51"/>
                        </a:lnTo>
                        <a:lnTo>
                          <a:pt x="80" y="52"/>
                        </a:lnTo>
                        <a:lnTo>
                          <a:pt x="86" y="54"/>
                        </a:lnTo>
                        <a:lnTo>
                          <a:pt x="92" y="56"/>
                        </a:lnTo>
                        <a:lnTo>
                          <a:pt x="98" y="59"/>
                        </a:lnTo>
                        <a:lnTo>
                          <a:pt x="103" y="63"/>
                        </a:lnTo>
                        <a:lnTo>
                          <a:pt x="108" y="68"/>
                        </a:lnTo>
                        <a:lnTo>
                          <a:pt x="112" y="73"/>
                        </a:lnTo>
                        <a:lnTo>
                          <a:pt x="112" y="0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37" name="Freeform 289">
                    <a:extLst>
                      <a:ext uri="{FF2B5EF4-FFF2-40B4-BE49-F238E27FC236}">
                        <a16:creationId xmlns:a16="http://schemas.microsoft.com/office/drawing/2014/main" id="{1F7C0BC3-5598-1531-30B2-3AA7BDA3AE8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51459" y="1850420"/>
                    <a:ext cx="35407" cy="41845"/>
                  </a:xfrm>
                  <a:custGeom>
                    <a:avLst/>
                    <a:gdLst>
                      <a:gd name="T0" fmla="*/ 107 w 133"/>
                      <a:gd name="T1" fmla="*/ 64 h 155"/>
                      <a:gd name="T2" fmla="*/ 104 w 133"/>
                      <a:gd name="T3" fmla="*/ 46 h 155"/>
                      <a:gd name="T4" fmla="*/ 96 w 133"/>
                      <a:gd name="T5" fmla="*/ 32 h 155"/>
                      <a:gd name="T6" fmla="*/ 84 w 133"/>
                      <a:gd name="T7" fmla="*/ 24 h 155"/>
                      <a:gd name="T8" fmla="*/ 67 w 133"/>
                      <a:gd name="T9" fmla="*/ 21 h 155"/>
                      <a:gd name="T10" fmla="*/ 51 w 133"/>
                      <a:gd name="T11" fmla="*/ 24 h 155"/>
                      <a:gd name="T12" fmla="*/ 39 w 133"/>
                      <a:gd name="T13" fmla="*/ 32 h 155"/>
                      <a:gd name="T14" fmla="*/ 31 w 133"/>
                      <a:gd name="T15" fmla="*/ 46 h 155"/>
                      <a:gd name="T16" fmla="*/ 27 w 133"/>
                      <a:gd name="T17" fmla="*/ 64 h 155"/>
                      <a:gd name="T18" fmla="*/ 130 w 133"/>
                      <a:gd name="T19" fmla="*/ 104 h 155"/>
                      <a:gd name="T20" fmla="*/ 123 w 133"/>
                      <a:gd name="T21" fmla="*/ 125 h 155"/>
                      <a:gd name="T22" fmla="*/ 117 w 133"/>
                      <a:gd name="T23" fmla="*/ 134 h 155"/>
                      <a:gd name="T24" fmla="*/ 109 w 133"/>
                      <a:gd name="T25" fmla="*/ 141 h 155"/>
                      <a:gd name="T26" fmla="*/ 100 w 133"/>
                      <a:gd name="T27" fmla="*/ 147 h 155"/>
                      <a:gd name="T28" fmla="*/ 90 w 133"/>
                      <a:gd name="T29" fmla="*/ 151 h 155"/>
                      <a:gd name="T30" fmla="*/ 66 w 133"/>
                      <a:gd name="T31" fmla="*/ 155 h 155"/>
                      <a:gd name="T32" fmla="*/ 52 w 133"/>
                      <a:gd name="T33" fmla="*/ 154 h 155"/>
                      <a:gd name="T34" fmla="*/ 39 w 133"/>
                      <a:gd name="T35" fmla="*/ 150 h 155"/>
                      <a:gd name="T36" fmla="*/ 28 w 133"/>
                      <a:gd name="T37" fmla="*/ 143 h 155"/>
                      <a:gd name="T38" fmla="*/ 18 w 133"/>
                      <a:gd name="T39" fmla="*/ 135 h 155"/>
                      <a:gd name="T40" fmla="*/ 10 w 133"/>
                      <a:gd name="T41" fmla="*/ 124 h 155"/>
                      <a:gd name="T42" fmla="*/ 5 w 133"/>
                      <a:gd name="T43" fmla="*/ 111 h 155"/>
                      <a:gd name="T44" fmla="*/ 1 w 133"/>
                      <a:gd name="T45" fmla="*/ 95 h 155"/>
                      <a:gd name="T46" fmla="*/ 0 w 133"/>
                      <a:gd name="T47" fmla="*/ 79 h 155"/>
                      <a:gd name="T48" fmla="*/ 1 w 133"/>
                      <a:gd name="T49" fmla="*/ 61 h 155"/>
                      <a:gd name="T50" fmla="*/ 5 w 133"/>
                      <a:gd name="T51" fmla="*/ 46 h 155"/>
                      <a:gd name="T52" fmla="*/ 10 w 133"/>
                      <a:gd name="T53" fmla="*/ 32 h 155"/>
                      <a:gd name="T54" fmla="*/ 18 w 133"/>
                      <a:gd name="T55" fmla="*/ 20 h 155"/>
                      <a:gd name="T56" fmla="*/ 28 w 133"/>
                      <a:gd name="T57" fmla="*/ 11 h 155"/>
                      <a:gd name="T58" fmla="*/ 39 w 133"/>
                      <a:gd name="T59" fmla="*/ 5 h 155"/>
                      <a:gd name="T60" fmla="*/ 52 w 133"/>
                      <a:gd name="T61" fmla="*/ 1 h 155"/>
                      <a:gd name="T62" fmla="*/ 66 w 133"/>
                      <a:gd name="T63" fmla="*/ 0 h 155"/>
                      <a:gd name="T64" fmla="*/ 82 w 133"/>
                      <a:gd name="T65" fmla="*/ 1 h 155"/>
                      <a:gd name="T66" fmla="*/ 95 w 133"/>
                      <a:gd name="T67" fmla="*/ 4 h 155"/>
                      <a:gd name="T68" fmla="*/ 106 w 133"/>
                      <a:gd name="T69" fmla="*/ 10 h 155"/>
                      <a:gd name="T70" fmla="*/ 115 w 133"/>
                      <a:gd name="T71" fmla="*/ 19 h 155"/>
                      <a:gd name="T72" fmla="*/ 122 w 133"/>
                      <a:gd name="T73" fmla="*/ 29 h 155"/>
                      <a:gd name="T74" fmla="*/ 128 w 133"/>
                      <a:gd name="T75" fmla="*/ 42 h 155"/>
                      <a:gd name="T76" fmla="*/ 132 w 133"/>
                      <a:gd name="T77" fmla="*/ 57 h 155"/>
                      <a:gd name="T78" fmla="*/ 133 w 133"/>
                      <a:gd name="T79" fmla="*/ 73 h 155"/>
                      <a:gd name="T80" fmla="*/ 133 w 133"/>
                      <a:gd name="T81" fmla="*/ 80 h 155"/>
                      <a:gd name="T82" fmla="*/ 133 w 133"/>
                      <a:gd name="T83" fmla="*/ 84 h 155"/>
                      <a:gd name="T84" fmla="*/ 28 w 133"/>
                      <a:gd name="T85" fmla="*/ 95 h 155"/>
                      <a:gd name="T86" fmla="*/ 33 w 133"/>
                      <a:gd name="T87" fmla="*/ 113 h 155"/>
                      <a:gd name="T88" fmla="*/ 44 w 133"/>
                      <a:gd name="T89" fmla="*/ 126 h 155"/>
                      <a:gd name="T90" fmla="*/ 59 w 133"/>
                      <a:gd name="T91" fmla="*/ 132 h 155"/>
                      <a:gd name="T92" fmla="*/ 76 w 133"/>
                      <a:gd name="T93" fmla="*/ 132 h 155"/>
                      <a:gd name="T94" fmla="*/ 89 w 133"/>
                      <a:gd name="T95" fmla="*/ 129 h 155"/>
                      <a:gd name="T96" fmla="*/ 98 w 133"/>
                      <a:gd name="T97" fmla="*/ 121 h 155"/>
                      <a:gd name="T98" fmla="*/ 104 w 133"/>
                      <a:gd name="T99" fmla="*/ 11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3" h="155">
                        <a:moveTo>
                          <a:pt x="27" y="64"/>
                        </a:moveTo>
                        <a:lnTo>
                          <a:pt x="107" y="64"/>
                        </a:lnTo>
                        <a:lnTo>
                          <a:pt x="106" y="55"/>
                        </a:lnTo>
                        <a:lnTo>
                          <a:pt x="104" y="46"/>
                        </a:lnTo>
                        <a:lnTo>
                          <a:pt x="101" y="38"/>
                        </a:lnTo>
                        <a:lnTo>
                          <a:pt x="96" y="32"/>
                        </a:lnTo>
                        <a:lnTo>
                          <a:pt x="91" y="27"/>
                        </a:lnTo>
                        <a:lnTo>
                          <a:pt x="84" y="24"/>
                        </a:lnTo>
                        <a:lnTo>
                          <a:pt x="77" y="22"/>
                        </a:lnTo>
                        <a:lnTo>
                          <a:pt x="67" y="21"/>
                        </a:lnTo>
                        <a:lnTo>
                          <a:pt x="58" y="22"/>
                        </a:lnTo>
                        <a:lnTo>
                          <a:pt x="51" y="24"/>
                        </a:lnTo>
                        <a:lnTo>
                          <a:pt x="44" y="27"/>
                        </a:lnTo>
                        <a:lnTo>
                          <a:pt x="39" y="32"/>
                        </a:lnTo>
                        <a:lnTo>
                          <a:pt x="34" y="38"/>
                        </a:lnTo>
                        <a:lnTo>
                          <a:pt x="31" y="46"/>
                        </a:lnTo>
                        <a:lnTo>
                          <a:pt x="28" y="54"/>
                        </a:lnTo>
                        <a:lnTo>
                          <a:pt x="27" y="64"/>
                        </a:lnTo>
                        <a:close/>
                        <a:moveTo>
                          <a:pt x="106" y="104"/>
                        </a:moveTo>
                        <a:lnTo>
                          <a:pt x="130" y="104"/>
                        </a:lnTo>
                        <a:lnTo>
                          <a:pt x="127" y="115"/>
                        </a:lnTo>
                        <a:lnTo>
                          <a:pt x="123" y="125"/>
                        </a:lnTo>
                        <a:lnTo>
                          <a:pt x="120" y="129"/>
                        </a:lnTo>
                        <a:lnTo>
                          <a:pt x="117" y="134"/>
                        </a:lnTo>
                        <a:lnTo>
                          <a:pt x="113" y="138"/>
                        </a:lnTo>
                        <a:lnTo>
                          <a:pt x="109" y="141"/>
                        </a:lnTo>
                        <a:lnTo>
                          <a:pt x="105" y="144"/>
                        </a:lnTo>
                        <a:lnTo>
                          <a:pt x="100" y="147"/>
                        </a:lnTo>
                        <a:lnTo>
                          <a:pt x="96" y="149"/>
                        </a:lnTo>
                        <a:lnTo>
                          <a:pt x="90" y="151"/>
                        </a:lnTo>
                        <a:lnTo>
                          <a:pt x="79" y="154"/>
                        </a:lnTo>
                        <a:lnTo>
                          <a:pt x="66" y="155"/>
                        </a:lnTo>
                        <a:lnTo>
                          <a:pt x="59" y="155"/>
                        </a:lnTo>
                        <a:lnTo>
                          <a:pt x="52" y="154"/>
                        </a:lnTo>
                        <a:lnTo>
                          <a:pt x="45" y="152"/>
                        </a:lnTo>
                        <a:lnTo>
                          <a:pt x="39" y="150"/>
                        </a:lnTo>
                        <a:lnTo>
                          <a:pt x="34" y="147"/>
                        </a:lnTo>
                        <a:lnTo>
                          <a:pt x="28" y="143"/>
                        </a:lnTo>
                        <a:lnTo>
                          <a:pt x="23" y="139"/>
                        </a:lnTo>
                        <a:lnTo>
                          <a:pt x="18" y="135"/>
                        </a:lnTo>
                        <a:lnTo>
                          <a:pt x="14" y="129"/>
                        </a:lnTo>
                        <a:lnTo>
                          <a:pt x="10" y="124"/>
                        </a:lnTo>
                        <a:lnTo>
                          <a:pt x="7" y="117"/>
                        </a:lnTo>
                        <a:lnTo>
                          <a:pt x="5" y="111"/>
                        </a:lnTo>
                        <a:lnTo>
                          <a:pt x="3" y="104"/>
                        </a:lnTo>
                        <a:lnTo>
                          <a:pt x="1" y="95"/>
                        </a:lnTo>
                        <a:lnTo>
                          <a:pt x="1" y="87"/>
                        </a:lnTo>
                        <a:lnTo>
                          <a:pt x="0" y="79"/>
                        </a:lnTo>
                        <a:lnTo>
                          <a:pt x="1" y="70"/>
                        </a:lnTo>
                        <a:lnTo>
                          <a:pt x="1" y="61"/>
                        </a:lnTo>
                        <a:lnTo>
                          <a:pt x="3" y="53"/>
                        </a:lnTo>
                        <a:lnTo>
                          <a:pt x="5" y="46"/>
                        </a:lnTo>
                        <a:lnTo>
                          <a:pt x="7" y="38"/>
                        </a:lnTo>
                        <a:lnTo>
                          <a:pt x="10" y="32"/>
                        </a:lnTo>
                        <a:lnTo>
                          <a:pt x="14" y="26"/>
                        </a:lnTo>
                        <a:lnTo>
                          <a:pt x="18" y="20"/>
                        </a:lnTo>
                        <a:lnTo>
                          <a:pt x="23" y="15"/>
                        </a:lnTo>
                        <a:lnTo>
                          <a:pt x="28" y="11"/>
                        </a:lnTo>
                        <a:lnTo>
                          <a:pt x="33" y="8"/>
                        </a:lnTo>
                        <a:lnTo>
                          <a:pt x="39" y="5"/>
                        </a:lnTo>
                        <a:lnTo>
                          <a:pt x="45" y="2"/>
                        </a:lnTo>
                        <a:lnTo>
                          <a:pt x="52" y="1"/>
                        </a:lnTo>
                        <a:lnTo>
                          <a:pt x="59" y="0"/>
                        </a:lnTo>
                        <a:lnTo>
                          <a:pt x="66" y="0"/>
                        </a:lnTo>
                        <a:lnTo>
                          <a:pt x="74" y="0"/>
                        </a:lnTo>
                        <a:lnTo>
                          <a:pt x="82" y="1"/>
                        </a:lnTo>
                        <a:lnTo>
                          <a:pt x="88" y="2"/>
                        </a:lnTo>
                        <a:lnTo>
                          <a:pt x="95" y="4"/>
                        </a:lnTo>
                        <a:lnTo>
                          <a:pt x="100" y="7"/>
                        </a:lnTo>
                        <a:lnTo>
                          <a:pt x="106" y="10"/>
                        </a:lnTo>
                        <a:lnTo>
                          <a:pt x="111" y="14"/>
                        </a:lnTo>
                        <a:lnTo>
                          <a:pt x="115" y="19"/>
                        </a:lnTo>
                        <a:lnTo>
                          <a:pt x="119" y="24"/>
                        </a:lnTo>
                        <a:lnTo>
                          <a:pt x="122" y="29"/>
                        </a:lnTo>
                        <a:lnTo>
                          <a:pt x="125" y="35"/>
                        </a:lnTo>
                        <a:lnTo>
                          <a:pt x="128" y="42"/>
                        </a:lnTo>
                        <a:lnTo>
                          <a:pt x="130" y="50"/>
                        </a:lnTo>
                        <a:lnTo>
                          <a:pt x="132" y="57"/>
                        </a:lnTo>
                        <a:lnTo>
                          <a:pt x="133" y="65"/>
                        </a:lnTo>
                        <a:lnTo>
                          <a:pt x="133" y="73"/>
                        </a:lnTo>
                        <a:lnTo>
                          <a:pt x="133" y="77"/>
                        </a:lnTo>
                        <a:lnTo>
                          <a:pt x="133" y="80"/>
                        </a:lnTo>
                        <a:lnTo>
                          <a:pt x="133" y="82"/>
                        </a:lnTo>
                        <a:lnTo>
                          <a:pt x="133" y="84"/>
                        </a:lnTo>
                        <a:lnTo>
                          <a:pt x="27" y="84"/>
                        </a:lnTo>
                        <a:lnTo>
                          <a:pt x="28" y="95"/>
                        </a:lnTo>
                        <a:lnTo>
                          <a:pt x="30" y="105"/>
                        </a:lnTo>
                        <a:lnTo>
                          <a:pt x="33" y="113"/>
                        </a:lnTo>
                        <a:lnTo>
                          <a:pt x="38" y="120"/>
                        </a:lnTo>
                        <a:lnTo>
                          <a:pt x="44" y="126"/>
                        </a:lnTo>
                        <a:lnTo>
                          <a:pt x="51" y="130"/>
                        </a:lnTo>
                        <a:lnTo>
                          <a:pt x="59" y="132"/>
                        </a:lnTo>
                        <a:lnTo>
                          <a:pt x="68" y="133"/>
                        </a:lnTo>
                        <a:lnTo>
                          <a:pt x="76" y="132"/>
                        </a:lnTo>
                        <a:lnTo>
                          <a:pt x="83" y="131"/>
                        </a:lnTo>
                        <a:lnTo>
                          <a:pt x="89" y="129"/>
                        </a:lnTo>
                        <a:lnTo>
                          <a:pt x="94" y="125"/>
                        </a:lnTo>
                        <a:lnTo>
                          <a:pt x="98" y="121"/>
                        </a:lnTo>
                        <a:lnTo>
                          <a:pt x="102" y="116"/>
                        </a:lnTo>
                        <a:lnTo>
                          <a:pt x="104" y="110"/>
                        </a:lnTo>
                        <a:lnTo>
                          <a:pt x="106" y="1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38" name="Freeform 290">
                    <a:extLst>
                      <a:ext uri="{FF2B5EF4-FFF2-40B4-BE49-F238E27FC236}">
                        <a16:creationId xmlns:a16="http://schemas.microsoft.com/office/drawing/2014/main" id="{FBF291C2-5BBF-E13F-CB73-5C912AFC23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15836" y="1837545"/>
                    <a:ext cx="35407" cy="53111"/>
                  </a:xfrm>
                  <a:custGeom>
                    <a:avLst/>
                    <a:gdLst>
                      <a:gd name="T0" fmla="*/ 0 w 129"/>
                      <a:gd name="T1" fmla="*/ 201 h 201"/>
                      <a:gd name="T2" fmla="*/ 0 w 129"/>
                      <a:gd name="T3" fmla="*/ 0 h 201"/>
                      <a:gd name="T4" fmla="*/ 28 w 129"/>
                      <a:gd name="T5" fmla="*/ 0 h 201"/>
                      <a:gd name="T6" fmla="*/ 28 w 129"/>
                      <a:gd name="T7" fmla="*/ 176 h 201"/>
                      <a:gd name="T8" fmla="*/ 129 w 129"/>
                      <a:gd name="T9" fmla="*/ 176 h 201"/>
                      <a:gd name="T10" fmla="*/ 129 w 129"/>
                      <a:gd name="T11" fmla="*/ 201 h 201"/>
                      <a:gd name="T12" fmla="*/ 0 w 129"/>
                      <a:gd name="T13" fmla="*/ 201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9" h="201">
                        <a:moveTo>
                          <a:pt x="0" y="201"/>
                        </a:moveTo>
                        <a:lnTo>
                          <a:pt x="0" y="0"/>
                        </a:lnTo>
                        <a:lnTo>
                          <a:pt x="28" y="0"/>
                        </a:lnTo>
                        <a:lnTo>
                          <a:pt x="28" y="176"/>
                        </a:lnTo>
                        <a:lnTo>
                          <a:pt x="129" y="176"/>
                        </a:lnTo>
                        <a:lnTo>
                          <a:pt x="129" y="201"/>
                        </a:lnTo>
                        <a:lnTo>
                          <a:pt x="0" y="2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39" name="Freeform 291">
                    <a:extLst>
                      <a:ext uri="{FF2B5EF4-FFF2-40B4-BE49-F238E27FC236}">
                        <a16:creationId xmlns:a16="http://schemas.microsoft.com/office/drawing/2014/main" id="{2FBDAF7F-D386-52F1-A394-2EA6673874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554462" y="1850420"/>
                    <a:ext cx="35407" cy="41845"/>
                  </a:xfrm>
                  <a:custGeom>
                    <a:avLst/>
                    <a:gdLst>
                      <a:gd name="T0" fmla="*/ 106 w 131"/>
                      <a:gd name="T1" fmla="*/ 64 h 155"/>
                      <a:gd name="T2" fmla="*/ 103 w 131"/>
                      <a:gd name="T3" fmla="*/ 46 h 155"/>
                      <a:gd name="T4" fmla="*/ 96 w 131"/>
                      <a:gd name="T5" fmla="*/ 32 h 155"/>
                      <a:gd name="T6" fmla="*/ 82 w 131"/>
                      <a:gd name="T7" fmla="*/ 24 h 155"/>
                      <a:gd name="T8" fmla="*/ 66 w 131"/>
                      <a:gd name="T9" fmla="*/ 21 h 155"/>
                      <a:gd name="T10" fmla="*/ 50 w 131"/>
                      <a:gd name="T11" fmla="*/ 24 h 155"/>
                      <a:gd name="T12" fmla="*/ 38 w 131"/>
                      <a:gd name="T13" fmla="*/ 32 h 155"/>
                      <a:gd name="T14" fmla="*/ 29 w 131"/>
                      <a:gd name="T15" fmla="*/ 46 h 155"/>
                      <a:gd name="T16" fmla="*/ 25 w 131"/>
                      <a:gd name="T17" fmla="*/ 64 h 155"/>
                      <a:gd name="T18" fmla="*/ 129 w 131"/>
                      <a:gd name="T19" fmla="*/ 104 h 155"/>
                      <a:gd name="T20" fmla="*/ 122 w 131"/>
                      <a:gd name="T21" fmla="*/ 125 h 155"/>
                      <a:gd name="T22" fmla="*/ 116 w 131"/>
                      <a:gd name="T23" fmla="*/ 134 h 155"/>
                      <a:gd name="T24" fmla="*/ 109 w 131"/>
                      <a:gd name="T25" fmla="*/ 141 h 155"/>
                      <a:gd name="T26" fmla="*/ 100 w 131"/>
                      <a:gd name="T27" fmla="*/ 147 h 155"/>
                      <a:gd name="T28" fmla="*/ 90 w 131"/>
                      <a:gd name="T29" fmla="*/ 151 h 155"/>
                      <a:gd name="T30" fmla="*/ 65 w 131"/>
                      <a:gd name="T31" fmla="*/ 155 h 155"/>
                      <a:gd name="T32" fmla="*/ 51 w 131"/>
                      <a:gd name="T33" fmla="*/ 154 h 155"/>
                      <a:gd name="T34" fmla="*/ 38 w 131"/>
                      <a:gd name="T35" fmla="*/ 150 h 155"/>
                      <a:gd name="T36" fmla="*/ 26 w 131"/>
                      <a:gd name="T37" fmla="*/ 143 h 155"/>
                      <a:gd name="T38" fmla="*/ 17 w 131"/>
                      <a:gd name="T39" fmla="*/ 135 h 155"/>
                      <a:gd name="T40" fmla="*/ 9 w 131"/>
                      <a:gd name="T41" fmla="*/ 124 h 155"/>
                      <a:gd name="T42" fmla="*/ 4 w 131"/>
                      <a:gd name="T43" fmla="*/ 111 h 155"/>
                      <a:gd name="T44" fmla="*/ 1 w 131"/>
                      <a:gd name="T45" fmla="*/ 95 h 155"/>
                      <a:gd name="T46" fmla="*/ 0 w 131"/>
                      <a:gd name="T47" fmla="*/ 79 h 155"/>
                      <a:gd name="T48" fmla="*/ 1 w 131"/>
                      <a:gd name="T49" fmla="*/ 61 h 155"/>
                      <a:gd name="T50" fmla="*/ 4 w 131"/>
                      <a:gd name="T51" fmla="*/ 46 h 155"/>
                      <a:gd name="T52" fmla="*/ 9 w 131"/>
                      <a:gd name="T53" fmla="*/ 32 h 155"/>
                      <a:gd name="T54" fmla="*/ 17 w 131"/>
                      <a:gd name="T55" fmla="*/ 20 h 155"/>
                      <a:gd name="T56" fmla="*/ 26 w 131"/>
                      <a:gd name="T57" fmla="*/ 11 h 155"/>
                      <a:gd name="T58" fmla="*/ 38 w 131"/>
                      <a:gd name="T59" fmla="*/ 5 h 155"/>
                      <a:gd name="T60" fmla="*/ 51 w 131"/>
                      <a:gd name="T61" fmla="*/ 1 h 155"/>
                      <a:gd name="T62" fmla="*/ 65 w 131"/>
                      <a:gd name="T63" fmla="*/ 0 h 155"/>
                      <a:gd name="T64" fmla="*/ 80 w 131"/>
                      <a:gd name="T65" fmla="*/ 1 h 155"/>
                      <a:gd name="T66" fmla="*/ 94 w 131"/>
                      <a:gd name="T67" fmla="*/ 4 h 155"/>
                      <a:gd name="T68" fmla="*/ 105 w 131"/>
                      <a:gd name="T69" fmla="*/ 10 h 155"/>
                      <a:gd name="T70" fmla="*/ 114 w 131"/>
                      <a:gd name="T71" fmla="*/ 19 h 155"/>
                      <a:gd name="T72" fmla="*/ 122 w 131"/>
                      <a:gd name="T73" fmla="*/ 29 h 155"/>
                      <a:gd name="T74" fmla="*/ 127 w 131"/>
                      <a:gd name="T75" fmla="*/ 42 h 155"/>
                      <a:gd name="T76" fmla="*/ 130 w 131"/>
                      <a:gd name="T77" fmla="*/ 57 h 155"/>
                      <a:gd name="T78" fmla="*/ 131 w 131"/>
                      <a:gd name="T79" fmla="*/ 73 h 155"/>
                      <a:gd name="T80" fmla="*/ 131 w 131"/>
                      <a:gd name="T81" fmla="*/ 80 h 155"/>
                      <a:gd name="T82" fmla="*/ 131 w 131"/>
                      <a:gd name="T83" fmla="*/ 84 h 155"/>
                      <a:gd name="T84" fmla="*/ 26 w 131"/>
                      <a:gd name="T85" fmla="*/ 95 h 155"/>
                      <a:gd name="T86" fmla="*/ 33 w 131"/>
                      <a:gd name="T87" fmla="*/ 113 h 155"/>
                      <a:gd name="T88" fmla="*/ 43 w 131"/>
                      <a:gd name="T89" fmla="*/ 126 h 155"/>
                      <a:gd name="T90" fmla="*/ 58 w 131"/>
                      <a:gd name="T91" fmla="*/ 132 h 155"/>
                      <a:gd name="T92" fmla="*/ 75 w 131"/>
                      <a:gd name="T93" fmla="*/ 132 h 155"/>
                      <a:gd name="T94" fmla="*/ 88 w 131"/>
                      <a:gd name="T95" fmla="*/ 129 h 155"/>
                      <a:gd name="T96" fmla="*/ 97 w 131"/>
                      <a:gd name="T97" fmla="*/ 121 h 155"/>
                      <a:gd name="T98" fmla="*/ 104 w 131"/>
                      <a:gd name="T99" fmla="*/ 11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1" h="155">
                        <a:moveTo>
                          <a:pt x="25" y="64"/>
                        </a:moveTo>
                        <a:lnTo>
                          <a:pt x="106" y="64"/>
                        </a:lnTo>
                        <a:lnTo>
                          <a:pt x="105" y="55"/>
                        </a:lnTo>
                        <a:lnTo>
                          <a:pt x="103" y="46"/>
                        </a:lnTo>
                        <a:lnTo>
                          <a:pt x="100" y="38"/>
                        </a:lnTo>
                        <a:lnTo>
                          <a:pt x="96" y="32"/>
                        </a:lnTo>
                        <a:lnTo>
                          <a:pt x="90" y="27"/>
                        </a:lnTo>
                        <a:lnTo>
                          <a:pt x="82" y="24"/>
                        </a:lnTo>
                        <a:lnTo>
                          <a:pt x="75" y="22"/>
                        </a:lnTo>
                        <a:lnTo>
                          <a:pt x="66" y="21"/>
                        </a:lnTo>
                        <a:lnTo>
                          <a:pt x="58" y="22"/>
                        </a:lnTo>
                        <a:lnTo>
                          <a:pt x="50" y="24"/>
                        </a:lnTo>
                        <a:lnTo>
                          <a:pt x="44" y="27"/>
                        </a:lnTo>
                        <a:lnTo>
                          <a:pt x="38" y="32"/>
                        </a:lnTo>
                        <a:lnTo>
                          <a:pt x="33" y="38"/>
                        </a:lnTo>
                        <a:lnTo>
                          <a:pt x="29" y="46"/>
                        </a:lnTo>
                        <a:lnTo>
                          <a:pt x="26" y="54"/>
                        </a:lnTo>
                        <a:lnTo>
                          <a:pt x="25" y="64"/>
                        </a:lnTo>
                        <a:close/>
                        <a:moveTo>
                          <a:pt x="105" y="104"/>
                        </a:moveTo>
                        <a:lnTo>
                          <a:pt x="129" y="104"/>
                        </a:lnTo>
                        <a:lnTo>
                          <a:pt x="127" y="115"/>
                        </a:lnTo>
                        <a:lnTo>
                          <a:pt x="122" y="125"/>
                        </a:lnTo>
                        <a:lnTo>
                          <a:pt x="119" y="129"/>
                        </a:lnTo>
                        <a:lnTo>
                          <a:pt x="116" y="134"/>
                        </a:lnTo>
                        <a:lnTo>
                          <a:pt x="113" y="138"/>
                        </a:lnTo>
                        <a:lnTo>
                          <a:pt x="109" y="141"/>
                        </a:lnTo>
                        <a:lnTo>
                          <a:pt x="104" y="144"/>
                        </a:lnTo>
                        <a:lnTo>
                          <a:pt x="100" y="147"/>
                        </a:lnTo>
                        <a:lnTo>
                          <a:pt x="95" y="149"/>
                        </a:lnTo>
                        <a:lnTo>
                          <a:pt x="90" y="151"/>
                        </a:lnTo>
                        <a:lnTo>
                          <a:pt x="77" y="154"/>
                        </a:lnTo>
                        <a:lnTo>
                          <a:pt x="65" y="155"/>
                        </a:lnTo>
                        <a:lnTo>
                          <a:pt x="58" y="155"/>
                        </a:lnTo>
                        <a:lnTo>
                          <a:pt x="51" y="154"/>
                        </a:lnTo>
                        <a:lnTo>
                          <a:pt x="45" y="152"/>
                        </a:lnTo>
                        <a:lnTo>
                          <a:pt x="38" y="150"/>
                        </a:lnTo>
                        <a:lnTo>
                          <a:pt x="33" y="147"/>
                        </a:lnTo>
                        <a:lnTo>
                          <a:pt x="26" y="143"/>
                        </a:lnTo>
                        <a:lnTo>
                          <a:pt x="21" y="139"/>
                        </a:lnTo>
                        <a:lnTo>
                          <a:pt x="17" y="135"/>
                        </a:lnTo>
                        <a:lnTo>
                          <a:pt x="13" y="129"/>
                        </a:lnTo>
                        <a:lnTo>
                          <a:pt x="9" y="124"/>
                        </a:lnTo>
                        <a:lnTo>
                          <a:pt x="6" y="117"/>
                        </a:lnTo>
                        <a:lnTo>
                          <a:pt x="4" y="111"/>
                        </a:lnTo>
                        <a:lnTo>
                          <a:pt x="2" y="104"/>
                        </a:lnTo>
                        <a:lnTo>
                          <a:pt x="1" y="95"/>
                        </a:lnTo>
                        <a:lnTo>
                          <a:pt x="0" y="87"/>
                        </a:lnTo>
                        <a:lnTo>
                          <a:pt x="0" y="79"/>
                        </a:lnTo>
                        <a:lnTo>
                          <a:pt x="0" y="70"/>
                        </a:lnTo>
                        <a:lnTo>
                          <a:pt x="1" y="61"/>
                        </a:lnTo>
                        <a:lnTo>
                          <a:pt x="2" y="53"/>
                        </a:lnTo>
                        <a:lnTo>
                          <a:pt x="4" y="46"/>
                        </a:lnTo>
                        <a:lnTo>
                          <a:pt x="6" y="38"/>
                        </a:lnTo>
                        <a:lnTo>
                          <a:pt x="9" y="32"/>
                        </a:lnTo>
                        <a:lnTo>
                          <a:pt x="13" y="26"/>
                        </a:lnTo>
                        <a:lnTo>
                          <a:pt x="17" y="20"/>
                        </a:lnTo>
                        <a:lnTo>
                          <a:pt x="21" y="15"/>
                        </a:lnTo>
                        <a:lnTo>
                          <a:pt x="26" y="11"/>
                        </a:lnTo>
                        <a:lnTo>
                          <a:pt x="33" y="8"/>
                        </a:lnTo>
                        <a:lnTo>
                          <a:pt x="38" y="5"/>
                        </a:lnTo>
                        <a:lnTo>
                          <a:pt x="44" y="2"/>
                        </a:lnTo>
                        <a:lnTo>
                          <a:pt x="51" y="1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73" y="0"/>
                        </a:lnTo>
                        <a:lnTo>
                          <a:pt x="80" y="1"/>
                        </a:lnTo>
                        <a:lnTo>
                          <a:pt x="88" y="2"/>
                        </a:lnTo>
                        <a:lnTo>
                          <a:pt x="94" y="4"/>
                        </a:lnTo>
                        <a:lnTo>
                          <a:pt x="100" y="7"/>
                        </a:lnTo>
                        <a:lnTo>
                          <a:pt x="105" y="10"/>
                        </a:lnTo>
                        <a:lnTo>
                          <a:pt x="110" y="14"/>
                        </a:lnTo>
                        <a:lnTo>
                          <a:pt x="114" y="19"/>
                        </a:lnTo>
                        <a:lnTo>
                          <a:pt x="118" y="24"/>
                        </a:lnTo>
                        <a:lnTo>
                          <a:pt x="122" y="29"/>
                        </a:lnTo>
                        <a:lnTo>
                          <a:pt x="125" y="35"/>
                        </a:lnTo>
                        <a:lnTo>
                          <a:pt x="127" y="42"/>
                        </a:lnTo>
                        <a:lnTo>
                          <a:pt x="129" y="50"/>
                        </a:lnTo>
                        <a:lnTo>
                          <a:pt x="130" y="57"/>
                        </a:lnTo>
                        <a:lnTo>
                          <a:pt x="131" y="65"/>
                        </a:lnTo>
                        <a:lnTo>
                          <a:pt x="131" y="73"/>
                        </a:lnTo>
                        <a:lnTo>
                          <a:pt x="131" y="77"/>
                        </a:lnTo>
                        <a:lnTo>
                          <a:pt x="131" y="80"/>
                        </a:lnTo>
                        <a:lnTo>
                          <a:pt x="131" y="82"/>
                        </a:lnTo>
                        <a:lnTo>
                          <a:pt x="131" y="84"/>
                        </a:lnTo>
                        <a:lnTo>
                          <a:pt x="25" y="84"/>
                        </a:lnTo>
                        <a:lnTo>
                          <a:pt x="26" y="95"/>
                        </a:lnTo>
                        <a:lnTo>
                          <a:pt x="28" y="105"/>
                        </a:lnTo>
                        <a:lnTo>
                          <a:pt x="33" y="113"/>
                        </a:lnTo>
                        <a:lnTo>
                          <a:pt x="37" y="120"/>
                        </a:lnTo>
                        <a:lnTo>
                          <a:pt x="43" y="126"/>
                        </a:lnTo>
                        <a:lnTo>
                          <a:pt x="50" y="130"/>
                        </a:lnTo>
                        <a:lnTo>
                          <a:pt x="58" y="132"/>
                        </a:lnTo>
                        <a:lnTo>
                          <a:pt x="68" y="133"/>
                        </a:lnTo>
                        <a:lnTo>
                          <a:pt x="75" y="132"/>
                        </a:lnTo>
                        <a:lnTo>
                          <a:pt x="81" y="131"/>
                        </a:lnTo>
                        <a:lnTo>
                          <a:pt x="88" y="129"/>
                        </a:lnTo>
                        <a:lnTo>
                          <a:pt x="93" y="125"/>
                        </a:lnTo>
                        <a:lnTo>
                          <a:pt x="97" y="121"/>
                        </a:lnTo>
                        <a:lnTo>
                          <a:pt x="101" y="116"/>
                        </a:lnTo>
                        <a:lnTo>
                          <a:pt x="104" y="110"/>
                        </a:lnTo>
                        <a:lnTo>
                          <a:pt x="105" y="1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40" name="Freeform 292">
                    <a:extLst>
                      <a:ext uri="{FF2B5EF4-FFF2-40B4-BE49-F238E27FC236}">
                        <a16:creationId xmlns:a16="http://schemas.microsoft.com/office/drawing/2014/main" id="{4D1E5239-B32D-ABF0-61BF-0C391253BB0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594698" y="1834326"/>
                    <a:ext cx="38626" cy="57939"/>
                  </a:xfrm>
                  <a:custGeom>
                    <a:avLst/>
                    <a:gdLst>
                      <a:gd name="T0" fmla="*/ 25 w 139"/>
                      <a:gd name="T1" fmla="*/ 153 h 218"/>
                      <a:gd name="T2" fmla="*/ 31 w 139"/>
                      <a:gd name="T3" fmla="*/ 174 h 218"/>
                      <a:gd name="T4" fmla="*/ 39 w 139"/>
                      <a:gd name="T5" fmla="*/ 185 h 218"/>
                      <a:gd name="T6" fmla="*/ 46 w 139"/>
                      <a:gd name="T7" fmla="*/ 191 h 218"/>
                      <a:gd name="T8" fmla="*/ 60 w 139"/>
                      <a:gd name="T9" fmla="*/ 195 h 218"/>
                      <a:gd name="T10" fmla="*/ 80 w 139"/>
                      <a:gd name="T11" fmla="*/ 195 h 218"/>
                      <a:gd name="T12" fmla="*/ 92 w 139"/>
                      <a:gd name="T13" fmla="*/ 191 h 218"/>
                      <a:gd name="T14" fmla="*/ 99 w 139"/>
                      <a:gd name="T15" fmla="*/ 185 h 218"/>
                      <a:gd name="T16" fmla="*/ 108 w 139"/>
                      <a:gd name="T17" fmla="*/ 174 h 218"/>
                      <a:gd name="T18" fmla="*/ 114 w 139"/>
                      <a:gd name="T19" fmla="*/ 153 h 218"/>
                      <a:gd name="T20" fmla="*/ 114 w 139"/>
                      <a:gd name="T21" fmla="*/ 127 h 218"/>
                      <a:gd name="T22" fmla="*/ 108 w 139"/>
                      <a:gd name="T23" fmla="*/ 107 h 218"/>
                      <a:gd name="T24" fmla="*/ 99 w 139"/>
                      <a:gd name="T25" fmla="*/ 95 h 218"/>
                      <a:gd name="T26" fmla="*/ 92 w 139"/>
                      <a:gd name="T27" fmla="*/ 90 h 218"/>
                      <a:gd name="T28" fmla="*/ 80 w 139"/>
                      <a:gd name="T29" fmla="*/ 85 h 218"/>
                      <a:gd name="T30" fmla="*/ 60 w 139"/>
                      <a:gd name="T31" fmla="*/ 85 h 218"/>
                      <a:gd name="T32" fmla="*/ 46 w 139"/>
                      <a:gd name="T33" fmla="*/ 90 h 218"/>
                      <a:gd name="T34" fmla="*/ 39 w 139"/>
                      <a:gd name="T35" fmla="*/ 95 h 218"/>
                      <a:gd name="T36" fmla="*/ 31 w 139"/>
                      <a:gd name="T37" fmla="*/ 107 h 218"/>
                      <a:gd name="T38" fmla="*/ 25 w 139"/>
                      <a:gd name="T39" fmla="*/ 127 h 218"/>
                      <a:gd name="T40" fmla="*/ 0 w 139"/>
                      <a:gd name="T41" fmla="*/ 140 h 218"/>
                      <a:gd name="T42" fmla="*/ 1 w 139"/>
                      <a:gd name="T43" fmla="*/ 123 h 218"/>
                      <a:gd name="T44" fmla="*/ 4 w 139"/>
                      <a:gd name="T45" fmla="*/ 108 h 218"/>
                      <a:gd name="T46" fmla="*/ 10 w 139"/>
                      <a:gd name="T47" fmla="*/ 94 h 218"/>
                      <a:gd name="T48" fmla="*/ 18 w 139"/>
                      <a:gd name="T49" fmla="*/ 83 h 218"/>
                      <a:gd name="T50" fmla="*/ 28 w 139"/>
                      <a:gd name="T51" fmla="*/ 74 h 218"/>
                      <a:gd name="T52" fmla="*/ 39 w 139"/>
                      <a:gd name="T53" fmla="*/ 68 h 218"/>
                      <a:gd name="T54" fmla="*/ 54 w 139"/>
                      <a:gd name="T55" fmla="*/ 64 h 218"/>
                      <a:gd name="T56" fmla="*/ 69 w 139"/>
                      <a:gd name="T57" fmla="*/ 63 h 218"/>
                      <a:gd name="T58" fmla="*/ 85 w 139"/>
                      <a:gd name="T59" fmla="*/ 64 h 218"/>
                      <a:gd name="T60" fmla="*/ 98 w 139"/>
                      <a:gd name="T61" fmla="*/ 68 h 218"/>
                      <a:gd name="T62" fmla="*/ 111 w 139"/>
                      <a:gd name="T63" fmla="*/ 74 h 218"/>
                      <a:gd name="T64" fmla="*/ 121 w 139"/>
                      <a:gd name="T65" fmla="*/ 83 h 218"/>
                      <a:gd name="T66" fmla="*/ 129 w 139"/>
                      <a:gd name="T67" fmla="*/ 94 h 218"/>
                      <a:gd name="T68" fmla="*/ 135 w 139"/>
                      <a:gd name="T69" fmla="*/ 108 h 218"/>
                      <a:gd name="T70" fmla="*/ 138 w 139"/>
                      <a:gd name="T71" fmla="*/ 123 h 218"/>
                      <a:gd name="T72" fmla="*/ 139 w 139"/>
                      <a:gd name="T73" fmla="*/ 140 h 218"/>
                      <a:gd name="T74" fmla="*/ 138 w 139"/>
                      <a:gd name="T75" fmla="*/ 157 h 218"/>
                      <a:gd name="T76" fmla="*/ 135 w 139"/>
                      <a:gd name="T77" fmla="*/ 173 h 218"/>
                      <a:gd name="T78" fmla="*/ 129 w 139"/>
                      <a:gd name="T79" fmla="*/ 186 h 218"/>
                      <a:gd name="T80" fmla="*/ 121 w 139"/>
                      <a:gd name="T81" fmla="*/ 197 h 218"/>
                      <a:gd name="T82" fmla="*/ 111 w 139"/>
                      <a:gd name="T83" fmla="*/ 206 h 218"/>
                      <a:gd name="T84" fmla="*/ 99 w 139"/>
                      <a:gd name="T85" fmla="*/ 213 h 218"/>
                      <a:gd name="T86" fmla="*/ 85 w 139"/>
                      <a:gd name="T87" fmla="*/ 216 h 218"/>
                      <a:gd name="T88" fmla="*/ 70 w 139"/>
                      <a:gd name="T89" fmla="*/ 218 h 218"/>
                      <a:gd name="T90" fmla="*/ 54 w 139"/>
                      <a:gd name="T91" fmla="*/ 216 h 218"/>
                      <a:gd name="T92" fmla="*/ 39 w 139"/>
                      <a:gd name="T93" fmla="*/ 213 h 218"/>
                      <a:gd name="T94" fmla="*/ 28 w 139"/>
                      <a:gd name="T95" fmla="*/ 206 h 218"/>
                      <a:gd name="T96" fmla="*/ 18 w 139"/>
                      <a:gd name="T97" fmla="*/ 197 h 218"/>
                      <a:gd name="T98" fmla="*/ 10 w 139"/>
                      <a:gd name="T99" fmla="*/ 186 h 218"/>
                      <a:gd name="T100" fmla="*/ 4 w 139"/>
                      <a:gd name="T101" fmla="*/ 173 h 218"/>
                      <a:gd name="T102" fmla="*/ 1 w 139"/>
                      <a:gd name="T103" fmla="*/ 157 h 218"/>
                      <a:gd name="T104" fmla="*/ 0 w 139"/>
                      <a:gd name="T105" fmla="*/ 140 h 218"/>
                      <a:gd name="T106" fmla="*/ 78 w 139"/>
                      <a:gd name="T107" fmla="*/ 0 h 218"/>
                      <a:gd name="T108" fmla="*/ 67 w 139"/>
                      <a:gd name="T109" fmla="*/ 47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39" h="218">
                        <a:moveTo>
                          <a:pt x="24" y="140"/>
                        </a:moveTo>
                        <a:lnTo>
                          <a:pt x="25" y="153"/>
                        </a:lnTo>
                        <a:lnTo>
                          <a:pt x="27" y="165"/>
                        </a:lnTo>
                        <a:lnTo>
                          <a:pt x="31" y="174"/>
                        </a:lnTo>
                        <a:lnTo>
                          <a:pt x="36" y="182"/>
                        </a:lnTo>
                        <a:lnTo>
                          <a:pt x="39" y="185"/>
                        </a:lnTo>
                        <a:lnTo>
                          <a:pt x="42" y="188"/>
                        </a:lnTo>
                        <a:lnTo>
                          <a:pt x="46" y="191"/>
                        </a:lnTo>
                        <a:lnTo>
                          <a:pt x="51" y="193"/>
                        </a:lnTo>
                        <a:lnTo>
                          <a:pt x="60" y="195"/>
                        </a:lnTo>
                        <a:lnTo>
                          <a:pt x="70" y="196"/>
                        </a:lnTo>
                        <a:lnTo>
                          <a:pt x="80" y="195"/>
                        </a:lnTo>
                        <a:lnTo>
                          <a:pt x="88" y="193"/>
                        </a:lnTo>
                        <a:lnTo>
                          <a:pt x="92" y="191"/>
                        </a:lnTo>
                        <a:lnTo>
                          <a:pt x="96" y="188"/>
                        </a:lnTo>
                        <a:lnTo>
                          <a:pt x="99" y="185"/>
                        </a:lnTo>
                        <a:lnTo>
                          <a:pt x="102" y="182"/>
                        </a:lnTo>
                        <a:lnTo>
                          <a:pt x="108" y="174"/>
                        </a:lnTo>
                        <a:lnTo>
                          <a:pt x="112" y="165"/>
                        </a:lnTo>
                        <a:lnTo>
                          <a:pt x="114" y="153"/>
                        </a:lnTo>
                        <a:lnTo>
                          <a:pt x="114" y="140"/>
                        </a:lnTo>
                        <a:lnTo>
                          <a:pt x="114" y="127"/>
                        </a:lnTo>
                        <a:lnTo>
                          <a:pt x="112" y="116"/>
                        </a:lnTo>
                        <a:lnTo>
                          <a:pt x="108" y="107"/>
                        </a:lnTo>
                        <a:lnTo>
                          <a:pt x="102" y="98"/>
                        </a:lnTo>
                        <a:lnTo>
                          <a:pt x="99" y="95"/>
                        </a:lnTo>
                        <a:lnTo>
                          <a:pt x="96" y="92"/>
                        </a:lnTo>
                        <a:lnTo>
                          <a:pt x="92" y="90"/>
                        </a:lnTo>
                        <a:lnTo>
                          <a:pt x="88" y="88"/>
                        </a:lnTo>
                        <a:lnTo>
                          <a:pt x="80" y="85"/>
                        </a:lnTo>
                        <a:lnTo>
                          <a:pt x="70" y="84"/>
                        </a:lnTo>
                        <a:lnTo>
                          <a:pt x="60" y="85"/>
                        </a:lnTo>
                        <a:lnTo>
                          <a:pt x="51" y="88"/>
                        </a:lnTo>
                        <a:lnTo>
                          <a:pt x="46" y="90"/>
                        </a:lnTo>
                        <a:lnTo>
                          <a:pt x="42" y="92"/>
                        </a:lnTo>
                        <a:lnTo>
                          <a:pt x="39" y="95"/>
                        </a:lnTo>
                        <a:lnTo>
                          <a:pt x="36" y="98"/>
                        </a:lnTo>
                        <a:lnTo>
                          <a:pt x="31" y="107"/>
                        </a:lnTo>
                        <a:lnTo>
                          <a:pt x="27" y="116"/>
                        </a:lnTo>
                        <a:lnTo>
                          <a:pt x="25" y="127"/>
                        </a:lnTo>
                        <a:lnTo>
                          <a:pt x="24" y="140"/>
                        </a:lnTo>
                        <a:close/>
                        <a:moveTo>
                          <a:pt x="0" y="140"/>
                        </a:moveTo>
                        <a:lnTo>
                          <a:pt x="0" y="131"/>
                        </a:lnTo>
                        <a:lnTo>
                          <a:pt x="1" y="123"/>
                        </a:lnTo>
                        <a:lnTo>
                          <a:pt x="2" y="115"/>
                        </a:lnTo>
                        <a:lnTo>
                          <a:pt x="4" y="108"/>
                        </a:lnTo>
                        <a:lnTo>
                          <a:pt x="7" y="100"/>
                        </a:lnTo>
                        <a:lnTo>
                          <a:pt x="10" y="94"/>
                        </a:lnTo>
                        <a:lnTo>
                          <a:pt x="13" y="88"/>
                        </a:lnTo>
                        <a:lnTo>
                          <a:pt x="18" y="83"/>
                        </a:lnTo>
                        <a:lnTo>
                          <a:pt x="22" y="78"/>
                        </a:lnTo>
                        <a:lnTo>
                          <a:pt x="28" y="74"/>
                        </a:lnTo>
                        <a:lnTo>
                          <a:pt x="33" y="70"/>
                        </a:lnTo>
                        <a:lnTo>
                          <a:pt x="39" y="68"/>
                        </a:lnTo>
                        <a:lnTo>
                          <a:pt x="46" y="65"/>
                        </a:lnTo>
                        <a:lnTo>
                          <a:pt x="54" y="64"/>
                        </a:lnTo>
                        <a:lnTo>
                          <a:pt x="61" y="63"/>
                        </a:lnTo>
                        <a:lnTo>
                          <a:pt x="69" y="63"/>
                        </a:lnTo>
                        <a:lnTo>
                          <a:pt x="77" y="63"/>
                        </a:lnTo>
                        <a:lnTo>
                          <a:pt x="85" y="64"/>
                        </a:lnTo>
                        <a:lnTo>
                          <a:pt x="92" y="65"/>
                        </a:lnTo>
                        <a:lnTo>
                          <a:pt x="98" y="68"/>
                        </a:lnTo>
                        <a:lnTo>
                          <a:pt x="106" y="70"/>
                        </a:lnTo>
                        <a:lnTo>
                          <a:pt x="111" y="74"/>
                        </a:lnTo>
                        <a:lnTo>
                          <a:pt x="117" y="78"/>
                        </a:lnTo>
                        <a:lnTo>
                          <a:pt x="121" y="83"/>
                        </a:lnTo>
                        <a:lnTo>
                          <a:pt x="126" y="88"/>
                        </a:lnTo>
                        <a:lnTo>
                          <a:pt x="129" y="94"/>
                        </a:lnTo>
                        <a:lnTo>
                          <a:pt x="132" y="100"/>
                        </a:lnTo>
                        <a:lnTo>
                          <a:pt x="135" y="108"/>
                        </a:lnTo>
                        <a:lnTo>
                          <a:pt x="137" y="115"/>
                        </a:lnTo>
                        <a:lnTo>
                          <a:pt x="138" y="123"/>
                        </a:lnTo>
                        <a:lnTo>
                          <a:pt x="139" y="131"/>
                        </a:lnTo>
                        <a:lnTo>
                          <a:pt x="139" y="140"/>
                        </a:lnTo>
                        <a:lnTo>
                          <a:pt x="139" y="149"/>
                        </a:lnTo>
                        <a:lnTo>
                          <a:pt x="138" y="157"/>
                        </a:lnTo>
                        <a:lnTo>
                          <a:pt x="137" y="166"/>
                        </a:lnTo>
                        <a:lnTo>
                          <a:pt x="135" y="173"/>
                        </a:lnTo>
                        <a:lnTo>
                          <a:pt x="132" y="180"/>
                        </a:lnTo>
                        <a:lnTo>
                          <a:pt x="129" y="186"/>
                        </a:lnTo>
                        <a:lnTo>
                          <a:pt x="126" y="192"/>
                        </a:lnTo>
                        <a:lnTo>
                          <a:pt x="121" y="197"/>
                        </a:lnTo>
                        <a:lnTo>
                          <a:pt x="117" y="202"/>
                        </a:lnTo>
                        <a:lnTo>
                          <a:pt x="111" y="206"/>
                        </a:lnTo>
                        <a:lnTo>
                          <a:pt x="106" y="210"/>
                        </a:lnTo>
                        <a:lnTo>
                          <a:pt x="99" y="213"/>
                        </a:lnTo>
                        <a:lnTo>
                          <a:pt x="92" y="215"/>
                        </a:lnTo>
                        <a:lnTo>
                          <a:pt x="85" y="216"/>
                        </a:lnTo>
                        <a:lnTo>
                          <a:pt x="78" y="217"/>
                        </a:lnTo>
                        <a:lnTo>
                          <a:pt x="70" y="218"/>
                        </a:lnTo>
                        <a:lnTo>
                          <a:pt x="62" y="217"/>
                        </a:lnTo>
                        <a:lnTo>
                          <a:pt x="54" y="216"/>
                        </a:lnTo>
                        <a:lnTo>
                          <a:pt x="46" y="215"/>
                        </a:lnTo>
                        <a:lnTo>
                          <a:pt x="39" y="213"/>
                        </a:lnTo>
                        <a:lnTo>
                          <a:pt x="33" y="210"/>
                        </a:lnTo>
                        <a:lnTo>
                          <a:pt x="28" y="206"/>
                        </a:lnTo>
                        <a:lnTo>
                          <a:pt x="22" y="202"/>
                        </a:lnTo>
                        <a:lnTo>
                          <a:pt x="18" y="197"/>
                        </a:lnTo>
                        <a:lnTo>
                          <a:pt x="13" y="192"/>
                        </a:lnTo>
                        <a:lnTo>
                          <a:pt x="10" y="186"/>
                        </a:lnTo>
                        <a:lnTo>
                          <a:pt x="7" y="180"/>
                        </a:lnTo>
                        <a:lnTo>
                          <a:pt x="4" y="173"/>
                        </a:lnTo>
                        <a:lnTo>
                          <a:pt x="2" y="166"/>
                        </a:lnTo>
                        <a:lnTo>
                          <a:pt x="1" y="157"/>
                        </a:lnTo>
                        <a:lnTo>
                          <a:pt x="0" y="149"/>
                        </a:lnTo>
                        <a:lnTo>
                          <a:pt x="0" y="140"/>
                        </a:lnTo>
                        <a:close/>
                        <a:moveTo>
                          <a:pt x="50" y="47"/>
                        </a:moveTo>
                        <a:lnTo>
                          <a:pt x="78" y="0"/>
                        </a:lnTo>
                        <a:lnTo>
                          <a:pt x="106" y="0"/>
                        </a:lnTo>
                        <a:lnTo>
                          <a:pt x="67" y="47"/>
                        </a:lnTo>
                        <a:lnTo>
                          <a:pt x="50" y="4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41" name="Freeform 293">
                    <a:extLst>
                      <a:ext uri="{FF2B5EF4-FFF2-40B4-BE49-F238E27FC236}">
                        <a16:creationId xmlns:a16="http://schemas.microsoft.com/office/drawing/2014/main" id="{107ECEEB-4D9E-3531-9145-8A98B3CC41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41371" y="1850420"/>
                    <a:ext cx="32189" cy="40236"/>
                  </a:xfrm>
                  <a:custGeom>
                    <a:avLst/>
                    <a:gdLst>
                      <a:gd name="T0" fmla="*/ 97 w 122"/>
                      <a:gd name="T1" fmla="*/ 149 h 149"/>
                      <a:gd name="T2" fmla="*/ 97 w 122"/>
                      <a:gd name="T3" fmla="*/ 60 h 149"/>
                      <a:gd name="T4" fmla="*/ 96 w 122"/>
                      <a:gd name="T5" fmla="*/ 50 h 149"/>
                      <a:gd name="T6" fmla="*/ 95 w 122"/>
                      <a:gd name="T7" fmla="*/ 41 h 149"/>
                      <a:gd name="T8" fmla="*/ 93 w 122"/>
                      <a:gd name="T9" fmla="*/ 34 h 149"/>
                      <a:gd name="T10" fmla="*/ 90 w 122"/>
                      <a:gd name="T11" fmla="*/ 29 h 149"/>
                      <a:gd name="T12" fmla="*/ 86 w 122"/>
                      <a:gd name="T13" fmla="*/ 26 h 149"/>
                      <a:gd name="T14" fmla="*/ 81 w 122"/>
                      <a:gd name="T15" fmla="*/ 23 h 149"/>
                      <a:gd name="T16" fmla="*/ 75 w 122"/>
                      <a:gd name="T17" fmla="*/ 22 h 149"/>
                      <a:gd name="T18" fmla="*/ 68 w 122"/>
                      <a:gd name="T19" fmla="*/ 21 h 149"/>
                      <a:gd name="T20" fmla="*/ 58 w 122"/>
                      <a:gd name="T21" fmla="*/ 22 h 149"/>
                      <a:gd name="T22" fmla="*/ 50 w 122"/>
                      <a:gd name="T23" fmla="*/ 24 h 149"/>
                      <a:gd name="T24" fmla="*/ 41 w 122"/>
                      <a:gd name="T25" fmla="*/ 28 h 149"/>
                      <a:gd name="T26" fmla="*/ 35 w 122"/>
                      <a:gd name="T27" fmla="*/ 33 h 149"/>
                      <a:gd name="T28" fmla="*/ 30 w 122"/>
                      <a:gd name="T29" fmla="*/ 39 h 149"/>
                      <a:gd name="T30" fmla="*/ 27 w 122"/>
                      <a:gd name="T31" fmla="*/ 47 h 149"/>
                      <a:gd name="T32" fmla="*/ 25 w 122"/>
                      <a:gd name="T33" fmla="*/ 56 h 149"/>
                      <a:gd name="T34" fmla="*/ 24 w 122"/>
                      <a:gd name="T35" fmla="*/ 66 h 149"/>
                      <a:gd name="T36" fmla="*/ 24 w 122"/>
                      <a:gd name="T37" fmla="*/ 149 h 149"/>
                      <a:gd name="T38" fmla="*/ 0 w 122"/>
                      <a:gd name="T39" fmla="*/ 149 h 149"/>
                      <a:gd name="T40" fmla="*/ 0 w 122"/>
                      <a:gd name="T41" fmla="*/ 3 h 149"/>
                      <a:gd name="T42" fmla="*/ 23 w 122"/>
                      <a:gd name="T43" fmla="*/ 3 h 149"/>
                      <a:gd name="T44" fmla="*/ 23 w 122"/>
                      <a:gd name="T45" fmla="*/ 24 h 149"/>
                      <a:gd name="T46" fmla="*/ 27 w 122"/>
                      <a:gd name="T47" fmla="*/ 18 h 149"/>
                      <a:gd name="T48" fmla="*/ 32 w 122"/>
                      <a:gd name="T49" fmla="*/ 13 h 149"/>
                      <a:gd name="T50" fmla="*/ 37 w 122"/>
                      <a:gd name="T51" fmla="*/ 9 h 149"/>
                      <a:gd name="T52" fmla="*/ 43 w 122"/>
                      <a:gd name="T53" fmla="*/ 6 h 149"/>
                      <a:gd name="T54" fmla="*/ 50 w 122"/>
                      <a:gd name="T55" fmla="*/ 3 h 149"/>
                      <a:gd name="T56" fmla="*/ 56 w 122"/>
                      <a:gd name="T57" fmla="*/ 1 h 149"/>
                      <a:gd name="T58" fmla="*/ 63 w 122"/>
                      <a:gd name="T59" fmla="*/ 0 h 149"/>
                      <a:gd name="T60" fmla="*/ 70 w 122"/>
                      <a:gd name="T61" fmla="*/ 0 h 149"/>
                      <a:gd name="T62" fmla="*/ 78 w 122"/>
                      <a:gd name="T63" fmla="*/ 0 h 149"/>
                      <a:gd name="T64" fmla="*/ 85 w 122"/>
                      <a:gd name="T65" fmla="*/ 1 h 149"/>
                      <a:gd name="T66" fmla="*/ 92 w 122"/>
                      <a:gd name="T67" fmla="*/ 2 h 149"/>
                      <a:gd name="T68" fmla="*/ 98 w 122"/>
                      <a:gd name="T69" fmla="*/ 5 h 149"/>
                      <a:gd name="T70" fmla="*/ 104 w 122"/>
                      <a:gd name="T71" fmla="*/ 7 h 149"/>
                      <a:gd name="T72" fmla="*/ 109 w 122"/>
                      <a:gd name="T73" fmla="*/ 11 h 149"/>
                      <a:gd name="T74" fmla="*/ 112 w 122"/>
                      <a:gd name="T75" fmla="*/ 15 h 149"/>
                      <a:gd name="T76" fmla="*/ 116 w 122"/>
                      <a:gd name="T77" fmla="*/ 19 h 149"/>
                      <a:gd name="T78" fmla="*/ 119 w 122"/>
                      <a:gd name="T79" fmla="*/ 25 h 149"/>
                      <a:gd name="T80" fmla="*/ 121 w 122"/>
                      <a:gd name="T81" fmla="*/ 31 h 149"/>
                      <a:gd name="T82" fmla="*/ 122 w 122"/>
                      <a:gd name="T83" fmla="*/ 41 h 149"/>
                      <a:gd name="T84" fmla="*/ 122 w 122"/>
                      <a:gd name="T85" fmla="*/ 55 h 149"/>
                      <a:gd name="T86" fmla="*/ 122 w 122"/>
                      <a:gd name="T87" fmla="*/ 62 h 149"/>
                      <a:gd name="T88" fmla="*/ 122 w 122"/>
                      <a:gd name="T89" fmla="*/ 149 h 149"/>
                      <a:gd name="T90" fmla="*/ 97 w 122"/>
                      <a:gd name="T91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2" h="149">
                        <a:moveTo>
                          <a:pt x="97" y="149"/>
                        </a:moveTo>
                        <a:lnTo>
                          <a:pt x="97" y="60"/>
                        </a:lnTo>
                        <a:lnTo>
                          <a:pt x="96" y="50"/>
                        </a:lnTo>
                        <a:lnTo>
                          <a:pt x="95" y="41"/>
                        </a:lnTo>
                        <a:lnTo>
                          <a:pt x="93" y="34"/>
                        </a:lnTo>
                        <a:lnTo>
                          <a:pt x="90" y="29"/>
                        </a:lnTo>
                        <a:lnTo>
                          <a:pt x="86" y="26"/>
                        </a:lnTo>
                        <a:lnTo>
                          <a:pt x="81" y="23"/>
                        </a:lnTo>
                        <a:lnTo>
                          <a:pt x="75" y="22"/>
                        </a:lnTo>
                        <a:lnTo>
                          <a:pt x="68" y="21"/>
                        </a:lnTo>
                        <a:lnTo>
                          <a:pt x="58" y="22"/>
                        </a:lnTo>
                        <a:lnTo>
                          <a:pt x="50" y="24"/>
                        </a:lnTo>
                        <a:lnTo>
                          <a:pt x="41" y="28"/>
                        </a:lnTo>
                        <a:lnTo>
                          <a:pt x="35" y="33"/>
                        </a:lnTo>
                        <a:lnTo>
                          <a:pt x="30" y="39"/>
                        </a:lnTo>
                        <a:lnTo>
                          <a:pt x="27" y="47"/>
                        </a:lnTo>
                        <a:lnTo>
                          <a:pt x="25" y="56"/>
                        </a:lnTo>
                        <a:lnTo>
                          <a:pt x="24" y="66"/>
                        </a:lnTo>
                        <a:lnTo>
                          <a:pt x="24" y="149"/>
                        </a:lnTo>
                        <a:lnTo>
                          <a:pt x="0" y="149"/>
                        </a:lnTo>
                        <a:lnTo>
                          <a:pt x="0" y="3"/>
                        </a:lnTo>
                        <a:lnTo>
                          <a:pt x="23" y="3"/>
                        </a:lnTo>
                        <a:lnTo>
                          <a:pt x="23" y="24"/>
                        </a:lnTo>
                        <a:lnTo>
                          <a:pt x="27" y="18"/>
                        </a:lnTo>
                        <a:lnTo>
                          <a:pt x="32" y="13"/>
                        </a:lnTo>
                        <a:lnTo>
                          <a:pt x="37" y="9"/>
                        </a:lnTo>
                        <a:lnTo>
                          <a:pt x="43" y="6"/>
                        </a:lnTo>
                        <a:lnTo>
                          <a:pt x="50" y="3"/>
                        </a:lnTo>
                        <a:lnTo>
                          <a:pt x="56" y="1"/>
                        </a:lnTo>
                        <a:lnTo>
                          <a:pt x="63" y="0"/>
                        </a:lnTo>
                        <a:lnTo>
                          <a:pt x="70" y="0"/>
                        </a:lnTo>
                        <a:lnTo>
                          <a:pt x="78" y="0"/>
                        </a:lnTo>
                        <a:lnTo>
                          <a:pt x="85" y="1"/>
                        </a:lnTo>
                        <a:lnTo>
                          <a:pt x="92" y="2"/>
                        </a:lnTo>
                        <a:lnTo>
                          <a:pt x="98" y="5"/>
                        </a:lnTo>
                        <a:lnTo>
                          <a:pt x="104" y="7"/>
                        </a:lnTo>
                        <a:lnTo>
                          <a:pt x="109" y="11"/>
                        </a:lnTo>
                        <a:lnTo>
                          <a:pt x="112" y="15"/>
                        </a:lnTo>
                        <a:lnTo>
                          <a:pt x="116" y="19"/>
                        </a:lnTo>
                        <a:lnTo>
                          <a:pt x="119" y="25"/>
                        </a:lnTo>
                        <a:lnTo>
                          <a:pt x="121" y="31"/>
                        </a:lnTo>
                        <a:lnTo>
                          <a:pt x="122" y="41"/>
                        </a:lnTo>
                        <a:lnTo>
                          <a:pt x="122" y="55"/>
                        </a:lnTo>
                        <a:lnTo>
                          <a:pt x="122" y="62"/>
                        </a:lnTo>
                        <a:lnTo>
                          <a:pt x="122" y="149"/>
                        </a:lnTo>
                        <a:lnTo>
                          <a:pt x="97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sp>
            <p:nvSpPr>
              <p:cNvPr id="142" name="Freeform 294">
                <a:extLst>
                  <a:ext uri="{FF2B5EF4-FFF2-40B4-BE49-F238E27FC236}">
                    <a16:creationId xmlns:a16="http://schemas.microsoft.com/office/drawing/2014/main" id="{39D45814-FB1E-B0CB-5C32-F10957525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176" y="1032832"/>
                <a:ext cx="67596" cy="69205"/>
              </a:xfrm>
              <a:custGeom>
                <a:avLst/>
                <a:gdLst>
                  <a:gd name="T0" fmla="*/ 0 w 255"/>
                  <a:gd name="T1" fmla="*/ 115 h 256"/>
                  <a:gd name="T2" fmla="*/ 5 w 255"/>
                  <a:gd name="T3" fmla="*/ 90 h 256"/>
                  <a:gd name="T4" fmla="*/ 15 w 255"/>
                  <a:gd name="T5" fmla="*/ 67 h 256"/>
                  <a:gd name="T6" fmla="*/ 29 w 255"/>
                  <a:gd name="T7" fmla="*/ 47 h 256"/>
                  <a:gd name="T8" fmla="*/ 46 w 255"/>
                  <a:gd name="T9" fmla="*/ 30 h 256"/>
                  <a:gd name="T10" fmla="*/ 66 w 255"/>
                  <a:gd name="T11" fmla="*/ 15 h 256"/>
                  <a:gd name="T12" fmla="*/ 90 w 255"/>
                  <a:gd name="T13" fmla="*/ 6 h 256"/>
                  <a:gd name="T14" fmla="*/ 114 w 255"/>
                  <a:gd name="T15" fmla="*/ 1 h 256"/>
                  <a:gd name="T16" fmla="*/ 141 w 255"/>
                  <a:gd name="T17" fmla="*/ 1 h 256"/>
                  <a:gd name="T18" fmla="*/ 165 w 255"/>
                  <a:gd name="T19" fmla="*/ 6 h 256"/>
                  <a:gd name="T20" fmla="*/ 187 w 255"/>
                  <a:gd name="T21" fmla="*/ 15 h 256"/>
                  <a:gd name="T22" fmla="*/ 208 w 255"/>
                  <a:gd name="T23" fmla="*/ 30 h 256"/>
                  <a:gd name="T24" fmla="*/ 225 w 255"/>
                  <a:gd name="T25" fmla="*/ 47 h 256"/>
                  <a:gd name="T26" fmla="*/ 239 w 255"/>
                  <a:gd name="T27" fmla="*/ 67 h 256"/>
                  <a:gd name="T28" fmla="*/ 249 w 255"/>
                  <a:gd name="T29" fmla="*/ 90 h 256"/>
                  <a:gd name="T30" fmla="*/ 254 w 255"/>
                  <a:gd name="T31" fmla="*/ 115 h 256"/>
                  <a:gd name="T32" fmla="*/ 254 w 255"/>
                  <a:gd name="T33" fmla="*/ 141 h 256"/>
                  <a:gd name="T34" fmla="*/ 249 w 255"/>
                  <a:gd name="T35" fmla="*/ 166 h 256"/>
                  <a:gd name="T36" fmla="*/ 239 w 255"/>
                  <a:gd name="T37" fmla="*/ 188 h 256"/>
                  <a:gd name="T38" fmla="*/ 225 w 255"/>
                  <a:gd name="T39" fmla="*/ 209 h 256"/>
                  <a:gd name="T40" fmla="*/ 208 w 255"/>
                  <a:gd name="T41" fmla="*/ 226 h 256"/>
                  <a:gd name="T42" fmla="*/ 187 w 255"/>
                  <a:gd name="T43" fmla="*/ 239 h 256"/>
                  <a:gd name="T44" fmla="*/ 165 w 255"/>
                  <a:gd name="T45" fmla="*/ 250 h 256"/>
                  <a:gd name="T46" fmla="*/ 141 w 255"/>
                  <a:gd name="T47" fmla="*/ 255 h 256"/>
                  <a:gd name="T48" fmla="*/ 114 w 255"/>
                  <a:gd name="T49" fmla="*/ 255 h 256"/>
                  <a:gd name="T50" fmla="*/ 90 w 255"/>
                  <a:gd name="T51" fmla="*/ 250 h 256"/>
                  <a:gd name="T52" fmla="*/ 66 w 255"/>
                  <a:gd name="T53" fmla="*/ 239 h 256"/>
                  <a:gd name="T54" fmla="*/ 46 w 255"/>
                  <a:gd name="T55" fmla="*/ 226 h 256"/>
                  <a:gd name="T56" fmla="*/ 29 w 255"/>
                  <a:gd name="T57" fmla="*/ 209 h 256"/>
                  <a:gd name="T58" fmla="*/ 15 w 255"/>
                  <a:gd name="T59" fmla="*/ 188 h 256"/>
                  <a:gd name="T60" fmla="*/ 5 w 255"/>
                  <a:gd name="T61" fmla="*/ 166 h 256"/>
                  <a:gd name="T62" fmla="*/ 0 w 255"/>
                  <a:gd name="T63" fmla="*/ 14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6">
                    <a:moveTo>
                      <a:pt x="0" y="127"/>
                    </a:moveTo>
                    <a:lnTo>
                      <a:pt x="0" y="115"/>
                    </a:lnTo>
                    <a:lnTo>
                      <a:pt x="2" y="102"/>
                    </a:lnTo>
                    <a:lnTo>
                      <a:pt x="5" y="90"/>
                    </a:lnTo>
                    <a:lnTo>
                      <a:pt x="9" y="79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5"/>
                    </a:lnTo>
                    <a:lnTo>
                      <a:pt x="78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1" y="1"/>
                    </a:lnTo>
                    <a:lnTo>
                      <a:pt x="153" y="3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7" y="15"/>
                    </a:lnTo>
                    <a:lnTo>
                      <a:pt x="199" y="22"/>
                    </a:lnTo>
                    <a:lnTo>
                      <a:pt x="208" y="30"/>
                    </a:lnTo>
                    <a:lnTo>
                      <a:pt x="217" y="38"/>
                    </a:lnTo>
                    <a:lnTo>
                      <a:pt x="225" y="47"/>
                    </a:lnTo>
                    <a:lnTo>
                      <a:pt x="233" y="56"/>
                    </a:lnTo>
                    <a:lnTo>
                      <a:pt x="239" y="67"/>
                    </a:lnTo>
                    <a:lnTo>
                      <a:pt x="245" y="79"/>
                    </a:lnTo>
                    <a:lnTo>
                      <a:pt x="249" y="90"/>
                    </a:lnTo>
                    <a:lnTo>
                      <a:pt x="252" y="102"/>
                    </a:lnTo>
                    <a:lnTo>
                      <a:pt x="254" y="115"/>
                    </a:lnTo>
                    <a:lnTo>
                      <a:pt x="255" y="127"/>
                    </a:lnTo>
                    <a:lnTo>
                      <a:pt x="254" y="141"/>
                    </a:lnTo>
                    <a:lnTo>
                      <a:pt x="252" y="154"/>
                    </a:lnTo>
                    <a:lnTo>
                      <a:pt x="249" y="166"/>
                    </a:lnTo>
                    <a:lnTo>
                      <a:pt x="245" y="177"/>
                    </a:lnTo>
                    <a:lnTo>
                      <a:pt x="239" y="188"/>
                    </a:lnTo>
                    <a:lnTo>
                      <a:pt x="233" y="199"/>
                    </a:lnTo>
                    <a:lnTo>
                      <a:pt x="225" y="209"/>
                    </a:lnTo>
                    <a:lnTo>
                      <a:pt x="217" y="218"/>
                    </a:lnTo>
                    <a:lnTo>
                      <a:pt x="208" y="226"/>
                    </a:lnTo>
                    <a:lnTo>
                      <a:pt x="199" y="233"/>
                    </a:lnTo>
                    <a:lnTo>
                      <a:pt x="187" y="239"/>
                    </a:lnTo>
                    <a:lnTo>
                      <a:pt x="177" y="245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7" y="256"/>
                    </a:lnTo>
                    <a:lnTo>
                      <a:pt x="114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8" y="245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9" y="177"/>
                    </a:lnTo>
                    <a:lnTo>
                      <a:pt x="5" y="166"/>
                    </a:lnTo>
                    <a:lnTo>
                      <a:pt x="2" y="154"/>
                    </a:lnTo>
                    <a:lnTo>
                      <a:pt x="0" y="141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" name="Freeform 295">
                <a:extLst>
                  <a:ext uri="{FF2B5EF4-FFF2-40B4-BE49-F238E27FC236}">
                    <a16:creationId xmlns:a16="http://schemas.microsoft.com/office/drawing/2014/main" id="{B98EF420-4B3F-C33C-705E-E5CE361E7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176" y="1032832"/>
                <a:ext cx="67596" cy="69205"/>
              </a:xfrm>
              <a:custGeom>
                <a:avLst/>
                <a:gdLst>
                  <a:gd name="T0" fmla="*/ 0 w 255"/>
                  <a:gd name="T1" fmla="*/ 115 h 256"/>
                  <a:gd name="T2" fmla="*/ 5 w 255"/>
                  <a:gd name="T3" fmla="*/ 90 h 256"/>
                  <a:gd name="T4" fmla="*/ 15 w 255"/>
                  <a:gd name="T5" fmla="*/ 67 h 256"/>
                  <a:gd name="T6" fmla="*/ 29 w 255"/>
                  <a:gd name="T7" fmla="*/ 47 h 256"/>
                  <a:gd name="T8" fmla="*/ 46 w 255"/>
                  <a:gd name="T9" fmla="*/ 30 h 256"/>
                  <a:gd name="T10" fmla="*/ 66 w 255"/>
                  <a:gd name="T11" fmla="*/ 15 h 256"/>
                  <a:gd name="T12" fmla="*/ 90 w 255"/>
                  <a:gd name="T13" fmla="*/ 6 h 256"/>
                  <a:gd name="T14" fmla="*/ 114 w 255"/>
                  <a:gd name="T15" fmla="*/ 1 h 256"/>
                  <a:gd name="T16" fmla="*/ 141 w 255"/>
                  <a:gd name="T17" fmla="*/ 1 h 256"/>
                  <a:gd name="T18" fmla="*/ 165 w 255"/>
                  <a:gd name="T19" fmla="*/ 6 h 256"/>
                  <a:gd name="T20" fmla="*/ 187 w 255"/>
                  <a:gd name="T21" fmla="*/ 15 h 256"/>
                  <a:gd name="T22" fmla="*/ 208 w 255"/>
                  <a:gd name="T23" fmla="*/ 30 h 256"/>
                  <a:gd name="T24" fmla="*/ 225 w 255"/>
                  <a:gd name="T25" fmla="*/ 47 h 256"/>
                  <a:gd name="T26" fmla="*/ 239 w 255"/>
                  <a:gd name="T27" fmla="*/ 67 h 256"/>
                  <a:gd name="T28" fmla="*/ 249 w 255"/>
                  <a:gd name="T29" fmla="*/ 90 h 256"/>
                  <a:gd name="T30" fmla="*/ 254 w 255"/>
                  <a:gd name="T31" fmla="*/ 115 h 256"/>
                  <a:gd name="T32" fmla="*/ 254 w 255"/>
                  <a:gd name="T33" fmla="*/ 141 h 256"/>
                  <a:gd name="T34" fmla="*/ 249 w 255"/>
                  <a:gd name="T35" fmla="*/ 166 h 256"/>
                  <a:gd name="T36" fmla="*/ 239 w 255"/>
                  <a:gd name="T37" fmla="*/ 188 h 256"/>
                  <a:gd name="T38" fmla="*/ 225 w 255"/>
                  <a:gd name="T39" fmla="*/ 209 h 256"/>
                  <a:gd name="T40" fmla="*/ 208 w 255"/>
                  <a:gd name="T41" fmla="*/ 226 h 256"/>
                  <a:gd name="T42" fmla="*/ 187 w 255"/>
                  <a:gd name="T43" fmla="*/ 239 h 256"/>
                  <a:gd name="T44" fmla="*/ 165 w 255"/>
                  <a:gd name="T45" fmla="*/ 250 h 256"/>
                  <a:gd name="T46" fmla="*/ 141 w 255"/>
                  <a:gd name="T47" fmla="*/ 255 h 256"/>
                  <a:gd name="T48" fmla="*/ 114 w 255"/>
                  <a:gd name="T49" fmla="*/ 255 h 256"/>
                  <a:gd name="T50" fmla="*/ 90 w 255"/>
                  <a:gd name="T51" fmla="*/ 250 h 256"/>
                  <a:gd name="T52" fmla="*/ 66 w 255"/>
                  <a:gd name="T53" fmla="*/ 239 h 256"/>
                  <a:gd name="T54" fmla="*/ 46 w 255"/>
                  <a:gd name="T55" fmla="*/ 226 h 256"/>
                  <a:gd name="T56" fmla="*/ 29 w 255"/>
                  <a:gd name="T57" fmla="*/ 209 h 256"/>
                  <a:gd name="T58" fmla="*/ 15 w 255"/>
                  <a:gd name="T59" fmla="*/ 188 h 256"/>
                  <a:gd name="T60" fmla="*/ 5 w 255"/>
                  <a:gd name="T61" fmla="*/ 166 h 256"/>
                  <a:gd name="T62" fmla="*/ 0 w 255"/>
                  <a:gd name="T63" fmla="*/ 14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6">
                    <a:moveTo>
                      <a:pt x="0" y="127"/>
                    </a:moveTo>
                    <a:lnTo>
                      <a:pt x="0" y="115"/>
                    </a:lnTo>
                    <a:lnTo>
                      <a:pt x="2" y="102"/>
                    </a:lnTo>
                    <a:lnTo>
                      <a:pt x="5" y="90"/>
                    </a:lnTo>
                    <a:lnTo>
                      <a:pt x="9" y="79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5"/>
                    </a:lnTo>
                    <a:lnTo>
                      <a:pt x="78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1" y="1"/>
                    </a:lnTo>
                    <a:lnTo>
                      <a:pt x="153" y="3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7" y="15"/>
                    </a:lnTo>
                    <a:lnTo>
                      <a:pt x="199" y="22"/>
                    </a:lnTo>
                    <a:lnTo>
                      <a:pt x="208" y="30"/>
                    </a:lnTo>
                    <a:lnTo>
                      <a:pt x="217" y="38"/>
                    </a:lnTo>
                    <a:lnTo>
                      <a:pt x="225" y="47"/>
                    </a:lnTo>
                    <a:lnTo>
                      <a:pt x="233" y="56"/>
                    </a:lnTo>
                    <a:lnTo>
                      <a:pt x="239" y="67"/>
                    </a:lnTo>
                    <a:lnTo>
                      <a:pt x="245" y="79"/>
                    </a:lnTo>
                    <a:lnTo>
                      <a:pt x="249" y="90"/>
                    </a:lnTo>
                    <a:lnTo>
                      <a:pt x="252" y="102"/>
                    </a:lnTo>
                    <a:lnTo>
                      <a:pt x="254" y="115"/>
                    </a:lnTo>
                    <a:lnTo>
                      <a:pt x="255" y="127"/>
                    </a:lnTo>
                    <a:lnTo>
                      <a:pt x="254" y="141"/>
                    </a:lnTo>
                    <a:lnTo>
                      <a:pt x="252" y="154"/>
                    </a:lnTo>
                    <a:lnTo>
                      <a:pt x="249" y="166"/>
                    </a:lnTo>
                    <a:lnTo>
                      <a:pt x="245" y="177"/>
                    </a:lnTo>
                    <a:lnTo>
                      <a:pt x="239" y="188"/>
                    </a:lnTo>
                    <a:lnTo>
                      <a:pt x="233" y="199"/>
                    </a:lnTo>
                    <a:lnTo>
                      <a:pt x="225" y="209"/>
                    </a:lnTo>
                    <a:lnTo>
                      <a:pt x="217" y="218"/>
                    </a:lnTo>
                    <a:lnTo>
                      <a:pt x="208" y="226"/>
                    </a:lnTo>
                    <a:lnTo>
                      <a:pt x="199" y="233"/>
                    </a:lnTo>
                    <a:lnTo>
                      <a:pt x="187" y="239"/>
                    </a:lnTo>
                    <a:lnTo>
                      <a:pt x="177" y="245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7" y="256"/>
                    </a:lnTo>
                    <a:lnTo>
                      <a:pt x="114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8" y="245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9" y="177"/>
                    </a:lnTo>
                    <a:lnTo>
                      <a:pt x="5" y="166"/>
                    </a:lnTo>
                    <a:lnTo>
                      <a:pt x="2" y="154"/>
                    </a:lnTo>
                    <a:lnTo>
                      <a:pt x="0" y="141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" name="Freeform 296">
                <a:extLst>
                  <a:ext uri="{FF2B5EF4-FFF2-40B4-BE49-F238E27FC236}">
                    <a16:creationId xmlns:a16="http://schemas.microsoft.com/office/drawing/2014/main" id="{69505252-9937-FF1A-B2D7-8B394A797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050" y="981331"/>
                <a:ext cx="69205" cy="69205"/>
              </a:xfrm>
              <a:custGeom>
                <a:avLst/>
                <a:gdLst>
                  <a:gd name="T0" fmla="*/ 1 w 255"/>
                  <a:gd name="T1" fmla="*/ 115 h 255"/>
                  <a:gd name="T2" fmla="*/ 6 w 255"/>
                  <a:gd name="T3" fmla="*/ 89 h 255"/>
                  <a:gd name="T4" fmla="*/ 15 w 255"/>
                  <a:gd name="T5" fmla="*/ 67 h 255"/>
                  <a:gd name="T6" fmla="*/ 29 w 255"/>
                  <a:gd name="T7" fmla="*/ 47 h 255"/>
                  <a:gd name="T8" fmla="*/ 47 w 255"/>
                  <a:gd name="T9" fmla="*/ 29 h 255"/>
                  <a:gd name="T10" fmla="*/ 67 w 255"/>
                  <a:gd name="T11" fmla="*/ 15 h 255"/>
                  <a:gd name="T12" fmla="*/ 89 w 255"/>
                  <a:gd name="T13" fmla="*/ 6 h 255"/>
                  <a:gd name="T14" fmla="*/ 115 w 255"/>
                  <a:gd name="T15" fmla="*/ 1 h 255"/>
                  <a:gd name="T16" fmla="*/ 140 w 255"/>
                  <a:gd name="T17" fmla="*/ 1 h 255"/>
                  <a:gd name="T18" fmla="*/ 166 w 255"/>
                  <a:gd name="T19" fmla="*/ 6 h 255"/>
                  <a:gd name="T20" fmla="*/ 188 w 255"/>
                  <a:gd name="T21" fmla="*/ 15 h 255"/>
                  <a:gd name="T22" fmla="*/ 209 w 255"/>
                  <a:gd name="T23" fmla="*/ 29 h 255"/>
                  <a:gd name="T24" fmla="*/ 226 w 255"/>
                  <a:gd name="T25" fmla="*/ 47 h 255"/>
                  <a:gd name="T26" fmla="*/ 240 w 255"/>
                  <a:gd name="T27" fmla="*/ 67 h 255"/>
                  <a:gd name="T28" fmla="*/ 249 w 255"/>
                  <a:gd name="T29" fmla="*/ 89 h 255"/>
                  <a:gd name="T30" fmla="*/ 254 w 255"/>
                  <a:gd name="T31" fmla="*/ 115 h 255"/>
                  <a:gd name="T32" fmla="*/ 254 w 255"/>
                  <a:gd name="T33" fmla="*/ 140 h 255"/>
                  <a:gd name="T34" fmla="*/ 249 w 255"/>
                  <a:gd name="T35" fmla="*/ 166 h 255"/>
                  <a:gd name="T36" fmla="*/ 240 w 255"/>
                  <a:gd name="T37" fmla="*/ 188 h 255"/>
                  <a:gd name="T38" fmla="*/ 226 w 255"/>
                  <a:gd name="T39" fmla="*/ 209 h 255"/>
                  <a:gd name="T40" fmla="*/ 209 w 255"/>
                  <a:gd name="T41" fmla="*/ 226 h 255"/>
                  <a:gd name="T42" fmla="*/ 188 w 255"/>
                  <a:gd name="T43" fmla="*/ 240 h 255"/>
                  <a:gd name="T44" fmla="*/ 166 w 255"/>
                  <a:gd name="T45" fmla="*/ 249 h 255"/>
                  <a:gd name="T46" fmla="*/ 140 w 255"/>
                  <a:gd name="T47" fmla="*/ 254 h 255"/>
                  <a:gd name="T48" fmla="*/ 115 w 255"/>
                  <a:gd name="T49" fmla="*/ 254 h 255"/>
                  <a:gd name="T50" fmla="*/ 89 w 255"/>
                  <a:gd name="T51" fmla="*/ 249 h 255"/>
                  <a:gd name="T52" fmla="*/ 67 w 255"/>
                  <a:gd name="T53" fmla="*/ 240 h 255"/>
                  <a:gd name="T54" fmla="*/ 47 w 255"/>
                  <a:gd name="T55" fmla="*/ 226 h 255"/>
                  <a:gd name="T56" fmla="*/ 29 w 255"/>
                  <a:gd name="T57" fmla="*/ 209 h 255"/>
                  <a:gd name="T58" fmla="*/ 15 w 255"/>
                  <a:gd name="T59" fmla="*/ 188 h 255"/>
                  <a:gd name="T60" fmla="*/ 6 w 255"/>
                  <a:gd name="T61" fmla="*/ 166 h 255"/>
                  <a:gd name="T62" fmla="*/ 1 w 255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8"/>
                    </a:moveTo>
                    <a:lnTo>
                      <a:pt x="1" y="115"/>
                    </a:lnTo>
                    <a:lnTo>
                      <a:pt x="3" y="102"/>
                    </a:lnTo>
                    <a:lnTo>
                      <a:pt x="6" y="89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7" y="29"/>
                    </a:lnTo>
                    <a:lnTo>
                      <a:pt x="57" y="22"/>
                    </a:lnTo>
                    <a:lnTo>
                      <a:pt x="67" y="15"/>
                    </a:lnTo>
                    <a:lnTo>
                      <a:pt x="78" y="10"/>
                    </a:lnTo>
                    <a:lnTo>
                      <a:pt x="89" y="6"/>
                    </a:lnTo>
                    <a:lnTo>
                      <a:pt x="102" y="3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40" y="1"/>
                    </a:lnTo>
                    <a:lnTo>
                      <a:pt x="154" y="3"/>
                    </a:lnTo>
                    <a:lnTo>
                      <a:pt x="166" y="6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9" y="22"/>
                    </a:lnTo>
                    <a:lnTo>
                      <a:pt x="209" y="29"/>
                    </a:lnTo>
                    <a:lnTo>
                      <a:pt x="218" y="38"/>
                    </a:lnTo>
                    <a:lnTo>
                      <a:pt x="226" y="47"/>
                    </a:lnTo>
                    <a:lnTo>
                      <a:pt x="233" y="56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49" y="89"/>
                    </a:lnTo>
                    <a:lnTo>
                      <a:pt x="252" y="102"/>
                    </a:lnTo>
                    <a:lnTo>
                      <a:pt x="254" y="115"/>
                    </a:lnTo>
                    <a:lnTo>
                      <a:pt x="255" y="128"/>
                    </a:lnTo>
                    <a:lnTo>
                      <a:pt x="254" y="140"/>
                    </a:lnTo>
                    <a:lnTo>
                      <a:pt x="252" y="154"/>
                    </a:lnTo>
                    <a:lnTo>
                      <a:pt x="249" y="166"/>
                    </a:lnTo>
                    <a:lnTo>
                      <a:pt x="245" y="177"/>
                    </a:lnTo>
                    <a:lnTo>
                      <a:pt x="240" y="188"/>
                    </a:lnTo>
                    <a:lnTo>
                      <a:pt x="233" y="199"/>
                    </a:lnTo>
                    <a:lnTo>
                      <a:pt x="226" y="209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8" y="240"/>
                    </a:lnTo>
                    <a:lnTo>
                      <a:pt x="177" y="245"/>
                    </a:lnTo>
                    <a:lnTo>
                      <a:pt x="166" y="249"/>
                    </a:lnTo>
                    <a:lnTo>
                      <a:pt x="154" y="252"/>
                    </a:lnTo>
                    <a:lnTo>
                      <a:pt x="140" y="254"/>
                    </a:lnTo>
                    <a:lnTo>
                      <a:pt x="128" y="255"/>
                    </a:lnTo>
                    <a:lnTo>
                      <a:pt x="115" y="254"/>
                    </a:lnTo>
                    <a:lnTo>
                      <a:pt x="102" y="252"/>
                    </a:lnTo>
                    <a:lnTo>
                      <a:pt x="89" y="249"/>
                    </a:lnTo>
                    <a:lnTo>
                      <a:pt x="78" y="245"/>
                    </a:lnTo>
                    <a:lnTo>
                      <a:pt x="67" y="240"/>
                    </a:lnTo>
                    <a:lnTo>
                      <a:pt x="57" y="233"/>
                    </a:lnTo>
                    <a:lnTo>
                      <a:pt x="47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6"/>
                    </a:lnTo>
                    <a:lnTo>
                      <a:pt x="3" y="154"/>
                    </a:lnTo>
                    <a:lnTo>
                      <a:pt x="1" y="14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" name="Freeform 297">
                <a:extLst>
                  <a:ext uri="{FF2B5EF4-FFF2-40B4-BE49-F238E27FC236}">
                    <a16:creationId xmlns:a16="http://schemas.microsoft.com/office/drawing/2014/main" id="{02CB373B-FACA-05FB-6023-225E2E88B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050" y="981331"/>
                <a:ext cx="69205" cy="69205"/>
              </a:xfrm>
              <a:custGeom>
                <a:avLst/>
                <a:gdLst>
                  <a:gd name="T0" fmla="*/ 1 w 255"/>
                  <a:gd name="T1" fmla="*/ 115 h 255"/>
                  <a:gd name="T2" fmla="*/ 6 w 255"/>
                  <a:gd name="T3" fmla="*/ 89 h 255"/>
                  <a:gd name="T4" fmla="*/ 15 w 255"/>
                  <a:gd name="T5" fmla="*/ 67 h 255"/>
                  <a:gd name="T6" fmla="*/ 29 w 255"/>
                  <a:gd name="T7" fmla="*/ 47 h 255"/>
                  <a:gd name="T8" fmla="*/ 47 w 255"/>
                  <a:gd name="T9" fmla="*/ 29 h 255"/>
                  <a:gd name="T10" fmla="*/ 67 w 255"/>
                  <a:gd name="T11" fmla="*/ 15 h 255"/>
                  <a:gd name="T12" fmla="*/ 89 w 255"/>
                  <a:gd name="T13" fmla="*/ 6 h 255"/>
                  <a:gd name="T14" fmla="*/ 115 w 255"/>
                  <a:gd name="T15" fmla="*/ 1 h 255"/>
                  <a:gd name="T16" fmla="*/ 140 w 255"/>
                  <a:gd name="T17" fmla="*/ 1 h 255"/>
                  <a:gd name="T18" fmla="*/ 166 w 255"/>
                  <a:gd name="T19" fmla="*/ 6 h 255"/>
                  <a:gd name="T20" fmla="*/ 188 w 255"/>
                  <a:gd name="T21" fmla="*/ 15 h 255"/>
                  <a:gd name="T22" fmla="*/ 209 w 255"/>
                  <a:gd name="T23" fmla="*/ 29 h 255"/>
                  <a:gd name="T24" fmla="*/ 226 w 255"/>
                  <a:gd name="T25" fmla="*/ 47 h 255"/>
                  <a:gd name="T26" fmla="*/ 240 w 255"/>
                  <a:gd name="T27" fmla="*/ 67 h 255"/>
                  <a:gd name="T28" fmla="*/ 249 w 255"/>
                  <a:gd name="T29" fmla="*/ 89 h 255"/>
                  <a:gd name="T30" fmla="*/ 254 w 255"/>
                  <a:gd name="T31" fmla="*/ 115 h 255"/>
                  <a:gd name="T32" fmla="*/ 254 w 255"/>
                  <a:gd name="T33" fmla="*/ 140 h 255"/>
                  <a:gd name="T34" fmla="*/ 249 w 255"/>
                  <a:gd name="T35" fmla="*/ 166 h 255"/>
                  <a:gd name="T36" fmla="*/ 240 w 255"/>
                  <a:gd name="T37" fmla="*/ 188 h 255"/>
                  <a:gd name="T38" fmla="*/ 226 w 255"/>
                  <a:gd name="T39" fmla="*/ 209 h 255"/>
                  <a:gd name="T40" fmla="*/ 209 w 255"/>
                  <a:gd name="T41" fmla="*/ 226 h 255"/>
                  <a:gd name="T42" fmla="*/ 188 w 255"/>
                  <a:gd name="T43" fmla="*/ 240 h 255"/>
                  <a:gd name="T44" fmla="*/ 166 w 255"/>
                  <a:gd name="T45" fmla="*/ 249 h 255"/>
                  <a:gd name="T46" fmla="*/ 140 w 255"/>
                  <a:gd name="T47" fmla="*/ 254 h 255"/>
                  <a:gd name="T48" fmla="*/ 115 w 255"/>
                  <a:gd name="T49" fmla="*/ 254 h 255"/>
                  <a:gd name="T50" fmla="*/ 89 w 255"/>
                  <a:gd name="T51" fmla="*/ 249 h 255"/>
                  <a:gd name="T52" fmla="*/ 67 w 255"/>
                  <a:gd name="T53" fmla="*/ 240 h 255"/>
                  <a:gd name="T54" fmla="*/ 47 w 255"/>
                  <a:gd name="T55" fmla="*/ 226 h 255"/>
                  <a:gd name="T56" fmla="*/ 29 w 255"/>
                  <a:gd name="T57" fmla="*/ 209 h 255"/>
                  <a:gd name="T58" fmla="*/ 15 w 255"/>
                  <a:gd name="T59" fmla="*/ 188 h 255"/>
                  <a:gd name="T60" fmla="*/ 6 w 255"/>
                  <a:gd name="T61" fmla="*/ 166 h 255"/>
                  <a:gd name="T62" fmla="*/ 1 w 255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8"/>
                    </a:moveTo>
                    <a:lnTo>
                      <a:pt x="1" y="115"/>
                    </a:lnTo>
                    <a:lnTo>
                      <a:pt x="3" y="102"/>
                    </a:lnTo>
                    <a:lnTo>
                      <a:pt x="6" y="89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7" y="29"/>
                    </a:lnTo>
                    <a:lnTo>
                      <a:pt x="57" y="22"/>
                    </a:lnTo>
                    <a:lnTo>
                      <a:pt x="67" y="15"/>
                    </a:lnTo>
                    <a:lnTo>
                      <a:pt x="78" y="10"/>
                    </a:lnTo>
                    <a:lnTo>
                      <a:pt x="89" y="6"/>
                    </a:lnTo>
                    <a:lnTo>
                      <a:pt x="102" y="3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40" y="1"/>
                    </a:lnTo>
                    <a:lnTo>
                      <a:pt x="154" y="3"/>
                    </a:lnTo>
                    <a:lnTo>
                      <a:pt x="166" y="6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9" y="22"/>
                    </a:lnTo>
                    <a:lnTo>
                      <a:pt x="209" y="29"/>
                    </a:lnTo>
                    <a:lnTo>
                      <a:pt x="218" y="38"/>
                    </a:lnTo>
                    <a:lnTo>
                      <a:pt x="226" y="47"/>
                    </a:lnTo>
                    <a:lnTo>
                      <a:pt x="233" y="56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49" y="89"/>
                    </a:lnTo>
                    <a:lnTo>
                      <a:pt x="252" y="102"/>
                    </a:lnTo>
                    <a:lnTo>
                      <a:pt x="254" y="115"/>
                    </a:lnTo>
                    <a:lnTo>
                      <a:pt x="255" y="128"/>
                    </a:lnTo>
                    <a:lnTo>
                      <a:pt x="254" y="140"/>
                    </a:lnTo>
                    <a:lnTo>
                      <a:pt x="252" y="154"/>
                    </a:lnTo>
                    <a:lnTo>
                      <a:pt x="249" y="166"/>
                    </a:lnTo>
                    <a:lnTo>
                      <a:pt x="245" y="177"/>
                    </a:lnTo>
                    <a:lnTo>
                      <a:pt x="240" y="188"/>
                    </a:lnTo>
                    <a:lnTo>
                      <a:pt x="233" y="199"/>
                    </a:lnTo>
                    <a:lnTo>
                      <a:pt x="226" y="209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8" y="240"/>
                    </a:lnTo>
                    <a:lnTo>
                      <a:pt x="177" y="245"/>
                    </a:lnTo>
                    <a:lnTo>
                      <a:pt x="166" y="249"/>
                    </a:lnTo>
                    <a:lnTo>
                      <a:pt x="154" y="252"/>
                    </a:lnTo>
                    <a:lnTo>
                      <a:pt x="140" y="254"/>
                    </a:lnTo>
                    <a:lnTo>
                      <a:pt x="128" y="255"/>
                    </a:lnTo>
                    <a:lnTo>
                      <a:pt x="115" y="254"/>
                    </a:lnTo>
                    <a:lnTo>
                      <a:pt x="102" y="252"/>
                    </a:lnTo>
                    <a:lnTo>
                      <a:pt x="89" y="249"/>
                    </a:lnTo>
                    <a:lnTo>
                      <a:pt x="78" y="245"/>
                    </a:lnTo>
                    <a:lnTo>
                      <a:pt x="67" y="240"/>
                    </a:lnTo>
                    <a:lnTo>
                      <a:pt x="57" y="233"/>
                    </a:lnTo>
                    <a:lnTo>
                      <a:pt x="47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6"/>
                    </a:lnTo>
                    <a:lnTo>
                      <a:pt x="3" y="154"/>
                    </a:lnTo>
                    <a:lnTo>
                      <a:pt x="1" y="140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" name="Freeform 298">
                <a:extLst>
                  <a:ext uri="{FF2B5EF4-FFF2-40B4-BE49-F238E27FC236}">
                    <a16:creationId xmlns:a16="http://schemas.microsoft.com/office/drawing/2014/main" id="{6AC5D57F-8C2B-C8A0-0C0A-AEA468255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664" y="2144945"/>
                <a:ext cx="69205" cy="67596"/>
              </a:xfrm>
              <a:custGeom>
                <a:avLst/>
                <a:gdLst>
                  <a:gd name="T0" fmla="*/ 1 w 255"/>
                  <a:gd name="T1" fmla="*/ 115 h 255"/>
                  <a:gd name="T2" fmla="*/ 6 w 255"/>
                  <a:gd name="T3" fmla="*/ 89 h 255"/>
                  <a:gd name="T4" fmla="*/ 15 w 255"/>
                  <a:gd name="T5" fmla="*/ 67 h 255"/>
                  <a:gd name="T6" fmla="*/ 29 w 255"/>
                  <a:gd name="T7" fmla="*/ 46 h 255"/>
                  <a:gd name="T8" fmla="*/ 47 w 255"/>
                  <a:gd name="T9" fmla="*/ 29 h 255"/>
                  <a:gd name="T10" fmla="*/ 67 w 255"/>
                  <a:gd name="T11" fmla="*/ 15 h 255"/>
                  <a:gd name="T12" fmla="*/ 89 w 255"/>
                  <a:gd name="T13" fmla="*/ 6 h 255"/>
                  <a:gd name="T14" fmla="*/ 115 w 255"/>
                  <a:gd name="T15" fmla="*/ 1 h 255"/>
                  <a:gd name="T16" fmla="*/ 140 w 255"/>
                  <a:gd name="T17" fmla="*/ 1 h 255"/>
                  <a:gd name="T18" fmla="*/ 166 w 255"/>
                  <a:gd name="T19" fmla="*/ 6 h 255"/>
                  <a:gd name="T20" fmla="*/ 188 w 255"/>
                  <a:gd name="T21" fmla="*/ 15 h 255"/>
                  <a:gd name="T22" fmla="*/ 208 w 255"/>
                  <a:gd name="T23" fmla="*/ 29 h 255"/>
                  <a:gd name="T24" fmla="*/ 226 w 255"/>
                  <a:gd name="T25" fmla="*/ 46 h 255"/>
                  <a:gd name="T26" fmla="*/ 240 w 255"/>
                  <a:gd name="T27" fmla="*/ 67 h 255"/>
                  <a:gd name="T28" fmla="*/ 249 w 255"/>
                  <a:gd name="T29" fmla="*/ 89 h 255"/>
                  <a:gd name="T30" fmla="*/ 254 w 255"/>
                  <a:gd name="T31" fmla="*/ 115 h 255"/>
                  <a:gd name="T32" fmla="*/ 254 w 255"/>
                  <a:gd name="T33" fmla="*/ 140 h 255"/>
                  <a:gd name="T34" fmla="*/ 249 w 255"/>
                  <a:gd name="T35" fmla="*/ 165 h 255"/>
                  <a:gd name="T36" fmla="*/ 240 w 255"/>
                  <a:gd name="T37" fmla="*/ 188 h 255"/>
                  <a:gd name="T38" fmla="*/ 226 w 255"/>
                  <a:gd name="T39" fmla="*/ 208 h 255"/>
                  <a:gd name="T40" fmla="*/ 208 w 255"/>
                  <a:gd name="T41" fmla="*/ 226 h 255"/>
                  <a:gd name="T42" fmla="*/ 188 w 255"/>
                  <a:gd name="T43" fmla="*/ 240 h 255"/>
                  <a:gd name="T44" fmla="*/ 166 w 255"/>
                  <a:gd name="T45" fmla="*/ 249 h 255"/>
                  <a:gd name="T46" fmla="*/ 140 w 255"/>
                  <a:gd name="T47" fmla="*/ 254 h 255"/>
                  <a:gd name="T48" fmla="*/ 115 w 255"/>
                  <a:gd name="T49" fmla="*/ 254 h 255"/>
                  <a:gd name="T50" fmla="*/ 89 w 255"/>
                  <a:gd name="T51" fmla="*/ 249 h 255"/>
                  <a:gd name="T52" fmla="*/ 67 w 255"/>
                  <a:gd name="T53" fmla="*/ 240 h 255"/>
                  <a:gd name="T54" fmla="*/ 47 w 255"/>
                  <a:gd name="T55" fmla="*/ 226 h 255"/>
                  <a:gd name="T56" fmla="*/ 29 w 255"/>
                  <a:gd name="T57" fmla="*/ 208 h 255"/>
                  <a:gd name="T58" fmla="*/ 15 w 255"/>
                  <a:gd name="T59" fmla="*/ 188 h 255"/>
                  <a:gd name="T60" fmla="*/ 6 w 255"/>
                  <a:gd name="T61" fmla="*/ 165 h 255"/>
                  <a:gd name="T62" fmla="*/ 1 w 255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7"/>
                    </a:moveTo>
                    <a:lnTo>
                      <a:pt x="1" y="115"/>
                    </a:lnTo>
                    <a:lnTo>
                      <a:pt x="3" y="101"/>
                    </a:lnTo>
                    <a:lnTo>
                      <a:pt x="6" y="89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6"/>
                    </a:lnTo>
                    <a:lnTo>
                      <a:pt x="37" y="37"/>
                    </a:lnTo>
                    <a:lnTo>
                      <a:pt x="47" y="29"/>
                    </a:lnTo>
                    <a:lnTo>
                      <a:pt x="56" y="21"/>
                    </a:lnTo>
                    <a:lnTo>
                      <a:pt x="67" y="15"/>
                    </a:lnTo>
                    <a:lnTo>
                      <a:pt x="78" y="10"/>
                    </a:lnTo>
                    <a:lnTo>
                      <a:pt x="89" y="6"/>
                    </a:lnTo>
                    <a:lnTo>
                      <a:pt x="102" y="3"/>
                    </a:lnTo>
                    <a:lnTo>
                      <a:pt x="115" y="1"/>
                    </a:lnTo>
                    <a:lnTo>
                      <a:pt x="127" y="0"/>
                    </a:lnTo>
                    <a:lnTo>
                      <a:pt x="140" y="1"/>
                    </a:lnTo>
                    <a:lnTo>
                      <a:pt x="154" y="3"/>
                    </a:lnTo>
                    <a:lnTo>
                      <a:pt x="166" y="6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8" y="21"/>
                    </a:lnTo>
                    <a:lnTo>
                      <a:pt x="208" y="29"/>
                    </a:lnTo>
                    <a:lnTo>
                      <a:pt x="218" y="37"/>
                    </a:lnTo>
                    <a:lnTo>
                      <a:pt x="226" y="46"/>
                    </a:lnTo>
                    <a:lnTo>
                      <a:pt x="233" y="56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49" y="89"/>
                    </a:lnTo>
                    <a:lnTo>
                      <a:pt x="252" y="101"/>
                    </a:lnTo>
                    <a:lnTo>
                      <a:pt x="254" y="115"/>
                    </a:lnTo>
                    <a:lnTo>
                      <a:pt x="255" y="127"/>
                    </a:lnTo>
                    <a:lnTo>
                      <a:pt x="254" y="140"/>
                    </a:lnTo>
                    <a:lnTo>
                      <a:pt x="252" y="153"/>
                    </a:lnTo>
                    <a:lnTo>
                      <a:pt x="249" y="165"/>
                    </a:lnTo>
                    <a:lnTo>
                      <a:pt x="245" y="177"/>
                    </a:lnTo>
                    <a:lnTo>
                      <a:pt x="240" y="188"/>
                    </a:lnTo>
                    <a:lnTo>
                      <a:pt x="233" y="198"/>
                    </a:lnTo>
                    <a:lnTo>
                      <a:pt x="226" y="208"/>
                    </a:lnTo>
                    <a:lnTo>
                      <a:pt x="218" y="217"/>
                    </a:lnTo>
                    <a:lnTo>
                      <a:pt x="208" y="226"/>
                    </a:lnTo>
                    <a:lnTo>
                      <a:pt x="198" y="233"/>
                    </a:lnTo>
                    <a:lnTo>
                      <a:pt x="188" y="240"/>
                    </a:lnTo>
                    <a:lnTo>
                      <a:pt x="177" y="245"/>
                    </a:lnTo>
                    <a:lnTo>
                      <a:pt x="166" y="249"/>
                    </a:lnTo>
                    <a:lnTo>
                      <a:pt x="154" y="252"/>
                    </a:lnTo>
                    <a:lnTo>
                      <a:pt x="140" y="254"/>
                    </a:lnTo>
                    <a:lnTo>
                      <a:pt x="127" y="255"/>
                    </a:lnTo>
                    <a:lnTo>
                      <a:pt x="115" y="254"/>
                    </a:lnTo>
                    <a:lnTo>
                      <a:pt x="102" y="252"/>
                    </a:lnTo>
                    <a:lnTo>
                      <a:pt x="89" y="249"/>
                    </a:lnTo>
                    <a:lnTo>
                      <a:pt x="78" y="245"/>
                    </a:lnTo>
                    <a:lnTo>
                      <a:pt x="67" y="240"/>
                    </a:lnTo>
                    <a:lnTo>
                      <a:pt x="56" y="233"/>
                    </a:lnTo>
                    <a:lnTo>
                      <a:pt x="47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" name="Freeform 299">
                <a:extLst>
                  <a:ext uri="{FF2B5EF4-FFF2-40B4-BE49-F238E27FC236}">
                    <a16:creationId xmlns:a16="http://schemas.microsoft.com/office/drawing/2014/main" id="{AE57A13B-A2D1-BCA5-D96A-7C0B828A8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664" y="2144945"/>
                <a:ext cx="69205" cy="67596"/>
              </a:xfrm>
              <a:custGeom>
                <a:avLst/>
                <a:gdLst>
                  <a:gd name="T0" fmla="*/ 1 w 255"/>
                  <a:gd name="T1" fmla="*/ 115 h 255"/>
                  <a:gd name="T2" fmla="*/ 6 w 255"/>
                  <a:gd name="T3" fmla="*/ 89 h 255"/>
                  <a:gd name="T4" fmla="*/ 15 w 255"/>
                  <a:gd name="T5" fmla="*/ 67 h 255"/>
                  <a:gd name="T6" fmla="*/ 29 w 255"/>
                  <a:gd name="T7" fmla="*/ 46 h 255"/>
                  <a:gd name="T8" fmla="*/ 47 w 255"/>
                  <a:gd name="T9" fmla="*/ 29 h 255"/>
                  <a:gd name="T10" fmla="*/ 67 w 255"/>
                  <a:gd name="T11" fmla="*/ 15 h 255"/>
                  <a:gd name="T12" fmla="*/ 89 w 255"/>
                  <a:gd name="T13" fmla="*/ 6 h 255"/>
                  <a:gd name="T14" fmla="*/ 115 w 255"/>
                  <a:gd name="T15" fmla="*/ 1 h 255"/>
                  <a:gd name="T16" fmla="*/ 140 w 255"/>
                  <a:gd name="T17" fmla="*/ 1 h 255"/>
                  <a:gd name="T18" fmla="*/ 166 w 255"/>
                  <a:gd name="T19" fmla="*/ 6 h 255"/>
                  <a:gd name="T20" fmla="*/ 188 w 255"/>
                  <a:gd name="T21" fmla="*/ 15 h 255"/>
                  <a:gd name="T22" fmla="*/ 208 w 255"/>
                  <a:gd name="T23" fmla="*/ 29 h 255"/>
                  <a:gd name="T24" fmla="*/ 226 w 255"/>
                  <a:gd name="T25" fmla="*/ 46 h 255"/>
                  <a:gd name="T26" fmla="*/ 240 w 255"/>
                  <a:gd name="T27" fmla="*/ 67 h 255"/>
                  <a:gd name="T28" fmla="*/ 249 w 255"/>
                  <a:gd name="T29" fmla="*/ 89 h 255"/>
                  <a:gd name="T30" fmla="*/ 254 w 255"/>
                  <a:gd name="T31" fmla="*/ 115 h 255"/>
                  <a:gd name="T32" fmla="*/ 254 w 255"/>
                  <a:gd name="T33" fmla="*/ 140 h 255"/>
                  <a:gd name="T34" fmla="*/ 249 w 255"/>
                  <a:gd name="T35" fmla="*/ 165 h 255"/>
                  <a:gd name="T36" fmla="*/ 240 w 255"/>
                  <a:gd name="T37" fmla="*/ 188 h 255"/>
                  <a:gd name="T38" fmla="*/ 226 w 255"/>
                  <a:gd name="T39" fmla="*/ 208 h 255"/>
                  <a:gd name="T40" fmla="*/ 208 w 255"/>
                  <a:gd name="T41" fmla="*/ 226 h 255"/>
                  <a:gd name="T42" fmla="*/ 188 w 255"/>
                  <a:gd name="T43" fmla="*/ 240 h 255"/>
                  <a:gd name="T44" fmla="*/ 166 w 255"/>
                  <a:gd name="T45" fmla="*/ 249 h 255"/>
                  <a:gd name="T46" fmla="*/ 140 w 255"/>
                  <a:gd name="T47" fmla="*/ 254 h 255"/>
                  <a:gd name="T48" fmla="*/ 115 w 255"/>
                  <a:gd name="T49" fmla="*/ 254 h 255"/>
                  <a:gd name="T50" fmla="*/ 89 w 255"/>
                  <a:gd name="T51" fmla="*/ 249 h 255"/>
                  <a:gd name="T52" fmla="*/ 67 w 255"/>
                  <a:gd name="T53" fmla="*/ 240 h 255"/>
                  <a:gd name="T54" fmla="*/ 47 w 255"/>
                  <a:gd name="T55" fmla="*/ 226 h 255"/>
                  <a:gd name="T56" fmla="*/ 29 w 255"/>
                  <a:gd name="T57" fmla="*/ 208 h 255"/>
                  <a:gd name="T58" fmla="*/ 15 w 255"/>
                  <a:gd name="T59" fmla="*/ 188 h 255"/>
                  <a:gd name="T60" fmla="*/ 6 w 255"/>
                  <a:gd name="T61" fmla="*/ 165 h 255"/>
                  <a:gd name="T62" fmla="*/ 1 w 255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7"/>
                    </a:moveTo>
                    <a:lnTo>
                      <a:pt x="1" y="115"/>
                    </a:lnTo>
                    <a:lnTo>
                      <a:pt x="3" y="101"/>
                    </a:lnTo>
                    <a:lnTo>
                      <a:pt x="6" y="89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6"/>
                    </a:lnTo>
                    <a:lnTo>
                      <a:pt x="37" y="37"/>
                    </a:lnTo>
                    <a:lnTo>
                      <a:pt x="47" y="29"/>
                    </a:lnTo>
                    <a:lnTo>
                      <a:pt x="56" y="21"/>
                    </a:lnTo>
                    <a:lnTo>
                      <a:pt x="67" y="15"/>
                    </a:lnTo>
                    <a:lnTo>
                      <a:pt x="78" y="10"/>
                    </a:lnTo>
                    <a:lnTo>
                      <a:pt x="89" y="6"/>
                    </a:lnTo>
                    <a:lnTo>
                      <a:pt x="102" y="3"/>
                    </a:lnTo>
                    <a:lnTo>
                      <a:pt x="115" y="1"/>
                    </a:lnTo>
                    <a:lnTo>
                      <a:pt x="127" y="0"/>
                    </a:lnTo>
                    <a:lnTo>
                      <a:pt x="140" y="1"/>
                    </a:lnTo>
                    <a:lnTo>
                      <a:pt x="154" y="3"/>
                    </a:lnTo>
                    <a:lnTo>
                      <a:pt x="166" y="6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8" y="21"/>
                    </a:lnTo>
                    <a:lnTo>
                      <a:pt x="208" y="29"/>
                    </a:lnTo>
                    <a:lnTo>
                      <a:pt x="218" y="37"/>
                    </a:lnTo>
                    <a:lnTo>
                      <a:pt x="226" y="46"/>
                    </a:lnTo>
                    <a:lnTo>
                      <a:pt x="233" y="56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49" y="89"/>
                    </a:lnTo>
                    <a:lnTo>
                      <a:pt x="252" y="101"/>
                    </a:lnTo>
                    <a:lnTo>
                      <a:pt x="254" y="115"/>
                    </a:lnTo>
                    <a:lnTo>
                      <a:pt x="255" y="127"/>
                    </a:lnTo>
                    <a:lnTo>
                      <a:pt x="254" y="140"/>
                    </a:lnTo>
                    <a:lnTo>
                      <a:pt x="252" y="153"/>
                    </a:lnTo>
                    <a:lnTo>
                      <a:pt x="249" y="165"/>
                    </a:lnTo>
                    <a:lnTo>
                      <a:pt x="245" y="177"/>
                    </a:lnTo>
                    <a:lnTo>
                      <a:pt x="240" y="188"/>
                    </a:lnTo>
                    <a:lnTo>
                      <a:pt x="233" y="198"/>
                    </a:lnTo>
                    <a:lnTo>
                      <a:pt x="226" y="208"/>
                    </a:lnTo>
                    <a:lnTo>
                      <a:pt x="218" y="217"/>
                    </a:lnTo>
                    <a:lnTo>
                      <a:pt x="208" y="226"/>
                    </a:lnTo>
                    <a:lnTo>
                      <a:pt x="198" y="233"/>
                    </a:lnTo>
                    <a:lnTo>
                      <a:pt x="188" y="240"/>
                    </a:lnTo>
                    <a:lnTo>
                      <a:pt x="177" y="245"/>
                    </a:lnTo>
                    <a:lnTo>
                      <a:pt x="166" y="249"/>
                    </a:lnTo>
                    <a:lnTo>
                      <a:pt x="154" y="252"/>
                    </a:lnTo>
                    <a:lnTo>
                      <a:pt x="140" y="254"/>
                    </a:lnTo>
                    <a:lnTo>
                      <a:pt x="127" y="255"/>
                    </a:lnTo>
                    <a:lnTo>
                      <a:pt x="115" y="254"/>
                    </a:lnTo>
                    <a:lnTo>
                      <a:pt x="102" y="252"/>
                    </a:lnTo>
                    <a:lnTo>
                      <a:pt x="89" y="249"/>
                    </a:lnTo>
                    <a:lnTo>
                      <a:pt x="78" y="245"/>
                    </a:lnTo>
                    <a:lnTo>
                      <a:pt x="67" y="240"/>
                    </a:lnTo>
                    <a:lnTo>
                      <a:pt x="56" y="233"/>
                    </a:lnTo>
                    <a:lnTo>
                      <a:pt x="47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" name="Freeform 300">
                <a:extLst>
                  <a:ext uri="{FF2B5EF4-FFF2-40B4-BE49-F238E27FC236}">
                    <a16:creationId xmlns:a16="http://schemas.microsoft.com/office/drawing/2014/main" id="{A8636D41-1E72-AF13-245D-BDD2FF551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381" y="3020472"/>
                <a:ext cx="69205" cy="67596"/>
              </a:xfrm>
              <a:custGeom>
                <a:avLst/>
                <a:gdLst>
                  <a:gd name="T0" fmla="*/ 0 w 254"/>
                  <a:gd name="T1" fmla="*/ 114 h 254"/>
                  <a:gd name="T2" fmla="*/ 5 w 254"/>
                  <a:gd name="T3" fmla="*/ 89 h 254"/>
                  <a:gd name="T4" fmla="*/ 15 w 254"/>
                  <a:gd name="T5" fmla="*/ 66 h 254"/>
                  <a:gd name="T6" fmla="*/ 28 w 254"/>
                  <a:gd name="T7" fmla="*/ 46 h 254"/>
                  <a:gd name="T8" fmla="*/ 45 w 254"/>
                  <a:gd name="T9" fmla="*/ 28 h 254"/>
                  <a:gd name="T10" fmla="*/ 66 w 254"/>
                  <a:gd name="T11" fmla="*/ 15 h 254"/>
                  <a:gd name="T12" fmla="*/ 89 w 254"/>
                  <a:gd name="T13" fmla="*/ 5 h 254"/>
                  <a:gd name="T14" fmla="*/ 114 w 254"/>
                  <a:gd name="T15" fmla="*/ 0 h 254"/>
                  <a:gd name="T16" fmla="*/ 140 w 254"/>
                  <a:gd name="T17" fmla="*/ 0 h 254"/>
                  <a:gd name="T18" fmla="*/ 164 w 254"/>
                  <a:gd name="T19" fmla="*/ 5 h 254"/>
                  <a:gd name="T20" fmla="*/ 188 w 254"/>
                  <a:gd name="T21" fmla="*/ 15 h 254"/>
                  <a:gd name="T22" fmla="*/ 208 w 254"/>
                  <a:gd name="T23" fmla="*/ 28 h 254"/>
                  <a:gd name="T24" fmla="*/ 226 w 254"/>
                  <a:gd name="T25" fmla="*/ 46 h 254"/>
                  <a:gd name="T26" fmla="*/ 239 w 254"/>
                  <a:gd name="T27" fmla="*/ 66 h 254"/>
                  <a:gd name="T28" fmla="*/ 249 w 254"/>
                  <a:gd name="T29" fmla="*/ 89 h 254"/>
                  <a:gd name="T30" fmla="*/ 254 w 254"/>
                  <a:gd name="T31" fmla="*/ 114 h 254"/>
                  <a:gd name="T32" fmla="*/ 254 w 254"/>
                  <a:gd name="T33" fmla="*/ 140 h 254"/>
                  <a:gd name="T34" fmla="*/ 249 w 254"/>
                  <a:gd name="T35" fmla="*/ 165 h 254"/>
                  <a:gd name="T36" fmla="*/ 239 w 254"/>
                  <a:gd name="T37" fmla="*/ 188 h 254"/>
                  <a:gd name="T38" fmla="*/ 226 w 254"/>
                  <a:gd name="T39" fmla="*/ 207 h 254"/>
                  <a:gd name="T40" fmla="*/ 208 w 254"/>
                  <a:gd name="T41" fmla="*/ 225 h 254"/>
                  <a:gd name="T42" fmla="*/ 188 w 254"/>
                  <a:gd name="T43" fmla="*/ 239 h 254"/>
                  <a:gd name="T44" fmla="*/ 164 w 254"/>
                  <a:gd name="T45" fmla="*/ 248 h 254"/>
                  <a:gd name="T46" fmla="*/ 140 w 254"/>
                  <a:gd name="T47" fmla="*/ 253 h 254"/>
                  <a:gd name="T48" fmla="*/ 114 w 254"/>
                  <a:gd name="T49" fmla="*/ 253 h 254"/>
                  <a:gd name="T50" fmla="*/ 89 w 254"/>
                  <a:gd name="T51" fmla="*/ 248 h 254"/>
                  <a:gd name="T52" fmla="*/ 66 w 254"/>
                  <a:gd name="T53" fmla="*/ 239 h 254"/>
                  <a:gd name="T54" fmla="*/ 45 w 254"/>
                  <a:gd name="T55" fmla="*/ 225 h 254"/>
                  <a:gd name="T56" fmla="*/ 28 w 254"/>
                  <a:gd name="T57" fmla="*/ 207 h 254"/>
                  <a:gd name="T58" fmla="*/ 15 w 254"/>
                  <a:gd name="T59" fmla="*/ 188 h 254"/>
                  <a:gd name="T60" fmla="*/ 5 w 254"/>
                  <a:gd name="T61" fmla="*/ 165 h 254"/>
                  <a:gd name="T62" fmla="*/ 0 w 254"/>
                  <a:gd name="T63" fmla="*/ 14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254">
                    <a:moveTo>
                      <a:pt x="0" y="127"/>
                    </a:moveTo>
                    <a:lnTo>
                      <a:pt x="0" y="114"/>
                    </a:lnTo>
                    <a:lnTo>
                      <a:pt x="2" y="102"/>
                    </a:lnTo>
                    <a:lnTo>
                      <a:pt x="5" y="89"/>
                    </a:lnTo>
                    <a:lnTo>
                      <a:pt x="10" y="77"/>
                    </a:lnTo>
                    <a:lnTo>
                      <a:pt x="15" y="66"/>
                    </a:lnTo>
                    <a:lnTo>
                      <a:pt x="21" y="56"/>
                    </a:lnTo>
                    <a:lnTo>
                      <a:pt x="28" y="46"/>
                    </a:lnTo>
                    <a:lnTo>
                      <a:pt x="37" y="37"/>
                    </a:lnTo>
                    <a:lnTo>
                      <a:pt x="45" y="28"/>
                    </a:lnTo>
                    <a:lnTo>
                      <a:pt x="56" y="21"/>
                    </a:lnTo>
                    <a:lnTo>
                      <a:pt x="66" y="15"/>
                    </a:lnTo>
                    <a:lnTo>
                      <a:pt x="77" y="9"/>
                    </a:lnTo>
                    <a:lnTo>
                      <a:pt x="89" y="5"/>
                    </a:lnTo>
                    <a:lnTo>
                      <a:pt x="101" y="2"/>
                    </a:lnTo>
                    <a:lnTo>
                      <a:pt x="114" y="0"/>
                    </a:lnTo>
                    <a:lnTo>
                      <a:pt x="127" y="0"/>
                    </a:lnTo>
                    <a:lnTo>
                      <a:pt x="140" y="0"/>
                    </a:lnTo>
                    <a:lnTo>
                      <a:pt x="152" y="2"/>
                    </a:lnTo>
                    <a:lnTo>
                      <a:pt x="164" y="5"/>
                    </a:lnTo>
                    <a:lnTo>
                      <a:pt x="177" y="9"/>
                    </a:lnTo>
                    <a:lnTo>
                      <a:pt x="188" y="15"/>
                    </a:lnTo>
                    <a:lnTo>
                      <a:pt x="198" y="21"/>
                    </a:lnTo>
                    <a:lnTo>
                      <a:pt x="208" y="28"/>
                    </a:lnTo>
                    <a:lnTo>
                      <a:pt x="217" y="37"/>
                    </a:lnTo>
                    <a:lnTo>
                      <a:pt x="226" y="46"/>
                    </a:lnTo>
                    <a:lnTo>
                      <a:pt x="233" y="56"/>
                    </a:lnTo>
                    <a:lnTo>
                      <a:pt x="239" y="66"/>
                    </a:lnTo>
                    <a:lnTo>
                      <a:pt x="244" y="77"/>
                    </a:lnTo>
                    <a:lnTo>
                      <a:pt x="249" y="89"/>
                    </a:lnTo>
                    <a:lnTo>
                      <a:pt x="252" y="102"/>
                    </a:lnTo>
                    <a:lnTo>
                      <a:pt x="254" y="114"/>
                    </a:lnTo>
                    <a:lnTo>
                      <a:pt x="254" y="127"/>
                    </a:lnTo>
                    <a:lnTo>
                      <a:pt x="254" y="140"/>
                    </a:lnTo>
                    <a:lnTo>
                      <a:pt x="252" y="153"/>
                    </a:lnTo>
                    <a:lnTo>
                      <a:pt x="249" y="165"/>
                    </a:lnTo>
                    <a:lnTo>
                      <a:pt x="244" y="177"/>
                    </a:lnTo>
                    <a:lnTo>
                      <a:pt x="239" y="188"/>
                    </a:lnTo>
                    <a:lnTo>
                      <a:pt x="233" y="198"/>
                    </a:lnTo>
                    <a:lnTo>
                      <a:pt x="226" y="207"/>
                    </a:lnTo>
                    <a:lnTo>
                      <a:pt x="217" y="217"/>
                    </a:lnTo>
                    <a:lnTo>
                      <a:pt x="208" y="225"/>
                    </a:lnTo>
                    <a:lnTo>
                      <a:pt x="198" y="233"/>
                    </a:lnTo>
                    <a:lnTo>
                      <a:pt x="188" y="239"/>
                    </a:lnTo>
                    <a:lnTo>
                      <a:pt x="177" y="244"/>
                    </a:lnTo>
                    <a:lnTo>
                      <a:pt x="164" y="248"/>
                    </a:lnTo>
                    <a:lnTo>
                      <a:pt x="152" y="252"/>
                    </a:lnTo>
                    <a:lnTo>
                      <a:pt x="140" y="253"/>
                    </a:lnTo>
                    <a:lnTo>
                      <a:pt x="127" y="254"/>
                    </a:lnTo>
                    <a:lnTo>
                      <a:pt x="114" y="253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5" y="225"/>
                    </a:lnTo>
                    <a:lnTo>
                      <a:pt x="37" y="217"/>
                    </a:lnTo>
                    <a:lnTo>
                      <a:pt x="28" y="207"/>
                    </a:lnTo>
                    <a:lnTo>
                      <a:pt x="21" y="198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5" y="165"/>
                    </a:lnTo>
                    <a:lnTo>
                      <a:pt x="2" y="153"/>
                    </a:lnTo>
                    <a:lnTo>
                      <a:pt x="0" y="14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" name="Freeform 301">
                <a:extLst>
                  <a:ext uri="{FF2B5EF4-FFF2-40B4-BE49-F238E27FC236}">
                    <a16:creationId xmlns:a16="http://schemas.microsoft.com/office/drawing/2014/main" id="{4B541C7D-0FD6-8FBE-7ABB-97A6C2118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381" y="3020472"/>
                <a:ext cx="69205" cy="67596"/>
              </a:xfrm>
              <a:custGeom>
                <a:avLst/>
                <a:gdLst>
                  <a:gd name="T0" fmla="*/ 0 w 254"/>
                  <a:gd name="T1" fmla="*/ 114 h 254"/>
                  <a:gd name="T2" fmla="*/ 5 w 254"/>
                  <a:gd name="T3" fmla="*/ 89 h 254"/>
                  <a:gd name="T4" fmla="*/ 15 w 254"/>
                  <a:gd name="T5" fmla="*/ 66 h 254"/>
                  <a:gd name="T6" fmla="*/ 28 w 254"/>
                  <a:gd name="T7" fmla="*/ 46 h 254"/>
                  <a:gd name="T8" fmla="*/ 45 w 254"/>
                  <a:gd name="T9" fmla="*/ 28 h 254"/>
                  <a:gd name="T10" fmla="*/ 66 w 254"/>
                  <a:gd name="T11" fmla="*/ 15 h 254"/>
                  <a:gd name="T12" fmla="*/ 89 w 254"/>
                  <a:gd name="T13" fmla="*/ 5 h 254"/>
                  <a:gd name="T14" fmla="*/ 114 w 254"/>
                  <a:gd name="T15" fmla="*/ 0 h 254"/>
                  <a:gd name="T16" fmla="*/ 140 w 254"/>
                  <a:gd name="T17" fmla="*/ 0 h 254"/>
                  <a:gd name="T18" fmla="*/ 164 w 254"/>
                  <a:gd name="T19" fmla="*/ 5 h 254"/>
                  <a:gd name="T20" fmla="*/ 188 w 254"/>
                  <a:gd name="T21" fmla="*/ 15 h 254"/>
                  <a:gd name="T22" fmla="*/ 208 w 254"/>
                  <a:gd name="T23" fmla="*/ 28 h 254"/>
                  <a:gd name="T24" fmla="*/ 226 w 254"/>
                  <a:gd name="T25" fmla="*/ 46 h 254"/>
                  <a:gd name="T26" fmla="*/ 239 w 254"/>
                  <a:gd name="T27" fmla="*/ 66 h 254"/>
                  <a:gd name="T28" fmla="*/ 249 w 254"/>
                  <a:gd name="T29" fmla="*/ 89 h 254"/>
                  <a:gd name="T30" fmla="*/ 254 w 254"/>
                  <a:gd name="T31" fmla="*/ 114 h 254"/>
                  <a:gd name="T32" fmla="*/ 254 w 254"/>
                  <a:gd name="T33" fmla="*/ 140 h 254"/>
                  <a:gd name="T34" fmla="*/ 249 w 254"/>
                  <a:gd name="T35" fmla="*/ 165 h 254"/>
                  <a:gd name="T36" fmla="*/ 239 w 254"/>
                  <a:gd name="T37" fmla="*/ 188 h 254"/>
                  <a:gd name="T38" fmla="*/ 226 w 254"/>
                  <a:gd name="T39" fmla="*/ 207 h 254"/>
                  <a:gd name="T40" fmla="*/ 208 w 254"/>
                  <a:gd name="T41" fmla="*/ 225 h 254"/>
                  <a:gd name="T42" fmla="*/ 188 w 254"/>
                  <a:gd name="T43" fmla="*/ 239 h 254"/>
                  <a:gd name="T44" fmla="*/ 164 w 254"/>
                  <a:gd name="T45" fmla="*/ 248 h 254"/>
                  <a:gd name="T46" fmla="*/ 140 w 254"/>
                  <a:gd name="T47" fmla="*/ 253 h 254"/>
                  <a:gd name="T48" fmla="*/ 114 w 254"/>
                  <a:gd name="T49" fmla="*/ 253 h 254"/>
                  <a:gd name="T50" fmla="*/ 89 w 254"/>
                  <a:gd name="T51" fmla="*/ 248 h 254"/>
                  <a:gd name="T52" fmla="*/ 66 w 254"/>
                  <a:gd name="T53" fmla="*/ 239 h 254"/>
                  <a:gd name="T54" fmla="*/ 45 w 254"/>
                  <a:gd name="T55" fmla="*/ 225 h 254"/>
                  <a:gd name="T56" fmla="*/ 28 w 254"/>
                  <a:gd name="T57" fmla="*/ 207 h 254"/>
                  <a:gd name="T58" fmla="*/ 15 w 254"/>
                  <a:gd name="T59" fmla="*/ 188 h 254"/>
                  <a:gd name="T60" fmla="*/ 5 w 254"/>
                  <a:gd name="T61" fmla="*/ 165 h 254"/>
                  <a:gd name="T62" fmla="*/ 0 w 254"/>
                  <a:gd name="T63" fmla="*/ 14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254">
                    <a:moveTo>
                      <a:pt x="0" y="127"/>
                    </a:moveTo>
                    <a:lnTo>
                      <a:pt x="0" y="114"/>
                    </a:lnTo>
                    <a:lnTo>
                      <a:pt x="2" y="102"/>
                    </a:lnTo>
                    <a:lnTo>
                      <a:pt x="5" y="89"/>
                    </a:lnTo>
                    <a:lnTo>
                      <a:pt x="10" y="77"/>
                    </a:lnTo>
                    <a:lnTo>
                      <a:pt x="15" y="66"/>
                    </a:lnTo>
                    <a:lnTo>
                      <a:pt x="21" y="56"/>
                    </a:lnTo>
                    <a:lnTo>
                      <a:pt x="28" y="46"/>
                    </a:lnTo>
                    <a:lnTo>
                      <a:pt x="37" y="37"/>
                    </a:lnTo>
                    <a:lnTo>
                      <a:pt x="45" y="28"/>
                    </a:lnTo>
                    <a:lnTo>
                      <a:pt x="56" y="21"/>
                    </a:lnTo>
                    <a:lnTo>
                      <a:pt x="66" y="15"/>
                    </a:lnTo>
                    <a:lnTo>
                      <a:pt x="77" y="9"/>
                    </a:lnTo>
                    <a:lnTo>
                      <a:pt x="89" y="5"/>
                    </a:lnTo>
                    <a:lnTo>
                      <a:pt x="101" y="2"/>
                    </a:lnTo>
                    <a:lnTo>
                      <a:pt x="114" y="0"/>
                    </a:lnTo>
                    <a:lnTo>
                      <a:pt x="127" y="0"/>
                    </a:lnTo>
                    <a:lnTo>
                      <a:pt x="140" y="0"/>
                    </a:lnTo>
                    <a:lnTo>
                      <a:pt x="152" y="2"/>
                    </a:lnTo>
                    <a:lnTo>
                      <a:pt x="164" y="5"/>
                    </a:lnTo>
                    <a:lnTo>
                      <a:pt x="177" y="9"/>
                    </a:lnTo>
                    <a:lnTo>
                      <a:pt x="188" y="15"/>
                    </a:lnTo>
                    <a:lnTo>
                      <a:pt x="198" y="21"/>
                    </a:lnTo>
                    <a:lnTo>
                      <a:pt x="208" y="28"/>
                    </a:lnTo>
                    <a:lnTo>
                      <a:pt x="217" y="37"/>
                    </a:lnTo>
                    <a:lnTo>
                      <a:pt x="226" y="46"/>
                    </a:lnTo>
                    <a:lnTo>
                      <a:pt x="233" y="56"/>
                    </a:lnTo>
                    <a:lnTo>
                      <a:pt x="239" y="66"/>
                    </a:lnTo>
                    <a:lnTo>
                      <a:pt x="244" y="77"/>
                    </a:lnTo>
                    <a:lnTo>
                      <a:pt x="249" y="89"/>
                    </a:lnTo>
                    <a:lnTo>
                      <a:pt x="252" y="102"/>
                    </a:lnTo>
                    <a:lnTo>
                      <a:pt x="254" y="114"/>
                    </a:lnTo>
                    <a:lnTo>
                      <a:pt x="254" y="127"/>
                    </a:lnTo>
                    <a:lnTo>
                      <a:pt x="254" y="140"/>
                    </a:lnTo>
                    <a:lnTo>
                      <a:pt x="252" y="153"/>
                    </a:lnTo>
                    <a:lnTo>
                      <a:pt x="249" y="165"/>
                    </a:lnTo>
                    <a:lnTo>
                      <a:pt x="244" y="177"/>
                    </a:lnTo>
                    <a:lnTo>
                      <a:pt x="239" y="188"/>
                    </a:lnTo>
                    <a:lnTo>
                      <a:pt x="233" y="198"/>
                    </a:lnTo>
                    <a:lnTo>
                      <a:pt x="226" y="207"/>
                    </a:lnTo>
                    <a:lnTo>
                      <a:pt x="217" y="217"/>
                    </a:lnTo>
                    <a:lnTo>
                      <a:pt x="208" y="225"/>
                    </a:lnTo>
                    <a:lnTo>
                      <a:pt x="198" y="233"/>
                    </a:lnTo>
                    <a:lnTo>
                      <a:pt x="188" y="239"/>
                    </a:lnTo>
                    <a:lnTo>
                      <a:pt x="177" y="244"/>
                    </a:lnTo>
                    <a:lnTo>
                      <a:pt x="164" y="248"/>
                    </a:lnTo>
                    <a:lnTo>
                      <a:pt x="152" y="252"/>
                    </a:lnTo>
                    <a:lnTo>
                      <a:pt x="140" y="253"/>
                    </a:lnTo>
                    <a:lnTo>
                      <a:pt x="127" y="254"/>
                    </a:lnTo>
                    <a:lnTo>
                      <a:pt x="114" y="253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5" y="225"/>
                    </a:lnTo>
                    <a:lnTo>
                      <a:pt x="37" y="217"/>
                    </a:lnTo>
                    <a:lnTo>
                      <a:pt x="28" y="207"/>
                    </a:lnTo>
                    <a:lnTo>
                      <a:pt x="21" y="198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5" y="165"/>
                    </a:lnTo>
                    <a:lnTo>
                      <a:pt x="2" y="153"/>
                    </a:lnTo>
                    <a:lnTo>
                      <a:pt x="0" y="140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" name="Freeform 302">
                <a:extLst>
                  <a:ext uri="{FF2B5EF4-FFF2-40B4-BE49-F238E27FC236}">
                    <a16:creationId xmlns:a16="http://schemas.microsoft.com/office/drawing/2014/main" id="{A6BF6250-0133-8D26-0BD5-7D70A57A8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187" y="3775293"/>
                <a:ext cx="69205" cy="67596"/>
              </a:xfrm>
              <a:custGeom>
                <a:avLst/>
                <a:gdLst>
                  <a:gd name="T0" fmla="*/ 1 w 255"/>
                  <a:gd name="T1" fmla="*/ 114 h 255"/>
                  <a:gd name="T2" fmla="*/ 6 w 255"/>
                  <a:gd name="T3" fmla="*/ 90 h 255"/>
                  <a:gd name="T4" fmla="*/ 15 w 255"/>
                  <a:gd name="T5" fmla="*/ 67 h 255"/>
                  <a:gd name="T6" fmla="*/ 29 w 255"/>
                  <a:gd name="T7" fmla="*/ 46 h 255"/>
                  <a:gd name="T8" fmla="*/ 47 w 255"/>
                  <a:gd name="T9" fmla="*/ 29 h 255"/>
                  <a:gd name="T10" fmla="*/ 67 w 255"/>
                  <a:gd name="T11" fmla="*/ 16 h 255"/>
                  <a:gd name="T12" fmla="*/ 89 w 255"/>
                  <a:gd name="T13" fmla="*/ 5 h 255"/>
                  <a:gd name="T14" fmla="*/ 115 w 255"/>
                  <a:gd name="T15" fmla="*/ 0 h 255"/>
                  <a:gd name="T16" fmla="*/ 140 w 255"/>
                  <a:gd name="T17" fmla="*/ 0 h 255"/>
                  <a:gd name="T18" fmla="*/ 166 w 255"/>
                  <a:gd name="T19" fmla="*/ 5 h 255"/>
                  <a:gd name="T20" fmla="*/ 188 w 255"/>
                  <a:gd name="T21" fmla="*/ 16 h 255"/>
                  <a:gd name="T22" fmla="*/ 208 w 255"/>
                  <a:gd name="T23" fmla="*/ 29 h 255"/>
                  <a:gd name="T24" fmla="*/ 226 w 255"/>
                  <a:gd name="T25" fmla="*/ 46 h 255"/>
                  <a:gd name="T26" fmla="*/ 240 w 255"/>
                  <a:gd name="T27" fmla="*/ 67 h 255"/>
                  <a:gd name="T28" fmla="*/ 249 w 255"/>
                  <a:gd name="T29" fmla="*/ 90 h 255"/>
                  <a:gd name="T30" fmla="*/ 254 w 255"/>
                  <a:gd name="T31" fmla="*/ 114 h 255"/>
                  <a:gd name="T32" fmla="*/ 254 w 255"/>
                  <a:gd name="T33" fmla="*/ 141 h 255"/>
                  <a:gd name="T34" fmla="*/ 249 w 255"/>
                  <a:gd name="T35" fmla="*/ 165 h 255"/>
                  <a:gd name="T36" fmla="*/ 240 w 255"/>
                  <a:gd name="T37" fmla="*/ 189 h 255"/>
                  <a:gd name="T38" fmla="*/ 226 w 255"/>
                  <a:gd name="T39" fmla="*/ 209 h 255"/>
                  <a:gd name="T40" fmla="*/ 208 w 255"/>
                  <a:gd name="T41" fmla="*/ 226 h 255"/>
                  <a:gd name="T42" fmla="*/ 188 w 255"/>
                  <a:gd name="T43" fmla="*/ 240 h 255"/>
                  <a:gd name="T44" fmla="*/ 166 w 255"/>
                  <a:gd name="T45" fmla="*/ 249 h 255"/>
                  <a:gd name="T46" fmla="*/ 140 w 255"/>
                  <a:gd name="T47" fmla="*/ 254 h 255"/>
                  <a:gd name="T48" fmla="*/ 115 w 255"/>
                  <a:gd name="T49" fmla="*/ 254 h 255"/>
                  <a:gd name="T50" fmla="*/ 89 w 255"/>
                  <a:gd name="T51" fmla="*/ 249 h 255"/>
                  <a:gd name="T52" fmla="*/ 67 w 255"/>
                  <a:gd name="T53" fmla="*/ 240 h 255"/>
                  <a:gd name="T54" fmla="*/ 47 w 255"/>
                  <a:gd name="T55" fmla="*/ 226 h 255"/>
                  <a:gd name="T56" fmla="*/ 29 w 255"/>
                  <a:gd name="T57" fmla="*/ 209 h 255"/>
                  <a:gd name="T58" fmla="*/ 15 w 255"/>
                  <a:gd name="T59" fmla="*/ 189 h 255"/>
                  <a:gd name="T60" fmla="*/ 6 w 255"/>
                  <a:gd name="T61" fmla="*/ 165 h 255"/>
                  <a:gd name="T62" fmla="*/ 1 w 255"/>
                  <a:gd name="T63" fmla="*/ 14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8"/>
                    </a:move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6"/>
                    </a:lnTo>
                    <a:lnTo>
                      <a:pt x="37" y="37"/>
                    </a:lnTo>
                    <a:lnTo>
                      <a:pt x="47" y="29"/>
                    </a:lnTo>
                    <a:lnTo>
                      <a:pt x="56" y="22"/>
                    </a:lnTo>
                    <a:lnTo>
                      <a:pt x="67" y="16"/>
                    </a:lnTo>
                    <a:lnTo>
                      <a:pt x="78" y="10"/>
                    </a:lnTo>
                    <a:lnTo>
                      <a:pt x="89" y="5"/>
                    </a:lnTo>
                    <a:lnTo>
                      <a:pt x="102" y="2"/>
                    </a:lnTo>
                    <a:lnTo>
                      <a:pt x="115" y="0"/>
                    </a:lnTo>
                    <a:lnTo>
                      <a:pt x="128" y="0"/>
                    </a:lnTo>
                    <a:lnTo>
                      <a:pt x="140" y="0"/>
                    </a:lnTo>
                    <a:lnTo>
                      <a:pt x="153" y="2"/>
                    </a:lnTo>
                    <a:lnTo>
                      <a:pt x="166" y="5"/>
                    </a:lnTo>
                    <a:lnTo>
                      <a:pt x="177" y="10"/>
                    </a:lnTo>
                    <a:lnTo>
                      <a:pt x="188" y="16"/>
                    </a:lnTo>
                    <a:lnTo>
                      <a:pt x="199" y="22"/>
                    </a:lnTo>
                    <a:lnTo>
                      <a:pt x="208" y="29"/>
                    </a:lnTo>
                    <a:lnTo>
                      <a:pt x="218" y="37"/>
                    </a:lnTo>
                    <a:lnTo>
                      <a:pt x="226" y="46"/>
                    </a:lnTo>
                    <a:lnTo>
                      <a:pt x="233" y="56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49" y="90"/>
                    </a:lnTo>
                    <a:lnTo>
                      <a:pt x="252" y="102"/>
                    </a:lnTo>
                    <a:lnTo>
                      <a:pt x="254" y="114"/>
                    </a:lnTo>
                    <a:lnTo>
                      <a:pt x="255" y="128"/>
                    </a:lnTo>
                    <a:lnTo>
                      <a:pt x="254" y="141"/>
                    </a:lnTo>
                    <a:lnTo>
                      <a:pt x="252" y="153"/>
                    </a:lnTo>
                    <a:lnTo>
                      <a:pt x="249" y="165"/>
                    </a:lnTo>
                    <a:lnTo>
                      <a:pt x="245" y="177"/>
                    </a:lnTo>
                    <a:lnTo>
                      <a:pt x="240" y="189"/>
                    </a:lnTo>
                    <a:lnTo>
                      <a:pt x="233" y="199"/>
                    </a:lnTo>
                    <a:lnTo>
                      <a:pt x="226" y="209"/>
                    </a:lnTo>
                    <a:lnTo>
                      <a:pt x="218" y="217"/>
                    </a:lnTo>
                    <a:lnTo>
                      <a:pt x="208" y="226"/>
                    </a:lnTo>
                    <a:lnTo>
                      <a:pt x="199" y="233"/>
                    </a:lnTo>
                    <a:lnTo>
                      <a:pt x="188" y="240"/>
                    </a:lnTo>
                    <a:lnTo>
                      <a:pt x="177" y="245"/>
                    </a:lnTo>
                    <a:lnTo>
                      <a:pt x="166" y="249"/>
                    </a:lnTo>
                    <a:lnTo>
                      <a:pt x="153" y="253"/>
                    </a:lnTo>
                    <a:lnTo>
                      <a:pt x="140" y="254"/>
                    </a:lnTo>
                    <a:lnTo>
                      <a:pt x="128" y="255"/>
                    </a:lnTo>
                    <a:lnTo>
                      <a:pt x="115" y="254"/>
                    </a:lnTo>
                    <a:lnTo>
                      <a:pt x="102" y="253"/>
                    </a:lnTo>
                    <a:lnTo>
                      <a:pt x="89" y="249"/>
                    </a:lnTo>
                    <a:lnTo>
                      <a:pt x="78" y="245"/>
                    </a:lnTo>
                    <a:lnTo>
                      <a:pt x="67" y="240"/>
                    </a:lnTo>
                    <a:lnTo>
                      <a:pt x="56" y="233"/>
                    </a:lnTo>
                    <a:lnTo>
                      <a:pt x="47" y="226"/>
                    </a:lnTo>
                    <a:lnTo>
                      <a:pt x="37" y="217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5" y="189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1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" name="Freeform 303">
                <a:extLst>
                  <a:ext uri="{FF2B5EF4-FFF2-40B4-BE49-F238E27FC236}">
                    <a16:creationId xmlns:a16="http://schemas.microsoft.com/office/drawing/2014/main" id="{2BB125BE-5590-BBE4-F16D-B54BED3BE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187" y="3775293"/>
                <a:ext cx="69205" cy="67596"/>
              </a:xfrm>
              <a:custGeom>
                <a:avLst/>
                <a:gdLst>
                  <a:gd name="T0" fmla="*/ 1 w 255"/>
                  <a:gd name="T1" fmla="*/ 114 h 255"/>
                  <a:gd name="T2" fmla="*/ 6 w 255"/>
                  <a:gd name="T3" fmla="*/ 90 h 255"/>
                  <a:gd name="T4" fmla="*/ 15 w 255"/>
                  <a:gd name="T5" fmla="*/ 67 h 255"/>
                  <a:gd name="T6" fmla="*/ 29 w 255"/>
                  <a:gd name="T7" fmla="*/ 46 h 255"/>
                  <a:gd name="T8" fmla="*/ 47 w 255"/>
                  <a:gd name="T9" fmla="*/ 29 h 255"/>
                  <a:gd name="T10" fmla="*/ 67 w 255"/>
                  <a:gd name="T11" fmla="*/ 16 h 255"/>
                  <a:gd name="T12" fmla="*/ 89 w 255"/>
                  <a:gd name="T13" fmla="*/ 5 h 255"/>
                  <a:gd name="T14" fmla="*/ 115 w 255"/>
                  <a:gd name="T15" fmla="*/ 0 h 255"/>
                  <a:gd name="T16" fmla="*/ 140 w 255"/>
                  <a:gd name="T17" fmla="*/ 0 h 255"/>
                  <a:gd name="T18" fmla="*/ 166 w 255"/>
                  <a:gd name="T19" fmla="*/ 5 h 255"/>
                  <a:gd name="T20" fmla="*/ 188 w 255"/>
                  <a:gd name="T21" fmla="*/ 16 h 255"/>
                  <a:gd name="T22" fmla="*/ 208 w 255"/>
                  <a:gd name="T23" fmla="*/ 29 h 255"/>
                  <a:gd name="T24" fmla="*/ 226 w 255"/>
                  <a:gd name="T25" fmla="*/ 46 h 255"/>
                  <a:gd name="T26" fmla="*/ 240 w 255"/>
                  <a:gd name="T27" fmla="*/ 67 h 255"/>
                  <a:gd name="T28" fmla="*/ 249 w 255"/>
                  <a:gd name="T29" fmla="*/ 90 h 255"/>
                  <a:gd name="T30" fmla="*/ 254 w 255"/>
                  <a:gd name="T31" fmla="*/ 114 h 255"/>
                  <a:gd name="T32" fmla="*/ 254 w 255"/>
                  <a:gd name="T33" fmla="*/ 141 h 255"/>
                  <a:gd name="T34" fmla="*/ 249 w 255"/>
                  <a:gd name="T35" fmla="*/ 165 h 255"/>
                  <a:gd name="T36" fmla="*/ 240 w 255"/>
                  <a:gd name="T37" fmla="*/ 189 h 255"/>
                  <a:gd name="T38" fmla="*/ 226 w 255"/>
                  <a:gd name="T39" fmla="*/ 209 h 255"/>
                  <a:gd name="T40" fmla="*/ 208 w 255"/>
                  <a:gd name="T41" fmla="*/ 226 h 255"/>
                  <a:gd name="T42" fmla="*/ 188 w 255"/>
                  <a:gd name="T43" fmla="*/ 240 h 255"/>
                  <a:gd name="T44" fmla="*/ 166 w 255"/>
                  <a:gd name="T45" fmla="*/ 249 h 255"/>
                  <a:gd name="T46" fmla="*/ 140 w 255"/>
                  <a:gd name="T47" fmla="*/ 254 h 255"/>
                  <a:gd name="T48" fmla="*/ 115 w 255"/>
                  <a:gd name="T49" fmla="*/ 254 h 255"/>
                  <a:gd name="T50" fmla="*/ 89 w 255"/>
                  <a:gd name="T51" fmla="*/ 249 h 255"/>
                  <a:gd name="T52" fmla="*/ 67 w 255"/>
                  <a:gd name="T53" fmla="*/ 240 h 255"/>
                  <a:gd name="T54" fmla="*/ 47 w 255"/>
                  <a:gd name="T55" fmla="*/ 226 h 255"/>
                  <a:gd name="T56" fmla="*/ 29 w 255"/>
                  <a:gd name="T57" fmla="*/ 209 h 255"/>
                  <a:gd name="T58" fmla="*/ 15 w 255"/>
                  <a:gd name="T59" fmla="*/ 189 h 255"/>
                  <a:gd name="T60" fmla="*/ 6 w 255"/>
                  <a:gd name="T61" fmla="*/ 165 h 255"/>
                  <a:gd name="T62" fmla="*/ 1 w 255"/>
                  <a:gd name="T63" fmla="*/ 14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8"/>
                    </a:move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6"/>
                    </a:lnTo>
                    <a:lnTo>
                      <a:pt x="37" y="37"/>
                    </a:lnTo>
                    <a:lnTo>
                      <a:pt x="47" y="29"/>
                    </a:lnTo>
                    <a:lnTo>
                      <a:pt x="56" y="22"/>
                    </a:lnTo>
                    <a:lnTo>
                      <a:pt x="67" y="16"/>
                    </a:lnTo>
                    <a:lnTo>
                      <a:pt x="78" y="10"/>
                    </a:lnTo>
                    <a:lnTo>
                      <a:pt x="89" y="5"/>
                    </a:lnTo>
                    <a:lnTo>
                      <a:pt x="102" y="2"/>
                    </a:lnTo>
                    <a:lnTo>
                      <a:pt x="115" y="0"/>
                    </a:lnTo>
                    <a:lnTo>
                      <a:pt x="128" y="0"/>
                    </a:lnTo>
                    <a:lnTo>
                      <a:pt x="140" y="0"/>
                    </a:lnTo>
                    <a:lnTo>
                      <a:pt x="153" y="2"/>
                    </a:lnTo>
                    <a:lnTo>
                      <a:pt x="166" y="5"/>
                    </a:lnTo>
                    <a:lnTo>
                      <a:pt x="177" y="10"/>
                    </a:lnTo>
                    <a:lnTo>
                      <a:pt x="188" y="16"/>
                    </a:lnTo>
                    <a:lnTo>
                      <a:pt x="199" y="22"/>
                    </a:lnTo>
                    <a:lnTo>
                      <a:pt x="208" y="29"/>
                    </a:lnTo>
                    <a:lnTo>
                      <a:pt x="218" y="37"/>
                    </a:lnTo>
                    <a:lnTo>
                      <a:pt x="226" y="46"/>
                    </a:lnTo>
                    <a:lnTo>
                      <a:pt x="233" y="56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49" y="90"/>
                    </a:lnTo>
                    <a:lnTo>
                      <a:pt x="252" y="102"/>
                    </a:lnTo>
                    <a:lnTo>
                      <a:pt x="254" y="114"/>
                    </a:lnTo>
                    <a:lnTo>
                      <a:pt x="255" y="128"/>
                    </a:lnTo>
                    <a:lnTo>
                      <a:pt x="254" y="141"/>
                    </a:lnTo>
                    <a:lnTo>
                      <a:pt x="252" y="153"/>
                    </a:lnTo>
                    <a:lnTo>
                      <a:pt x="249" y="165"/>
                    </a:lnTo>
                    <a:lnTo>
                      <a:pt x="245" y="177"/>
                    </a:lnTo>
                    <a:lnTo>
                      <a:pt x="240" y="189"/>
                    </a:lnTo>
                    <a:lnTo>
                      <a:pt x="233" y="199"/>
                    </a:lnTo>
                    <a:lnTo>
                      <a:pt x="226" y="209"/>
                    </a:lnTo>
                    <a:lnTo>
                      <a:pt x="218" y="217"/>
                    </a:lnTo>
                    <a:lnTo>
                      <a:pt x="208" y="226"/>
                    </a:lnTo>
                    <a:lnTo>
                      <a:pt x="199" y="233"/>
                    </a:lnTo>
                    <a:lnTo>
                      <a:pt x="188" y="240"/>
                    </a:lnTo>
                    <a:lnTo>
                      <a:pt x="177" y="245"/>
                    </a:lnTo>
                    <a:lnTo>
                      <a:pt x="166" y="249"/>
                    </a:lnTo>
                    <a:lnTo>
                      <a:pt x="153" y="253"/>
                    </a:lnTo>
                    <a:lnTo>
                      <a:pt x="140" y="254"/>
                    </a:lnTo>
                    <a:lnTo>
                      <a:pt x="128" y="255"/>
                    </a:lnTo>
                    <a:lnTo>
                      <a:pt x="115" y="254"/>
                    </a:lnTo>
                    <a:lnTo>
                      <a:pt x="102" y="253"/>
                    </a:lnTo>
                    <a:lnTo>
                      <a:pt x="89" y="249"/>
                    </a:lnTo>
                    <a:lnTo>
                      <a:pt x="78" y="245"/>
                    </a:lnTo>
                    <a:lnTo>
                      <a:pt x="67" y="240"/>
                    </a:lnTo>
                    <a:lnTo>
                      <a:pt x="56" y="233"/>
                    </a:lnTo>
                    <a:lnTo>
                      <a:pt x="47" y="226"/>
                    </a:lnTo>
                    <a:lnTo>
                      <a:pt x="37" y="217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5" y="189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1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" name="Freeform 304">
                <a:extLst>
                  <a:ext uri="{FF2B5EF4-FFF2-40B4-BE49-F238E27FC236}">
                    <a16:creationId xmlns:a16="http://schemas.microsoft.com/office/drawing/2014/main" id="{79C84579-999E-CF20-F616-74012D2EE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797" y="4441595"/>
                <a:ext cx="67596" cy="67596"/>
              </a:xfrm>
              <a:custGeom>
                <a:avLst/>
                <a:gdLst>
                  <a:gd name="T0" fmla="*/ 0 w 255"/>
                  <a:gd name="T1" fmla="*/ 114 h 256"/>
                  <a:gd name="T2" fmla="*/ 5 w 255"/>
                  <a:gd name="T3" fmla="*/ 90 h 256"/>
                  <a:gd name="T4" fmla="*/ 16 w 255"/>
                  <a:gd name="T5" fmla="*/ 67 h 256"/>
                  <a:gd name="T6" fmla="*/ 29 w 255"/>
                  <a:gd name="T7" fmla="*/ 47 h 256"/>
                  <a:gd name="T8" fmla="*/ 46 w 255"/>
                  <a:gd name="T9" fmla="*/ 30 h 256"/>
                  <a:gd name="T10" fmla="*/ 67 w 255"/>
                  <a:gd name="T11" fmla="*/ 16 h 256"/>
                  <a:gd name="T12" fmla="*/ 90 w 255"/>
                  <a:gd name="T13" fmla="*/ 6 h 256"/>
                  <a:gd name="T14" fmla="*/ 114 w 255"/>
                  <a:gd name="T15" fmla="*/ 1 h 256"/>
                  <a:gd name="T16" fmla="*/ 141 w 255"/>
                  <a:gd name="T17" fmla="*/ 1 h 256"/>
                  <a:gd name="T18" fmla="*/ 165 w 255"/>
                  <a:gd name="T19" fmla="*/ 6 h 256"/>
                  <a:gd name="T20" fmla="*/ 189 w 255"/>
                  <a:gd name="T21" fmla="*/ 16 h 256"/>
                  <a:gd name="T22" fmla="*/ 209 w 255"/>
                  <a:gd name="T23" fmla="*/ 30 h 256"/>
                  <a:gd name="T24" fmla="*/ 226 w 255"/>
                  <a:gd name="T25" fmla="*/ 47 h 256"/>
                  <a:gd name="T26" fmla="*/ 240 w 255"/>
                  <a:gd name="T27" fmla="*/ 67 h 256"/>
                  <a:gd name="T28" fmla="*/ 249 w 255"/>
                  <a:gd name="T29" fmla="*/ 90 h 256"/>
                  <a:gd name="T30" fmla="*/ 254 w 255"/>
                  <a:gd name="T31" fmla="*/ 114 h 256"/>
                  <a:gd name="T32" fmla="*/ 254 w 255"/>
                  <a:gd name="T33" fmla="*/ 141 h 256"/>
                  <a:gd name="T34" fmla="*/ 249 w 255"/>
                  <a:gd name="T35" fmla="*/ 165 h 256"/>
                  <a:gd name="T36" fmla="*/ 240 w 255"/>
                  <a:gd name="T37" fmla="*/ 189 h 256"/>
                  <a:gd name="T38" fmla="*/ 226 w 255"/>
                  <a:gd name="T39" fmla="*/ 209 h 256"/>
                  <a:gd name="T40" fmla="*/ 209 w 255"/>
                  <a:gd name="T41" fmla="*/ 226 h 256"/>
                  <a:gd name="T42" fmla="*/ 189 w 255"/>
                  <a:gd name="T43" fmla="*/ 239 h 256"/>
                  <a:gd name="T44" fmla="*/ 165 w 255"/>
                  <a:gd name="T45" fmla="*/ 250 h 256"/>
                  <a:gd name="T46" fmla="*/ 141 w 255"/>
                  <a:gd name="T47" fmla="*/ 255 h 256"/>
                  <a:gd name="T48" fmla="*/ 114 w 255"/>
                  <a:gd name="T49" fmla="*/ 255 h 256"/>
                  <a:gd name="T50" fmla="*/ 90 w 255"/>
                  <a:gd name="T51" fmla="*/ 250 h 256"/>
                  <a:gd name="T52" fmla="*/ 67 w 255"/>
                  <a:gd name="T53" fmla="*/ 239 h 256"/>
                  <a:gd name="T54" fmla="*/ 46 w 255"/>
                  <a:gd name="T55" fmla="*/ 226 h 256"/>
                  <a:gd name="T56" fmla="*/ 29 w 255"/>
                  <a:gd name="T57" fmla="*/ 209 h 256"/>
                  <a:gd name="T58" fmla="*/ 16 w 255"/>
                  <a:gd name="T59" fmla="*/ 189 h 256"/>
                  <a:gd name="T60" fmla="*/ 5 w 255"/>
                  <a:gd name="T61" fmla="*/ 165 h 256"/>
                  <a:gd name="T62" fmla="*/ 0 w 255"/>
                  <a:gd name="T63" fmla="*/ 14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6">
                    <a:moveTo>
                      <a:pt x="0" y="127"/>
                    </a:moveTo>
                    <a:lnTo>
                      <a:pt x="0" y="114"/>
                    </a:lnTo>
                    <a:lnTo>
                      <a:pt x="2" y="102"/>
                    </a:lnTo>
                    <a:lnTo>
                      <a:pt x="5" y="90"/>
                    </a:lnTo>
                    <a:lnTo>
                      <a:pt x="10" y="78"/>
                    </a:lnTo>
                    <a:lnTo>
                      <a:pt x="16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7" y="16"/>
                    </a:lnTo>
                    <a:lnTo>
                      <a:pt x="78" y="10"/>
                    </a:lnTo>
                    <a:lnTo>
                      <a:pt x="90" y="6"/>
                    </a:lnTo>
                    <a:lnTo>
                      <a:pt x="102" y="2"/>
                    </a:lnTo>
                    <a:lnTo>
                      <a:pt x="114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3" y="2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9" y="16"/>
                    </a:lnTo>
                    <a:lnTo>
                      <a:pt x="199" y="22"/>
                    </a:lnTo>
                    <a:lnTo>
                      <a:pt x="209" y="30"/>
                    </a:lnTo>
                    <a:lnTo>
                      <a:pt x="217" y="38"/>
                    </a:lnTo>
                    <a:lnTo>
                      <a:pt x="226" y="47"/>
                    </a:lnTo>
                    <a:lnTo>
                      <a:pt x="233" y="56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49" y="90"/>
                    </a:lnTo>
                    <a:lnTo>
                      <a:pt x="253" y="102"/>
                    </a:lnTo>
                    <a:lnTo>
                      <a:pt x="254" y="114"/>
                    </a:lnTo>
                    <a:lnTo>
                      <a:pt x="255" y="127"/>
                    </a:lnTo>
                    <a:lnTo>
                      <a:pt x="254" y="141"/>
                    </a:lnTo>
                    <a:lnTo>
                      <a:pt x="253" y="153"/>
                    </a:lnTo>
                    <a:lnTo>
                      <a:pt x="249" y="165"/>
                    </a:lnTo>
                    <a:lnTo>
                      <a:pt x="245" y="177"/>
                    </a:lnTo>
                    <a:lnTo>
                      <a:pt x="240" y="189"/>
                    </a:lnTo>
                    <a:lnTo>
                      <a:pt x="233" y="199"/>
                    </a:lnTo>
                    <a:lnTo>
                      <a:pt x="226" y="209"/>
                    </a:lnTo>
                    <a:lnTo>
                      <a:pt x="217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9" y="239"/>
                    </a:lnTo>
                    <a:lnTo>
                      <a:pt x="177" y="245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8" y="256"/>
                    </a:lnTo>
                    <a:lnTo>
                      <a:pt x="114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8" y="245"/>
                    </a:lnTo>
                    <a:lnTo>
                      <a:pt x="67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6" y="189"/>
                    </a:lnTo>
                    <a:lnTo>
                      <a:pt x="10" y="177"/>
                    </a:lnTo>
                    <a:lnTo>
                      <a:pt x="5" y="165"/>
                    </a:lnTo>
                    <a:lnTo>
                      <a:pt x="2" y="153"/>
                    </a:lnTo>
                    <a:lnTo>
                      <a:pt x="0" y="141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" name="Freeform 305">
                <a:extLst>
                  <a:ext uri="{FF2B5EF4-FFF2-40B4-BE49-F238E27FC236}">
                    <a16:creationId xmlns:a16="http://schemas.microsoft.com/office/drawing/2014/main" id="{B2B74485-93C5-E744-40E8-D4066B4A1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797" y="4441595"/>
                <a:ext cx="67596" cy="67596"/>
              </a:xfrm>
              <a:custGeom>
                <a:avLst/>
                <a:gdLst>
                  <a:gd name="T0" fmla="*/ 0 w 255"/>
                  <a:gd name="T1" fmla="*/ 114 h 256"/>
                  <a:gd name="T2" fmla="*/ 5 w 255"/>
                  <a:gd name="T3" fmla="*/ 90 h 256"/>
                  <a:gd name="T4" fmla="*/ 16 w 255"/>
                  <a:gd name="T5" fmla="*/ 67 h 256"/>
                  <a:gd name="T6" fmla="*/ 29 w 255"/>
                  <a:gd name="T7" fmla="*/ 47 h 256"/>
                  <a:gd name="T8" fmla="*/ 46 w 255"/>
                  <a:gd name="T9" fmla="*/ 30 h 256"/>
                  <a:gd name="T10" fmla="*/ 67 w 255"/>
                  <a:gd name="T11" fmla="*/ 16 h 256"/>
                  <a:gd name="T12" fmla="*/ 90 w 255"/>
                  <a:gd name="T13" fmla="*/ 6 h 256"/>
                  <a:gd name="T14" fmla="*/ 114 w 255"/>
                  <a:gd name="T15" fmla="*/ 1 h 256"/>
                  <a:gd name="T16" fmla="*/ 141 w 255"/>
                  <a:gd name="T17" fmla="*/ 1 h 256"/>
                  <a:gd name="T18" fmla="*/ 165 w 255"/>
                  <a:gd name="T19" fmla="*/ 6 h 256"/>
                  <a:gd name="T20" fmla="*/ 189 w 255"/>
                  <a:gd name="T21" fmla="*/ 16 h 256"/>
                  <a:gd name="T22" fmla="*/ 209 w 255"/>
                  <a:gd name="T23" fmla="*/ 30 h 256"/>
                  <a:gd name="T24" fmla="*/ 226 w 255"/>
                  <a:gd name="T25" fmla="*/ 47 h 256"/>
                  <a:gd name="T26" fmla="*/ 240 w 255"/>
                  <a:gd name="T27" fmla="*/ 67 h 256"/>
                  <a:gd name="T28" fmla="*/ 249 w 255"/>
                  <a:gd name="T29" fmla="*/ 90 h 256"/>
                  <a:gd name="T30" fmla="*/ 254 w 255"/>
                  <a:gd name="T31" fmla="*/ 114 h 256"/>
                  <a:gd name="T32" fmla="*/ 254 w 255"/>
                  <a:gd name="T33" fmla="*/ 141 h 256"/>
                  <a:gd name="T34" fmla="*/ 249 w 255"/>
                  <a:gd name="T35" fmla="*/ 165 h 256"/>
                  <a:gd name="T36" fmla="*/ 240 w 255"/>
                  <a:gd name="T37" fmla="*/ 189 h 256"/>
                  <a:gd name="T38" fmla="*/ 226 w 255"/>
                  <a:gd name="T39" fmla="*/ 209 h 256"/>
                  <a:gd name="T40" fmla="*/ 209 w 255"/>
                  <a:gd name="T41" fmla="*/ 226 h 256"/>
                  <a:gd name="T42" fmla="*/ 189 w 255"/>
                  <a:gd name="T43" fmla="*/ 239 h 256"/>
                  <a:gd name="T44" fmla="*/ 165 w 255"/>
                  <a:gd name="T45" fmla="*/ 250 h 256"/>
                  <a:gd name="T46" fmla="*/ 141 w 255"/>
                  <a:gd name="T47" fmla="*/ 255 h 256"/>
                  <a:gd name="T48" fmla="*/ 114 w 255"/>
                  <a:gd name="T49" fmla="*/ 255 h 256"/>
                  <a:gd name="T50" fmla="*/ 90 w 255"/>
                  <a:gd name="T51" fmla="*/ 250 h 256"/>
                  <a:gd name="T52" fmla="*/ 67 w 255"/>
                  <a:gd name="T53" fmla="*/ 239 h 256"/>
                  <a:gd name="T54" fmla="*/ 46 w 255"/>
                  <a:gd name="T55" fmla="*/ 226 h 256"/>
                  <a:gd name="T56" fmla="*/ 29 w 255"/>
                  <a:gd name="T57" fmla="*/ 209 h 256"/>
                  <a:gd name="T58" fmla="*/ 16 w 255"/>
                  <a:gd name="T59" fmla="*/ 189 h 256"/>
                  <a:gd name="T60" fmla="*/ 5 w 255"/>
                  <a:gd name="T61" fmla="*/ 165 h 256"/>
                  <a:gd name="T62" fmla="*/ 0 w 255"/>
                  <a:gd name="T63" fmla="*/ 14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6">
                    <a:moveTo>
                      <a:pt x="0" y="127"/>
                    </a:moveTo>
                    <a:lnTo>
                      <a:pt x="0" y="114"/>
                    </a:lnTo>
                    <a:lnTo>
                      <a:pt x="2" y="102"/>
                    </a:lnTo>
                    <a:lnTo>
                      <a:pt x="5" y="90"/>
                    </a:lnTo>
                    <a:lnTo>
                      <a:pt x="10" y="78"/>
                    </a:lnTo>
                    <a:lnTo>
                      <a:pt x="16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7" y="16"/>
                    </a:lnTo>
                    <a:lnTo>
                      <a:pt x="78" y="10"/>
                    </a:lnTo>
                    <a:lnTo>
                      <a:pt x="90" y="6"/>
                    </a:lnTo>
                    <a:lnTo>
                      <a:pt x="102" y="2"/>
                    </a:lnTo>
                    <a:lnTo>
                      <a:pt x="114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3" y="2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9" y="16"/>
                    </a:lnTo>
                    <a:lnTo>
                      <a:pt x="199" y="22"/>
                    </a:lnTo>
                    <a:lnTo>
                      <a:pt x="209" y="30"/>
                    </a:lnTo>
                    <a:lnTo>
                      <a:pt x="217" y="38"/>
                    </a:lnTo>
                    <a:lnTo>
                      <a:pt x="226" y="47"/>
                    </a:lnTo>
                    <a:lnTo>
                      <a:pt x="233" y="56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49" y="90"/>
                    </a:lnTo>
                    <a:lnTo>
                      <a:pt x="253" y="102"/>
                    </a:lnTo>
                    <a:lnTo>
                      <a:pt x="254" y="114"/>
                    </a:lnTo>
                    <a:lnTo>
                      <a:pt x="255" y="127"/>
                    </a:lnTo>
                    <a:lnTo>
                      <a:pt x="254" y="141"/>
                    </a:lnTo>
                    <a:lnTo>
                      <a:pt x="253" y="153"/>
                    </a:lnTo>
                    <a:lnTo>
                      <a:pt x="249" y="165"/>
                    </a:lnTo>
                    <a:lnTo>
                      <a:pt x="245" y="177"/>
                    </a:lnTo>
                    <a:lnTo>
                      <a:pt x="240" y="189"/>
                    </a:lnTo>
                    <a:lnTo>
                      <a:pt x="233" y="199"/>
                    </a:lnTo>
                    <a:lnTo>
                      <a:pt x="226" y="209"/>
                    </a:lnTo>
                    <a:lnTo>
                      <a:pt x="217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9" y="239"/>
                    </a:lnTo>
                    <a:lnTo>
                      <a:pt x="177" y="245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8" y="256"/>
                    </a:lnTo>
                    <a:lnTo>
                      <a:pt x="114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8" y="245"/>
                    </a:lnTo>
                    <a:lnTo>
                      <a:pt x="67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6" y="189"/>
                    </a:lnTo>
                    <a:lnTo>
                      <a:pt x="10" y="177"/>
                    </a:lnTo>
                    <a:lnTo>
                      <a:pt x="5" y="165"/>
                    </a:lnTo>
                    <a:lnTo>
                      <a:pt x="2" y="153"/>
                    </a:lnTo>
                    <a:lnTo>
                      <a:pt x="0" y="141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" name="Freeform 306">
                <a:extLst>
                  <a:ext uri="{FF2B5EF4-FFF2-40B4-BE49-F238E27FC236}">
                    <a16:creationId xmlns:a16="http://schemas.microsoft.com/office/drawing/2014/main" id="{221F1685-1ECC-4EC9-FE0E-062F838D9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067" y="1028004"/>
                <a:ext cx="67596" cy="69205"/>
              </a:xfrm>
              <a:custGeom>
                <a:avLst/>
                <a:gdLst>
                  <a:gd name="T0" fmla="*/ 0 w 254"/>
                  <a:gd name="T1" fmla="*/ 115 h 255"/>
                  <a:gd name="T2" fmla="*/ 5 w 254"/>
                  <a:gd name="T3" fmla="*/ 89 h 255"/>
                  <a:gd name="T4" fmla="*/ 15 w 254"/>
                  <a:gd name="T5" fmla="*/ 67 h 255"/>
                  <a:gd name="T6" fmla="*/ 28 w 254"/>
                  <a:gd name="T7" fmla="*/ 47 h 255"/>
                  <a:gd name="T8" fmla="*/ 46 w 254"/>
                  <a:gd name="T9" fmla="*/ 29 h 255"/>
                  <a:gd name="T10" fmla="*/ 66 w 254"/>
                  <a:gd name="T11" fmla="*/ 16 h 255"/>
                  <a:gd name="T12" fmla="*/ 90 w 254"/>
                  <a:gd name="T13" fmla="*/ 6 h 255"/>
                  <a:gd name="T14" fmla="*/ 114 w 254"/>
                  <a:gd name="T15" fmla="*/ 1 h 255"/>
                  <a:gd name="T16" fmla="*/ 140 w 254"/>
                  <a:gd name="T17" fmla="*/ 1 h 255"/>
                  <a:gd name="T18" fmla="*/ 165 w 254"/>
                  <a:gd name="T19" fmla="*/ 6 h 255"/>
                  <a:gd name="T20" fmla="*/ 188 w 254"/>
                  <a:gd name="T21" fmla="*/ 16 h 255"/>
                  <a:gd name="T22" fmla="*/ 209 w 254"/>
                  <a:gd name="T23" fmla="*/ 29 h 255"/>
                  <a:gd name="T24" fmla="*/ 226 w 254"/>
                  <a:gd name="T25" fmla="*/ 47 h 255"/>
                  <a:gd name="T26" fmla="*/ 239 w 254"/>
                  <a:gd name="T27" fmla="*/ 67 h 255"/>
                  <a:gd name="T28" fmla="*/ 249 w 254"/>
                  <a:gd name="T29" fmla="*/ 89 h 255"/>
                  <a:gd name="T30" fmla="*/ 254 w 254"/>
                  <a:gd name="T31" fmla="*/ 115 h 255"/>
                  <a:gd name="T32" fmla="*/ 254 w 254"/>
                  <a:gd name="T33" fmla="*/ 140 h 255"/>
                  <a:gd name="T34" fmla="*/ 249 w 254"/>
                  <a:gd name="T35" fmla="*/ 166 h 255"/>
                  <a:gd name="T36" fmla="*/ 239 w 254"/>
                  <a:gd name="T37" fmla="*/ 188 h 255"/>
                  <a:gd name="T38" fmla="*/ 226 w 254"/>
                  <a:gd name="T39" fmla="*/ 208 h 255"/>
                  <a:gd name="T40" fmla="*/ 209 w 254"/>
                  <a:gd name="T41" fmla="*/ 226 h 255"/>
                  <a:gd name="T42" fmla="*/ 188 w 254"/>
                  <a:gd name="T43" fmla="*/ 240 h 255"/>
                  <a:gd name="T44" fmla="*/ 165 w 254"/>
                  <a:gd name="T45" fmla="*/ 249 h 255"/>
                  <a:gd name="T46" fmla="*/ 140 w 254"/>
                  <a:gd name="T47" fmla="*/ 254 h 255"/>
                  <a:gd name="T48" fmla="*/ 114 w 254"/>
                  <a:gd name="T49" fmla="*/ 254 h 255"/>
                  <a:gd name="T50" fmla="*/ 90 w 254"/>
                  <a:gd name="T51" fmla="*/ 249 h 255"/>
                  <a:gd name="T52" fmla="*/ 66 w 254"/>
                  <a:gd name="T53" fmla="*/ 240 h 255"/>
                  <a:gd name="T54" fmla="*/ 46 w 254"/>
                  <a:gd name="T55" fmla="*/ 226 h 255"/>
                  <a:gd name="T56" fmla="*/ 28 w 254"/>
                  <a:gd name="T57" fmla="*/ 208 h 255"/>
                  <a:gd name="T58" fmla="*/ 15 w 254"/>
                  <a:gd name="T59" fmla="*/ 188 h 255"/>
                  <a:gd name="T60" fmla="*/ 5 w 254"/>
                  <a:gd name="T61" fmla="*/ 166 h 255"/>
                  <a:gd name="T62" fmla="*/ 0 w 254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255">
                    <a:moveTo>
                      <a:pt x="0" y="128"/>
                    </a:moveTo>
                    <a:lnTo>
                      <a:pt x="0" y="115"/>
                    </a:lnTo>
                    <a:lnTo>
                      <a:pt x="2" y="102"/>
                    </a:lnTo>
                    <a:lnTo>
                      <a:pt x="5" y="89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1" y="57"/>
                    </a:lnTo>
                    <a:lnTo>
                      <a:pt x="28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0" y="1"/>
                    </a:lnTo>
                    <a:lnTo>
                      <a:pt x="153" y="3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8" y="16"/>
                    </a:lnTo>
                    <a:lnTo>
                      <a:pt x="198" y="22"/>
                    </a:lnTo>
                    <a:lnTo>
                      <a:pt x="209" y="29"/>
                    </a:lnTo>
                    <a:lnTo>
                      <a:pt x="218" y="38"/>
                    </a:lnTo>
                    <a:lnTo>
                      <a:pt x="226" y="47"/>
                    </a:lnTo>
                    <a:lnTo>
                      <a:pt x="233" y="57"/>
                    </a:lnTo>
                    <a:lnTo>
                      <a:pt x="239" y="67"/>
                    </a:lnTo>
                    <a:lnTo>
                      <a:pt x="244" y="78"/>
                    </a:lnTo>
                    <a:lnTo>
                      <a:pt x="249" y="89"/>
                    </a:lnTo>
                    <a:lnTo>
                      <a:pt x="252" y="102"/>
                    </a:lnTo>
                    <a:lnTo>
                      <a:pt x="254" y="115"/>
                    </a:lnTo>
                    <a:lnTo>
                      <a:pt x="254" y="128"/>
                    </a:lnTo>
                    <a:lnTo>
                      <a:pt x="254" y="140"/>
                    </a:lnTo>
                    <a:lnTo>
                      <a:pt x="252" y="154"/>
                    </a:lnTo>
                    <a:lnTo>
                      <a:pt x="249" y="166"/>
                    </a:lnTo>
                    <a:lnTo>
                      <a:pt x="244" y="177"/>
                    </a:lnTo>
                    <a:lnTo>
                      <a:pt x="239" y="188"/>
                    </a:lnTo>
                    <a:lnTo>
                      <a:pt x="233" y="199"/>
                    </a:lnTo>
                    <a:lnTo>
                      <a:pt x="226" y="208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8" y="234"/>
                    </a:lnTo>
                    <a:lnTo>
                      <a:pt x="188" y="240"/>
                    </a:lnTo>
                    <a:lnTo>
                      <a:pt x="177" y="245"/>
                    </a:lnTo>
                    <a:lnTo>
                      <a:pt x="165" y="249"/>
                    </a:lnTo>
                    <a:lnTo>
                      <a:pt x="153" y="252"/>
                    </a:lnTo>
                    <a:lnTo>
                      <a:pt x="140" y="254"/>
                    </a:lnTo>
                    <a:lnTo>
                      <a:pt x="127" y="255"/>
                    </a:lnTo>
                    <a:lnTo>
                      <a:pt x="114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4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8" y="208"/>
                    </a:lnTo>
                    <a:lnTo>
                      <a:pt x="21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5" y="166"/>
                    </a:lnTo>
                    <a:lnTo>
                      <a:pt x="2" y="154"/>
                    </a:lnTo>
                    <a:lnTo>
                      <a:pt x="0" y="14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" name="Freeform 307">
                <a:extLst>
                  <a:ext uri="{FF2B5EF4-FFF2-40B4-BE49-F238E27FC236}">
                    <a16:creationId xmlns:a16="http://schemas.microsoft.com/office/drawing/2014/main" id="{9609A9D1-D92D-BCEF-13F9-87A185A7E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067" y="1028004"/>
                <a:ext cx="67596" cy="69205"/>
              </a:xfrm>
              <a:custGeom>
                <a:avLst/>
                <a:gdLst>
                  <a:gd name="T0" fmla="*/ 0 w 254"/>
                  <a:gd name="T1" fmla="*/ 115 h 255"/>
                  <a:gd name="T2" fmla="*/ 5 w 254"/>
                  <a:gd name="T3" fmla="*/ 89 h 255"/>
                  <a:gd name="T4" fmla="*/ 15 w 254"/>
                  <a:gd name="T5" fmla="*/ 67 h 255"/>
                  <a:gd name="T6" fmla="*/ 28 w 254"/>
                  <a:gd name="T7" fmla="*/ 47 h 255"/>
                  <a:gd name="T8" fmla="*/ 46 w 254"/>
                  <a:gd name="T9" fmla="*/ 29 h 255"/>
                  <a:gd name="T10" fmla="*/ 66 w 254"/>
                  <a:gd name="T11" fmla="*/ 16 h 255"/>
                  <a:gd name="T12" fmla="*/ 90 w 254"/>
                  <a:gd name="T13" fmla="*/ 6 h 255"/>
                  <a:gd name="T14" fmla="*/ 114 w 254"/>
                  <a:gd name="T15" fmla="*/ 1 h 255"/>
                  <a:gd name="T16" fmla="*/ 140 w 254"/>
                  <a:gd name="T17" fmla="*/ 1 h 255"/>
                  <a:gd name="T18" fmla="*/ 165 w 254"/>
                  <a:gd name="T19" fmla="*/ 6 h 255"/>
                  <a:gd name="T20" fmla="*/ 188 w 254"/>
                  <a:gd name="T21" fmla="*/ 16 h 255"/>
                  <a:gd name="T22" fmla="*/ 209 w 254"/>
                  <a:gd name="T23" fmla="*/ 29 h 255"/>
                  <a:gd name="T24" fmla="*/ 226 w 254"/>
                  <a:gd name="T25" fmla="*/ 47 h 255"/>
                  <a:gd name="T26" fmla="*/ 239 w 254"/>
                  <a:gd name="T27" fmla="*/ 67 h 255"/>
                  <a:gd name="T28" fmla="*/ 249 w 254"/>
                  <a:gd name="T29" fmla="*/ 89 h 255"/>
                  <a:gd name="T30" fmla="*/ 254 w 254"/>
                  <a:gd name="T31" fmla="*/ 115 h 255"/>
                  <a:gd name="T32" fmla="*/ 254 w 254"/>
                  <a:gd name="T33" fmla="*/ 140 h 255"/>
                  <a:gd name="T34" fmla="*/ 249 w 254"/>
                  <a:gd name="T35" fmla="*/ 166 h 255"/>
                  <a:gd name="T36" fmla="*/ 239 w 254"/>
                  <a:gd name="T37" fmla="*/ 188 h 255"/>
                  <a:gd name="T38" fmla="*/ 226 w 254"/>
                  <a:gd name="T39" fmla="*/ 208 h 255"/>
                  <a:gd name="T40" fmla="*/ 209 w 254"/>
                  <a:gd name="T41" fmla="*/ 226 h 255"/>
                  <a:gd name="T42" fmla="*/ 188 w 254"/>
                  <a:gd name="T43" fmla="*/ 240 h 255"/>
                  <a:gd name="T44" fmla="*/ 165 w 254"/>
                  <a:gd name="T45" fmla="*/ 249 h 255"/>
                  <a:gd name="T46" fmla="*/ 140 w 254"/>
                  <a:gd name="T47" fmla="*/ 254 h 255"/>
                  <a:gd name="T48" fmla="*/ 114 w 254"/>
                  <a:gd name="T49" fmla="*/ 254 h 255"/>
                  <a:gd name="T50" fmla="*/ 90 w 254"/>
                  <a:gd name="T51" fmla="*/ 249 h 255"/>
                  <a:gd name="T52" fmla="*/ 66 w 254"/>
                  <a:gd name="T53" fmla="*/ 240 h 255"/>
                  <a:gd name="T54" fmla="*/ 46 w 254"/>
                  <a:gd name="T55" fmla="*/ 226 h 255"/>
                  <a:gd name="T56" fmla="*/ 28 w 254"/>
                  <a:gd name="T57" fmla="*/ 208 h 255"/>
                  <a:gd name="T58" fmla="*/ 15 w 254"/>
                  <a:gd name="T59" fmla="*/ 188 h 255"/>
                  <a:gd name="T60" fmla="*/ 5 w 254"/>
                  <a:gd name="T61" fmla="*/ 166 h 255"/>
                  <a:gd name="T62" fmla="*/ 0 w 254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255">
                    <a:moveTo>
                      <a:pt x="0" y="128"/>
                    </a:moveTo>
                    <a:lnTo>
                      <a:pt x="0" y="115"/>
                    </a:lnTo>
                    <a:lnTo>
                      <a:pt x="2" y="102"/>
                    </a:lnTo>
                    <a:lnTo>
                      <a:pt x="5" y="89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1" y="57"/>
                    </a:lnTo>
                    <a:lnTo>
                      <a:pt x="28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0" y="1"/>
                    </a:lnTo>
                    <a:lnTo>
                      <a:pt x="153" y="3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8" y="16"/>
                    </a:lnTo>
                    <a:lnTo>
                      <a:pt x="198" y="22"/>
                    </a:lnTo>
                    <a:lnTo>
                      <a:pt x="209" y="29"/>
                    </a:lnTo>
                    <a:lnTo>
                      <a:pt x="218" y="38"/>
                    </a:lnTo>
                    <a:lnTo>
                      <a:pt x="226" y="47"/>
                    </a:lnTo>
                    <a:lnTo>
                      <a:pt x="233" y="57"/>
                    </a:lnTo>
                    <a:lnTo>
                      <a:pt x="239" y="67"/>
                    </a:lnTo>
                    <a:lnTo>
                      <a:pt x="244" y="78"/>
                    </a:lnTo>
                    <a:lnTo>
                      <a:pt x="249" y="89"/>
                    </a:lnTo>
                    <a:lnTo>
                      <a:pt x="252" y="102"/>
                    </a:lnTo>
                    <a:lnTo>
                      <a:pt x="254" y="115"/>
                    </a:lnTo>
                    <a:lnTo>
                      <a:pt x="254" y="128"/>
                    </a:lnTo>
                    <a:lnTo>
                      <a:pt x="254" y="140"/>
                    </a:lnTo>
                    <a:lnTo>
                      <a:pt x="252" y="154"/>
                    </a:lnTo>
                    <a:lnTo>
                      <a:pt x="249" y="166"/>
                    </a:lnTo>
                    <a:lnTo>
                      <a:pt x="244" y="177"/>
                    </a:lnTo>
                    <a:lnTo>
                      <a:pt x="239" y="188"/>
                    </a:lnTo>
                    <a:lnTo>
                      <a:pt x="233" y="199"/>
                    </a:lnTo>
                    <a:lnTo>
                      <a:pt x="226" y="208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8" y="234"/>
                    </a:lnTo>
                    <a:lnTo>
                      <a:pt x="188" y="240"/>
                    </a:lnTo>
                    <a:lnTo>
                      <a:pt x="177" y="245"/>
                    </a:lnTo>
                    <a:lnTo>
                      <a:pt x="165" y="249"/>
                    </a:lnTo>
                    <a:lnTo>
                      <a:pt x="153" y="252"/>
                    </a:lnTo>
                    <a:lnTo>
                      <a:pt x="140" y="254"/>
                    </a:lnTo>
                    <a:lnTo>
                      <a:pt x="127" y="255"/>
                    </a:lnTo>
                    <a:lnTo>
                      <a:pt x="114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4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8" y="208"/>
                    </a:lnTo>
                    <a:lnTo>
                      <a:pt x="21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5" y="166"/>
                    </a:lnTo>
                    <a:lnTo>
                      <a:pt x="2" y="154"/>
                    </a:lnTo>
                    <a:lnTo>
                      <a:pt x="0" y="140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" name="Rectangle 308">
                <a:extLst>
                  <a:ext uri="{FF2B5EF4-FFF2-40B4-BE49-F238E27FC236}">
                    <a16:creationId xmlns:a16="http://schemas.microsoft.com/office/drawing/2014/main" id="{A1399571-3F1D-0A27-6214-BAF30320B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0800" y="4206619"/>
                <a:ext cx="106222" cy="107831"/>
              </a:xfrm>
              <a:prstGeom prst="rect">
                <a:avLst/>
              </a:prstGeom>
              <a:solidFill>
                <a:srgbClr val="8C8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" name="Freeform 309">
                <a:extLst>
                  <a:ext uri="{FF2B5EF4-FFF2-40B4-BE49-F238E27FC236}">
                    <a16:creationId xmlns:a16="http://schemas.microsoft.com/office/drawing/2014/main" id="{0F2C3F84-1617-9E54-D09A-C722FAAD83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8160" y="4224322"/>
                <a:ext cx="49892" cy="72424"/>
              </a:xfrm>
              <a:custGeom>
                <a:avLst/>
                <a:gdLst>
                  <a:gd name="T0" fmla="*/ 84 w 186"/>
                  <a:gd name="T1" fmla="*/ 136 h 271"/>
                  <a:gd name="T2" fmla="*/ 71 w 186"/>
                  <a:gd name="T3" fmla="*/ 144 h 271"/>
                  <a:gd name="T4" fmla="*/ 60 w 186"/>
                  <a:gd name="T5" fmla="*/ 166 h 271"/>
                  <a:gd name="T6" fmla="*/ 58 w 186"/>
                  <a:gd name="T7" fmla="*/ 191 h 271"/>
                  <a:gd name="T8" fmla="*/ 65 w 186"/>
                  <a:gd name="T9" fmla="*/ 216 h 271"/>
                  <a:gd name="T10" fmla="*/ 79 w 186"/>
                  <a:gd name="T11" fmla="*/ 230 h 271"/>
                  <a:gd name="T12" fmla="*/ 92 w 186"/>
                  <a:gd name="T13" fmla="*/ 233 h 271"/>
                  <a:gd name="T14" fmla="*/ 106 w 186"/>
                  <a:gd name="T15" fmla="*/ 230 h 271"/>
                  <a:gd name="T16" fmla="*/ 120 w 186"/>
                  <a:gd name="T17" fmla="*/ 216 h 271"/>
                  <a:gd name="T18" fmla="*/ 127 w 186"/>
                  <a:gd name="T19" fmla="*/ 191 h 271"/>
                  <a:gd name="T20" fmla="*/ 126 w 186"/>
                  <a:gd name="T21" fmla="*/ 165 h 271"/>
                  <a:gd name="T22" fmla="*/ 116 w 186"/>
                  <a:gd name="T23" fmla="*/ 144 h 271"/>
                  <a:gd name="T24" fmla="*/ 102 w 186"/>
                  <a:gd name="T25" fmla="*/ 136 h 271"/>
                  <a:gd name="T26" fmla="*/ 124 w 186"/>
                  <a:gd name="T27" fmla="*/ 68 h 271"/>
                  <a:gd name="T28" fmla="*/ 119 w 186"/>
                  <a:gd name="T29" fmla="*/ 49 h 271"/>
                  <a:gd name="T30" fmla="*/ 107 w 186"/>
                  <a:gd name="T31" fmla="*/ 40 h 271"/>
                  <a:gd name="T32" fmla="*/ 88 w 186"/>
                  <a:gd name="T33" fmla="*/ 38 h 271"/>
                  <a:gd name="T34" fmla="*/ 74 w 186"/>
                  <a:gd name="T35" fmla="*/ 47 h 271"/>
                  <a:gd name="T36" fmla="*/ 65 w 186"/>
                  <a:gd name="T37" fmla="*/ 62 h 271"/>
                  <a:gd name="T38" fmla="*/ 59 w 186"/>
                  <a:gd name="T39" fmla="*/ 94 h 271"/>
                  <a:gd name="T40" fmla="*/ 63 w 186"/>
                  <a:gd name="T41" fmla="*/ 111 h 271"/>
                  <a:gd name="T42" fmla="*/ 79 w 186"/>
                  <a:gd name="T43" fmla="*/ 101 h 271"/>
                  <a:gd name="T44" fmla="*/ 100 w 186"/>
                  <a:gd name="T45" fmla="*/ 97 h 271"/>
                  <a:gd name="T46" fmla="*/ 123 w 186"/>
                  <a:gd name="T47" fmla="*/ 98 h 271"/>
                  <a:gd name="T48" fmla="*/ 146 w 186"/>
                  <a:gd name="T49" fmla="*/ 106 h 271"/>
                  <a:gd name="T50" fmla="*/ 164 w 186"/>
                  <a:gd name="T51" fmla="*/ 119 h 271"/>
                  <a:gd name="T52" fmla="*/ 177 w 186"/>
                  <a:gd name="T53" fmla="*/ 138 h 271"/>
                  <a:gd name="T54" fmla="*/ 184 w 186"/>
                  <a:gd name="T55" fmla="*/ 160 h 271"/>
                  <a:gd name="T56" fmla="*/ 185 w 186"/>
                  <a:gd name="T57" fmla="*/ 187 h 271"/>
                  <a:gd name="T58" fmla="*/ 180 w 186"/>
                  <a:gd name="T59" fmla="*/ 213 h 271"/>
                  <a:gd name="T60" fmla="*/ 170 w 186"/>
                  <a:gd name="T61" fmla="*/ 234 h 271"/>
                  <a:gd name="T62" fmla="*/ 151 w 186"/>
                  <a:gd name="T63" fmla="*/ 251 h 271"/>
                  <a:gd name="T64" fmla="*/ 124 w 186"/>
                  <a:gd name="T65" fmla="*/ 265 h 271"/>
                  <a:gd name="T66" fmla="*/ 89 w 186"/>
                  <a:gd name="T67" fmla="*/ 271 h 271"/>
                  <a:gd name="T68" fmla="*/ 59 w 186"/>
                  <a:gd name="T69" fmla="*/ 267 h 271"/>
                  <a:gd name="T70" fmla="*/ 34 w 186"/>
                  <a:gd name="T71" fmla="*/ 255 h 271"/>
                  <a:gd name="T72" fmla="*/ 16 w 186"/>
                  <a:gd name="T73" fmla="*/ 234 h 271"/>
                  <a:gd name="T74" fmla="*/ 5 w 186"/>
                  <a:gd name="T75" fmla="*/ 207 h 271"/>
                  <a:gd name="T76" fmla="*/ 0 w 186"/>
                  <a:gd name="T77" fmla="*/ 171 h 271"/>
                  <a:gd name="T78" fmla="*/ 3 w 186"/>
                  <a:gd name="T79" fmla="*/ 102 h 271"/>
                  <a:gd name="T80" fmla="*/ 11 w 186"/>
                  <a:gd name="T81" fmla="*/ 63 h 271"/>
                  <a:gd name="T82" fmla="*/ 28 w 186"/>
                  <a:gd name="T83" fmla="*/ 31 h 271"/>
                  <a:gd name="T84" fmla="*/ 52 w 186"/>
                  <a:gd name="T85" fmla="*/ 12 h 271"/>
                  <a:gd name="T86" fmla="*/ 70 w 186"/>
                  <a:gd name="T87" fmla="*/ 4 h 271"/>
                  <a:gd name="T88" fmla="*/ 109 w 186"/>
                  <a:gd name="T89" fmla="*/ 0 h 271"/>
                  <a:gd name="T90" fmla="*/ 131 w 186"/>
                  <a:gd name="T91" fmla="*/ 4 h 271"/>
                  <a:gd name="T92" fmla="*/ 150 w 186"/>
                  <a:gd name="T93" fmla="*/ 14 h 271"/>
                  <a:gd name="T94" fmla="*/ 166 w 186"/>
                  <a:gd name="T95" fmla="*/ 27 h 271"/>
                  <a:gd name="T96" fmla="*/ 176 w 186"/>
                  <a:gd name="T97" fmla="*/ 45 h 271"/>
                  <a:gd name="T98" fmla="*/ 180 w 186"/>
                  <a:gd name="T99" fmla="*/ 6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6" h="271">
                    <a:moveTo>
                      <a:pt x="92" y="135"/>
                    </a:moveTo>
                    <a:lnTo>
                      <a:pt x="88" y="135"/>
                    </a:lnTo>
                    <a:lnTo>
                      <a:pt x="84" y="136"/>
                    </a:lnTo>
                    <a:lnTo>
                      <a:pt x="80" y="137"/>
                    </a:lnTo>
                    <a:lnTo>
                      <a:pt x="77" y="139"/>
                    </a:lnTo>
                    <a:lnTo>
                      <a:pt x="71" y="144"/>
                    </a:lnTo>
                    <a:lnTo>
                      <a:pt x="66" y="151"/>
                    </a:lnTo>
                    <a:lnTo>
                      <a:pt x="62" y="158"/>
                    </a:lnTo>
                    <a:lnTo>
                      <a:pt x="60" y="166"/>
                    </a:lnTo>
                    <a:lnTo>
                      <a:pt x="58" y="174"/>
                    </a:lnTo>
                    <a:lnTo>
                      <a:pt x="58" y="182"/>
                    </a:lnTo>
                    <a:lnTo>
                      <a:pt x="58" y="191"/>
                    </a:lnTo>
                    <a:lnTo>
                      <a:pt x="59" y="200"/>
                    </a:lnTo>
                    <a:lnTo>
                      <a:pt x="62" y="208"/>
                    </a:lnTo>
                    <a:lnTo>
                      <a:pt x="65" y="216"/>
                    </a:lnTo>
                    <a:lnTo>
                      <a:pt x="70" y="223"/>
                    </a:lnTo>
                    <a:lnTo>
                      <a:pt x="76" y="228"/>
                    </a:lnTo>
                    <a:lnTo>
                      <a:pt x="79" y="230"/>
                    </a:lnTo>
                    <a:lnTo>
                      <a:pt x="83" y="232"/>
                    </a:lnTo>
                    <a:lnTo>
                      <a:pt x="88" y="232"/>
                    </a:lnTo>
                    <a:lnTo>
                      <a:pt x="92" y="233"/>
                    </a:lnTo>
                    <a:lnTo>
                      <a:pt x="98" y="232"/>
                    </a:lnTo>
                    <a:lnTo>
                      <a:pt x="102" y="232"/>
                    </a:lnTo>
                    <a:lnTo>
                      <a:pt x="106" y="230"/>
                    </a:lnTo>
                    <a:lnTo>
                      <a:pt x="109" y="228"/>
                    </a:lnTo>
                    <a:lnTo>
                      <a:pt x="115" y="223"/>
                    </a:lnTo>
                    <a:lnTo>
                      <a:pt x="120" y="216"/>
                    </a:lnTo>
                    <a:lnTo>
                      <a:pt x="124" y="208"/>
                    </a:lnTo>
                    <a:lnTo>
                      <a:pt x="126" y="200"/>
                    </a:lnTo>
                    <a:lnTo>
                      <a:pt x="127" y="191"/>
                    </a:lnTo>
                    <a:lnTo>
                      <a:pt x="128" y="182"/>
                    </a:lnTo>
                    <a:lnTo>
                      <a:pt x="127" y="174"/>
                    </a:lnTo>
                    <a:lnTo>
                      <a:pt x="126" y="165"/>
                    </a:lnTo>
                    <a:lnTo>
                      <a:pt x="124" y="157"/>
                    </a:lnTo>
                    <a:lnTo>
                      <a:pt x="120" y="150"/>
                    </a:lnTo>
                    <a:lnTo>
                      <a:pt x="116" y="144"/>
                    </a:lnTo>
                    <a:lnTo>
                      <a:pt x="110" y="139"/>
                    </a:lnTo>
                    <a:lnTo>
                      <a:pt x="106" y="137"/>
                    </a:lnTo>
                    <a:lnTo>
                      <a:pt x="102" y="136"/>
                    </a:lnTo>
                    <a:lnTo>
                      <a:pt x="98" y="135"/>
                    </a:lnTo>
                    <a:lnTo>
                      <a:pt x="92" y="135"/>
                    </a:lnTo>
                    <a:close/>
                    <a:moveTo>
                      <a:pt x="124" y="68"/>
                    </a:moveTo>
                    <a:lnTo>
                      <a:pt x="123" y="61"/>
                    </a:lnTo>
                    <a:lnTo>
                      <a:pt x="122" y="54"/>
                    </a:lnTo>
                    <a:lnTo>
                      <a:pt x="119" y="49"/>
                    </a:lnTo>
                    <a:lnTo>
                      <a:pt x="116" y="45"/>
                    </a:lnTo>
                    <a:lnTo>
                      <a:pt x="111" y="42"/>
                    </a:lnTo>
                    <a:lnTo>
                      <a:pt x="107" y="40"/>
                    </a:lnTo>
                    <a:lnTo>
                      <a:pt x="101" y="38"/>
                    </a:lnTo>
                    <a:lnTo>
                      <a:pt x="94" y="38"/>
                    </a:lnTo>
                    <a:lnTo>
                      <a:pt x="88" y="38"/>
                    </a:lnTo>
                    <a:lnTo>
                      <a:pt x="83" y="40"/>
                    </a:lnTo>
                    <a:lnTo>
                      <a:pt x="78" y="43"/>
                    </a:lnTo>
                    <a:lnTo>
                      <a:pt x="74" y="47"/>
                    </a:lnTo>
                    <a:lnTo>
                      <a:pt x="71" y="51"/>
                    </a:lnTo>
                    <a:lnTo>
                      <a:pt x="68" y="56"/>
                    </a:lnTo>
                    <a:lnTo>
                      <a:pt x="65" y="62"/>
                    </a:lnTo>
                    <a:lnTo>
                      <a:pt x="63" y="68"/>
                    </a:lnTo>
                    <a:lnTo>
                      <a:pt x="60" y="81"/>
                    </a:lnTo>
                    <a:lnTo>
                      <a:pt x="59" y="94"/>
                    </a:lnTo>
                    <a:lnTo>
                      <a:pt x="58" y="106"/>
                    </a:lnTo>
                    <a:lnTo>
                      <a:pt x="58" y="116"/>
                    </a:lnTo>
                    <a:lnTo>
                      <a:pt x="63" y="111"/>
                    </a:lnTo>
                    <a:lnTo>
                      <a:pt x="68" y="107"/>
                    </a:lnTo>
                    <a:lnTo>
                      <a:pt x="73" y="104"/>
                    </a:lnTo>
                    <a:lnTo>
                      <a:pt x="79" y="101"/>
                    </a:lnTo>
                    <a:lnTo>
                      <a:pt x="85" y="99"/>
                    </a:lnTo>
                    <a:lnTo>
                      <a:pt x="92" y="98"/>
                    </a:lnTo>
                    <a:lnTo>
                      <a:pt x="100" y="97"/>
                    </a:lnTo>
                    <a:lnTo>
                      <a:pt x="106" y="97"/>
                    </a:lnTo>
                    <a:lnTo>
                      <a:pt x="115" y="97"/>
                    </a:lnTo>
                    <a:lnTo>
                      <a:pt x="123" y="98"/>
                    </a:lnTo>
                    <a:lnTo>
                      <a:pt x="131" y="100"/>
                    </a:lnTo>
                    <a:lnTo>
                      <a:pt x="139" y="103"/>
                    </a:lnTo>
                    <a:lnTo>
                      <a:pt x="146" y="106"/>
                    </a:lnTo>
                    <a:lnTo>
                      <a:pt x="152" y="110"/>
                    </a:lnTo>
                    <a:lnTo>
                      <a:pt x="159" y="114"/>
                    </a:lnTo>
                    <a:lnTo>
                      <a:pt x="164" y="119"/>
                    </a:lnTo>
                    <a:lnTo>
                      <a:pt x="169" y="124"/>
                    </a:lnTo>
                    <a:lnTo>
                      <a:pt x="173" y="131"/>
                    </a:lnTo>
                    <a:lnTo>
                      <a:pt x="177" y="138"/>
                    </a:lnTo>
                    <a:lnTo>
                      <a:pt x="180" y="145"/>
                    </a:lnTo>
                    <a:lnTo>
                      <a:pt x="183" y="152"/>
                    </a:lnTo>
                    <a:lnTo>
                      <a:pt x="184" y="160"/>
                    </a:lnTo>
                    <a:lnTo>
                      <a:pt x="185" y="168"/>
                    </a:lnTo>
                    <a:lnTo>
                      <a:pt x="186" y="177"/>
                    </a:lnTo>
                    <a:lnTo>
                      <a:pt x="185" y="187"/>
                    </a:lnTo>
                    <a:lnTo>
                      <a:pt x="184" y="197"/>
                    </a:lnTo>
                    <a:lnTo>
                      <a:pt x="182" y="205"/>
                    </a:lnTo>
                    <a:lnTo>
                      <a:pt x="180" y="213"/>
                    </a:lnTo>
                    <a:lnTo>
                      <a:pt x="177" y="221"/>
                    </a:lnTo>
                    <a:lnTo>
                      <a:pt x="174" y="228"/>
                    </a:lnTo>
                    <a:lnTo>
                      <a:pt x="170" y="234"/>
                    </a:lnTo>
                    <a:lnTo>
                      <a:pt x="165" y="239"/>
                    </a:lnTo>
                    <a:lnTo>
                      <a:pt x="159" y="246"/>
                    </a:lnTo>
                    <a:lnTo>
                      <a:pt x="151" y="251"/>
                    </a:lnTo>
                    <a:lnTo>
                      <a:pt x="143" y="257"/>
                    </a:lnTo>
                    <a:lnTo>
                      <a:pt x="134" y="261"/>
                    </a:lnTo>
                    <a:lnTo>
                      <a:pt x="124" y="265"/>
                    </a:lnTo>
                    <a:lnTo>
                      <a:pt x="113" y="268"/>
                    </a:lnTo>
                    <a:lnTo>
                      <a:pt x="102" y="270"/>
                    </a:lnTo>
                    <a:lnTo>
                      <a:pt x="89" y="271"/>
                    </a:lnTo>
                    <a:lnTo>
                      <a:pt x="78" y="270"/>
                    </a:lnTo>
                    <a:lnTo>
                      <a:pt x="68" y="269"/>
                    </a:lnTo>
                    <a:lnTo>
                      <a:pt x="59" y="267"/>
                    </a:lnTo>
                    <a:lnTo>
                      <a:pt x="50" y="264"/>
                    </a:lnTo>
                    <a:lnTo>
                      <a:pt x="42" y="260"/>
                    </a:lnTo>
                    <a:lnTo>
                      <a:pt x="34" y="255"/>
                    </a:lnTo>
                    <a:lnTo>
                      <a:pt x="27" y="249"/>
                    </a:lnTo>
                    <a:lnTo>
                      <a:pt x="21" y="242"/>
                    </a:lnTo>
                    <a:lnTo>
                      <a:pt x="16" y="234"/>
                    </a:lnTo>
                    <a:lnTo>
                      <a:pt x="12" y="226"/>
                    </a:lnTo>
                    <a:lnTo>
                      <a:pt x="8" y="217"/>
                    </a:lnTo>
                    <a:lnTo>
                      <a:pt x="5" y="207"/>
                    </a:lnTo>
                    <a:lnTo>
                      <a:pt x="3" y="196"/>
                    </a:lnTo>
                    <a:lnTo>
                      <a:pt x="1" y="183"/>
                    </a:lnTo>
                    <a:lnTo>
                      <a:pt x="0" y="171"/>
                    </a:lnTo>
                    <a:lnTo>
                      <a:pt x="0" y="157"/>
                    </a:lnTo>
                    <a:lnTo>
                      <a:pt x="0" y="130"/>
                    </a:lnTo>
                    <a:lnTo>
                      <a:pt x="3" y="102"/>
                    </a:lnTo>
                    <a:lnTo>
                      <a:pt x="5" y="89"/>
                    </a:lnTo>
                    <a:lnTo>
                      <a:pt x="8" y="76"/>
                    </a:lnTo>
                    <a:lnTo>
                      <a:pt x="11" y="63"/>
                    </a:lnTo>
                    <a:lnTo>
                      <a:pt x="16" y="51"/>
                    </a:lnTo>
                    <a:lnTo>
                      <a:pt x="22" y="41"/>
                    </a:lnTo>
                    <a:lnTo>
                      <a:pt x="28" y="31"/>
                    </a:lnTo>
                    <a:lnTo>
                      <a:pt x="37" y="22"/>
                    </a:lnTo>
                    <a:lnTo>
                      <a:pt x="47" y="15"/>
                    </a:lnTo>
                    <a:lnTo>
                      <a:pt x="52" y="12"/>
                    </a:lnTo>
                    <a:lnTo>
                      <a:pt x="58" y="8"/>
                    </a:lnTo>
                    <a:lnTo>
                      <a:pt x="64" y="6"/>
                    </a:lnTo>
                    <a:lnTo>
                      <a:pt x="70" y="4"/>
                    </a:lnTo>
                    <a:lnTo>
                      <a:pt x="84" y="1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7" y="1"/>
                    </a:lnTo>
                    <a:lnTo>
                      <a:pt x="124" y="2"/>
                    </a:lnTo>
                    <a:lnTo>
                      <a:pt x="131" y="4"/>
                    </a:lnTo>
                    <a:lnTo>
                      <a:pt x="138" y="7"/>
                    </a:lnTo>
                    <a:lnTo>
                      <a:pt x="144" y="9"/>
                    </a:lnTo>
                    <a:lnTo>
                      <a:pt x="150" y="14"/>
                    </a:lnTo>
                    <a:lnTo>
                      <a:pt x="157" y="18"/>
                    </a:lnTo>
                    <a:lnTo>
                      <a:pt x="162" y="22"/>
                    </a:lnTo>
                    <a:lnTo>
                      <a:pt x="166" y="27"/>
                    </a:lnTo>
                    <a:lnTo>
                      <a:pt x="170" y="33"/>
                    </a:lnTo>
                    <a:lnTo>
                      <a:pt x="173" y="39"/>
                    </a:lnTo>
                    <a:lnTo>
                      <a:pt x="176" y="45"/>
                    </a:lnTo>
                    <a:lnTo>
                      <a:pt x="178" y="52"/>
                    </a:lnTo>
                    <a:lnTo>
                      <a:pt x="179" y="60"/>
                    </a:lnTo>
                    <a:lnTo>
                      <a:pt x="180" y="68"/>
                    </a:lnTo>
                    <a:lnTo>
                      <a:pt x="124" y="6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" name="Rectangle 310">
                <a:extLst>
                  <a:ext uri="{FF2B5EF4-FFF2-40B4-BE49-F238E27FC236}">
                    <a16:creationId xmlns:a16="http://schemas.microsoft.com/office/drawing/2014/main" id="{1F326451-78E3-AC05-0587-DE2D553DA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461" y="4132585"/>
                <a:ext cx="107831" cy="106222"/>
              </a:xfrm>
              <a:prstGeom prst="rect">
                <a:avLst/>
              </a:prstGeom>
              <a:solidFill>
                <a:srgbClr val="8C8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" name="Freeform 311">
                <a:extLst>
                  <a:ext uri="{FF2B5EF4-FFF2-40B4-BE49-F238E27FC236}">
                    <a16:creationId xmlns:a16="http://schemas.microsoft.com/office/drawing/2014/main" id="{57D6B2AD-9A49-04AC-0033-3AB972F4BF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1430" y="4150289"/>
                <a:ext cx="49892" cy="72424"/>
              </a:xfrm>
              <a:custGeom>
                <a:avLst/>
                <a:gdLst>
                  <a:gd name="T0" fmla="*/ 85 w 186"/>
                  <a:gd name="T1" fmla="*/ 134 h 269"/>
                  <a:gd name="T2" fmla="*/ 71 w 186"/>
                  <a:gd name="T3" fmla="*/ 143 h 269"/>
                  <a:gd name="T4" fmla="*/ 60 w 186"/>
                  <a:gd name="T5" fmla="*/ 165 h 269"/>
                  <a:gd name="T6" fmla="*/ 58 w 186"/>
                  <a:gd name="T7" fmla="*/ 190 h 269"/>
                  <a:gd name="T8" fmla="*/ 65 w 186"/>
                  <a:gd name="T9" fmla="*/ 214 h 269"/>
                  <a:gd name="T10" fmla="*/ 80 w 186"/>
                  <a:gd name="T11" fmla="*/ 230 h 269"/>
                  <a:gd name="T12" fmla="*/ 93 w 186"/>
                  <a:gd name="T13" fmla="*/ 232 h 269"/>
                  <a:gd name="T14" fmla="*/ 106 w 186"/>
                  <a:gd name="T15" fmla="*/ 230 h 269"/>
                  <a:gd name="T16" fmla="*/ 120 w 186"/>
                  <a:gd name="T17" fmla="*/ 215 h 269"/>
                  <a:gd name="T18" fmla="*/ 127 w 186"/>
                  <a:gd name="T19" fmla="*/ 190 h 269"/>
                  <a:gd name="T20" fmla="*/ 126 w 186"/>
                  <a:gd name="T21" fmla="*/ 164 h 269"/>
                  <a:gd name="T22" fmla="*/ 116 w 186"/>
                  <a:gd name="T23" fmla="*/ 142 h 269"/>
                  <a:gd name="T24" fmla="*/ 102 w 186"/>
                  <a:gd name="T25" fmla="*/ 134 h 269"/>
                  <a:gd name="T26" fmla="*/ 124 w 186"/>
                  <a:gd name="T27" fmla="*/ 68 h 269"/>
                  <a:gd name="T28" fmla="*/ 119 w 186"/>
                  <a:gd name="T29" fmla="*/ 48 h 269"/>
                  <a:gd name="T30" fmla="*/ 107 w 186"/>
                  <a:gd name="T31" fmla="*/ 38 h 269"/>
                  <a:gd name="T32" fmla="*/ 89 w 186"/>
                  <a:gd name="T33" fmla="*/ 37 h 269"/>
                  <a:gd name="T34" fmla="*/ 74 w 186"/>
                  <a:gd name="T35" fmla="*/ 45 h 269"/>
                  <a:gd name="T36" fmla="*/ 65 w 186"/>
                  <a:gd name="T37" fmla="*/ 61 h 269"/>
                  <a:gd name="T38" fmla="*/ 59 w 186"/>
                  <a:gd name="T39" fmla="*/ 93 h 269"/>
                  <a:gd name="T40" fmla="*/ 63 w 186"/>
                  <a:gd name="T41" fmla="*/ 109 h 269"/>
                  <a:gd name="T42" fmla="*/ 80 w 186"/>
                  <a:gd name="T43" fmla="*/ 100 h 269"/>
                  <a:gd name="T44" fmla="*/ 100 w 186"/>
                  <a:gd name="T45" fmla="*/ 96 h 269"/>
                  <a:gd name="T46" fmla="*/ 123 w 186"/>
                  <a:gd name="T47" fmla="*/ 97 h 269"/>
                  <a:gd name="T48" fmla="*/ 147 w 186"/>
                  <a:gd name="T49" fmla="*/ 104 h 269"/>
                  <a:gd name="T50" fmla="*/ 164 w 186"/>
                  <a:gd name="T51" fmla="*/ 119 h 269"/>
                  <a:gd name="T52" fmla="*/ 177 w 186"/>
                  <a:gd name="T53" fmla="*/ 137 h 269"/>
                  <a:gd name="T54" fmla="*/ 184 w 186"/>
                  <a:gd name="T55" fmla="*/ 159 h 269"/>
                  <a:gd name="T56" fmla="*/ 185 w 186"/>
                  <a:gd name="T57" fmla="*/ 186 h 269"/>
                  <a:gd name="T58" fmla="*/ 180 w 186"/>
                  <a:gd name="T59" fmla="*/ 212 h 269"/>
                  <a:gd name="T60" fmla="*/ 170 w 186"/>
                  <a:gd name="T61" fmla="*/ 234 h 269"/>
                  <a:gd name="T62" fmla="*/ 152 w 186"/>
                  <a:gd name="T63" fmla="*/ 250 h 269"/>
                  <a:gd name="T64" fmla="*/ 124 w 186"/>
                  <a:gd name="T65" fmla="*/ 264 h 269"/>
                  <a:gd name="T66" fmla="*/ 90 w 186"/>
                  <a:gd name="T67" fmla="*/ 269 h 269"/>
                  <a:gd name="T68" fmla="*/ 59 w 186"/>
                  <a:gd name="T69" fmla="*/ 265 h 269"/>
                  <a:gd name="T70" fmla="*/ 35 w 186"/>
                  <a:gd name="T71" fmla="*/ 253 h 269"/>
                  <a:gd name="T72" fmla="*/ 16 w 186"/>
                  <a:gd name="T73" fmla="*/ 234 h 269"/>
                  <a:gd name="T74" fmla="*/ 5 w 186"/>
                  <a:gd name="T75" fmla="*/ 206 h 269"/>
                  <a:gd name="T76" fmla="*/ 0 w 186"/>
                  <a:gd name="T77" fmla="*/ 169 h 269"/>
                  <a:gd name="T78" fmla="*/ 3 w 186"/>
                  <a:gd name="T79" fmla="*/ 101 h 269"/>
                  <a:gd name="T80" fmla="*/ 11 w 186"/>
                  <a:gd name="T81" fmla="*/ 62 h 269"/>
                  <a:gd name="T82" fmla="*/ 29 w 186"/>
                  <a:gd name="T83" fmla="*/ 29 h 269"/>
                  <a:gd name="T84" fmla="*/ 52 w 186"/>
                  <a:gd name="T85" fmla="*/ 10 h 269"/>
                  <a:gd name="T86" fmla="*/ 70 w 186"/>
                  <a:gd name="T87" fmla="*/ 3 h 269"/>
                  <a:gd name="T88" fmla="*/ 109 w 186"/>
                  <a:gd name="T89" fmla="*/ 0 h 269"/>
                  <a:gd name="T90" fmla="*/ 131 w 186"/>
                  <a:gd name="T91" fmla="*/ 4 h 269"/>
                  <a:gd name="T92" fmla="*/ 151 w 186"/>
                  <a:gd name="T93" fmla="*/ 12 h 269"/>
                  <a:gd name="T94" fmla="*/ 166 w 186"/>
                  <a:gd name="T95" fmla="*/ 26 h 269"/>
                  <a:gd name="T96" fmla="*/ 176 w 186"/>
                  <a:gd name="T97" fmla="*/ 44 h 269"/>
                  <a:gd name="T98" fmla="*/ 180 w 186"/>
                  <a:gd name="T99" fmla="*/ 6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6" h="269">
                    <a:moveTo>
                      <a:pt x="93" y="133"/>
                    </a:moveTo>
                    <a:lnTo>
                      <a:pt x="89" y="134"/>
                    </a:lnTo>
                    <a:lnTo>
                      <a:pt x="85" y="134"/>
                    </a:lnTo>
                    <a:lnTo>
                      <a:pt x="81" y="136"/>
                    </a:lnTo>
                    <a:lnTo>
                      <a:pt x="78" y="138"/>
                    </a:lnTo>
                    <a:lnTo>
                      <a:pt x="71" y="143"/>
                    </a:lnTo>
                    <a:lnTo>
                      <a:pt x="66" y="149"/>
                    </a:lnTo>
                    <a:lnTo>
                      <a:pt x="62" y="157"/>
                    </a:lnTo>
                    <a:lnTo>
                      <a:pt x="60" y="165"/>
                    </a:lnTo>
                    <a:lnTo>
                      <a:pt x="58" y="174"/>
                    </a:lnTo>
                    <a:lnTo>
                      <a:pt x="58" y="182"/>
                    </a:lnTo>
                    <a:lnTo>
                      <a:pt x="58" y="190"/>
                    </a:lnTo>
                    <a:lnTo>
                      <a:pt x="59" y="198"/>
                    </a:lnTo>
                    <a:lnTo>
                      <a:pt x="62" y="207"/>
                    </a:lnTo>
                    <a:lnTo>
                      <a:pt x="65" y="214"/>
                    </a:lnTo>
                    <a:lnTo>
                      <a:pt x="70" y="221"/>
                    </a:lnTo>
                    <a:lnTo>
                      <a:pt x="77" y="227"/>
                    </a:lnTo>
                    <a:lnTo>
                      <a:pt x="80" y="230"/>
                    </a:lnTo>
                    <a:lnTo>
                      <a:pt x="84" y="231"/>
                    </a:lnTo>
                    <a:lnTo>
                      <a:pt x="89" y="232"/>
                    </a:lnTo>
                    <a:lnTo>
                      <a:pt x="93" y="232"/>
                    </a:lnTo>
                    <a:lnTo>
                      <a:pt x="98" y="232"/>
                    </a:lnTo>
                    <a:lnTo>
                      <a:pt x="102" y="231"/>
                    </a:lnTo>
                    <a:lnTo>
                      <a:pt x="106" y="230"/>
                    </a:lnTo>
                    <a:lnTo>
                      <a:pt x="109" y="227"/>
                    </a:lnTo>
                    <a:lnTo>
                      <a:pt x="115" y="221"/>
                    </a:lnTo>
                    <a:lnTo>
                      <a:pt x="120" y="215"/>
                    </a:lnTo>
                    <a:lnTo>
                      <a:pt x="124" y="207"/>
                    </a:lnTo>
                    <a:lnTo>
                      <a:pt x="126" y="199"/>
                    </a:lnTo>
                    <a:lnTo>
                      <a:pt x="127" y="190"/>
                    </a:lnTo>
                    <a:lnTo>
                      <a:pt x="128" y="182"/>
                    </a:lnTo>
                    <a:lnTo>
                      <a:pt x="127" y="173"/>
                    </a:lnTo>
                    <a:lnTo>
                      <a:pt x="126" y="164"/>
                    </a:lnTo>
                    <a:lnTo>
                      <a:pt x="124" y="156"/>
                    </a:lnTo>
                    <a:lnTo>
                      <a:pt x="120" y="149"/>
                    </a:lnTo>
                    <a:lnTo>
                      <a:pt x="116" y="142"/>
                    </a:lnTo>
                    <a:lnTo>
                      <a:pt x="110" y="138"/>
                    </a:lnTo>
                    <a:lnTo>
                      <a:pt x="106" y="136"/>
                    </a:lnTo>
                    <a:lnTo>
                      <a:pt x="102" y="134"/>
                    </a:lnTo>
                    <a:lnTo>
                      <a:pt x="98" y="134"/>
                    </a:lnTo>
                    <a:lnTo>
                      <a:pt x="93" y="133"/>
                    </a:lnTo>
                    <a:close/>
                    <a:moveTo>
                      <a:pt x="124" y="68"/>
                    </a:moveTo>
                    <a:lnTo>
                      <a:pt x="123" y="60"/>
                    </a:lnTo>
                    <a:lnTo>
                      <a:pt x="122" y="53"/>
                    </a:lnTo>
                    <a:lnTo>
                      <a:pt x="119" y="48"/>
                    </a:lnTo>
                    <a:lnTo>
                      <a:pt x="116" y="43"/>
                    </a:lnTo>
                    <a:lnTo>
                      <a:pt x="111" y="40"/>
                    </a:lnTo>
                    <a:lnTo>
                      <a:pt x="107" y="38"/>
                    </a:lnTo>
                    <a:lnTo>
                      <a:pt x="101" y="37"/>
                    </a:lnTo>
                    <a:lnTo>
                      <a:pt x="95" y="36"/>
                    </a:lnTo>
                    <a:lnTo>
                      <a:pt x="89" y="37"/>
                    </a:lnTo>
                    <a:lnTo>
                      <a:pt x="84" y="39"/>
                    </a:lnTo>
                    <a:lnTo>
                      <a:pt x="79" y="42"/>
                    </a:lnTo>
                    <a:lnTo>
                      <a:pt x="74" y="45"/>
                    </a:lnTo>
                    <a:lnTo>
                      <a:pt x="71" y="50"/>
                    </a:lnTo>
                    <a:lnTo>
                      <a:pt x="68" y="56"/>
                    </a:lnTo>
                    <a:lnTo>
                      <a:pt x="65" y="61"/>
                    </a:lnTo>
                    <a:lnTo>
                      <a:pt x="63" y="67"/>
                    </a:lnTo>
                    <a:lnTo>
                      <a:pt x="60" y="80"/>
                    </a:lnTo>
                    <a:lnTo>
                      <a:pt x="59" y="93"/>
                    </a:lnTo>
                    <a:lnTo>
                      <a:pt x="58" y="105"/>
                    </a:lnTo>
                    <a:lnTo>
                      <a:pt x="58" y="115"/>
                    </a:lnTo>
                    <a:lnTo>
                      <a:pt x="63" y="109"/>
                    </a:lnTo>
                    <a:lnTo>
                      <a:pt x="68" y="105"/>
                    </a:lnTo>
                    <a:lnTo>
                      <a:pt x="73" y="102"/>
                    </a:lnTo>
                    <a:lnTo>
                      <a:pt x="80" y="100"/>
                    </a:lnTo>
                    <a:lnTo>
                      <a:pt x="86" y="98"/>
                    </a:lnTo>
                    <a:lnTo>
                      <a:pt x="93" y="96"/>
                    </a:lnTo>
                    <a:lnTo>
                      <a:pt x="100" y="96"/>
                    </a:lnTo>
                    <a:lnTo>
                      <a:pt x="106" y="95"/>
                    </a:lnTo>
                    <a:lnTo>
                      <a:pt x="115" y="96"/>
                    </a:lnTo>
                    <a:lnTo>
                      <a:pt x="123" y="97"/>
                    </a:lnTo>
                    <a:lnTo>
                      <a:pt x="131" y="99"/>
                    </a:lnTo>
                    <a:lnTo>
                      <a:pt x="140" y="101"/>
                    </a:lnTo>
                    <a:lnTo>
                      <a:pt x="147" y="104"/>
                    </a:lnTo>
                    <a:lnTo>
                      <a:pt x="153" y="108"/>
                    </a:lnTo>
                    <a:lnTo>
                      <a:pt x="159" y="114"/>
                    </a:lnTo>
                    <a:lnTo>
                      <a:pt x="164" y="119"/>
                    </a:lnTo>
                    <a:lnTo>
                      <a:pt x="169" y="124"/>
                    </a:lnTo>
                    <a:lnTo>
                      <a:pt x="173" y="130"/>
                    </a:lnTo>
                    <a:lnTo>
                      <a:pt x="177" y="137"/>
                    </a:lnTo>
                    <a:lnTo>
                      <a:pt x="180" y="143"/>
                    </a:lnTo>
                    <a:lnTo>
                      <a:pt x="183" y="151"/>
                    </a:lnTo>
                    <a:lnTo>
                      <a:pt x="184" y="159"/>
                    </a:lnTo>
                    <a:lnTo>
                      <a:pt x="185" y="167"/>
                    </a:lnTo>
                    <a:lnTo>
                      <a:pt x="186" y="176"/>
                    </a:lnTo>
                    <a:lnTo>
                      <a:pt x="185" y="186"/>
                    </a:lnTo>
                    <a:lnTo>
                      <a:pt x="184" y="195"/>
                    </a:lnTo>
                    <a:lnTo>
                      <a:pt x="182" y="204"/>
                    </a:lnTo>
                    <a:lnTo>
                      <a:pt x="180" y="212"/>
                    </a:lnTo>
                    <a:lnTo>
                      <a:pt x="177" y="219"/>
                    </a:lnTo>
                    <a:lnTo>
                      <a:pt x="173" y="226"/>
                    </a:lnTo>
                    <a:lnTo>
                      <a:pt x="170" y="234"/>
                    </a:lnTo>
                    <a:lnTo>
                      <a:pt x="165" y="239"/>
                    </a:lnTo>
                    <a:lnTo>
                      <a:pt x="159" y="245"/>
                    </a:lnTo>
                    <a:lnTo>
                      <a:pt x="152" y="250"/>
                    </a:lnTo>
                    <a:lnTo>
                      <a:pt x="144" y="255"/>
                    </a:lnTo>
                    <a:lnTo>
                      <a:pt x="135" y="260"/>
                    </a:lnTo>
                    <a:lnTo>
                      <a:pt x="124" y="264"/>
                    </a:lnTo>
                    <a:lnTo>
                      <a:pt x="113" y="267"/>
                    </a:lnTo>
                    <a:lnTo>
                      <a:pt x="102" y="268"/>
                    </a:lnTo>
                    <a:lnTo>
                      <a:pt x="90" y="269"/>
                    </a:lnTo>
                    <a:lnTo>
                      <a:pt x="79" y="269"/>
                    </a:lnTo>
                    <a:lnTo>
                      <a:pt x="68" y="267"/>
                    </a:lnTo>
                    <a:lnTo>
                      <a:pt x="59" y="265"/>
                    </a:lnTo>
                    <a:lnTo>
                      <a:pt x="50" y="262"/>
                    </a:lnTo>
                    <a:lnTo>
                      <a:pt x="42" y="258"/>
                    </a:lnTo>
                    <a:lnTo>
                      <a:pt x="35" y="253"/>
                    </a:lnTo>
                    <a:lnTo>
                      <a:pt x="28" y="248"/>
                    </a:lnTo>
                    <a:lnTo>
                      <a:pt x="22" y="241"/>
                    </a:lnTo>
                    <a:lnTo>
                      <a:pt x="16" y="234"/>
                    </a:lnTo>
                    <a:lnTo>
                      <a:pt x="12" y="225"/>
                    </a:lnTo>
                    <a:lnTo>
                      <a:pt x="8" y="216"/>
                    </a:lnTo>
                    <a:lnTo>
                      <a:pt x="5" y="206"/>
                    </a:lnTo>
                    <a:lnTo>
                      <a:pt x="3" y="195"/>
                    </a:lnTo>
                    <a:lnTo>
                      <a:pt x="1" y="183"/>
                    </a:lnTo>
                    <a:lnTo>
                      <a:pt x="0" y="169"/>
                    </a:lnTo>
                    <a:lnTo>
                      <a:pt x="0" y="156"/>
                    </a:lnTo>
                    <a:lnTo>
                      <a:pt x="0" y="129"/>
                    </a:lnTo>
                    <a:lnTo>
                      <a:pt x="3" y="101"/>
                    </a:lnTo>
                    <a:lnTo>
                      <a:pt x="5" y="87"/>
                    </a:lnTo>
                    <a:lnTo>
                      <a:pt x="8" y="75"/>
                    </a:lnTo>
                    <a:lnTo>
                      <a:pt x="11" y="62"/>
                    </a:lnTo>
                    <a:lnTo>
                      <a:pt x="16" y="50"/>
                    </a:lnTo>
                    <a:lnTo>
                      <a:pt x="23" y="39"/>
                    </a:lnTo>
                    <a:lnTo>
                      <a:pt x="29" y="29"/>
                    </a:lnTo>
                    <a:lnTo>
                      <a:pt x="38" y="21"/>
                    </a:lnTo>
                    <a:lnTo>
                      <a:pt x="47" y="14"/>
                    </a:lnTo>
                    <a:lnTo>
                      <a:pt x="52" y="10"/>
                    </a:lnTo>
                    <a:lnTo>
                      <a:pt x="58" y="8"/>
                    </a:lnTo>
                    <a:lnTo>
                      <a:pt x="64" y="5"/>
                    </a:lnTo>
                    <a:lnTo>
                      <a:pt x="70" y="3"/>
                    </a:lnTo>
                    <a:lnTo>
                      <a:pt x="85" y="1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7" y="1"/>
                    </a:lnTo>
                    <a:lnTo>
                      <a:pt x="124" y="2"/>
                    </a:lnTo>
                    <a:lnTo>
                      <a:pt x="131" y="4"/>
                    </a:lnTo>
                    <a:lnTo>
                      <a:pt x="139" y="6"/>
                    </a:lnTo>
                    <a:lnTo>
                      <a:pt x="145" y="9"/>
                    </a:lnTo>
                    <a:lnTo>
                      <a:pt x="151" y="12"/>
                    </a:lnTo>
                    <a:lnTo>
                      <a:pt x="157" y="16"/>
                    </a:lnTo>
                    <a:lnTo>
                      <a:pt x="162" y="21"/>
                    </a:lnTo>
                    <a:lnTo>
                      <a:pt x="166" y="26"/>
                    </a:lnTo>
                    <a:lnTo>
                      <a:pt x="170" y="31"/>
                    </a:lnTo>
                    <a:lnTo>
                      <a:pt x="173" y="37"/>
                    </a:lnTo>
                    <a:lnTo>
                      <a:pt x="176" y="44"/>
                    </a:lnTo>
                    <a:lnTo>
                      <a:pt x="178" y="51"/>
                    </a:lnTo>
                    <a:lnTo>
                      <a:pt x="179" y="59"/>
                    </a:lnTo>
                    <a:lnTo>
                      <a:pt x="180" y="68"/>
                    </a:lnTo>
                    <a:lnTo>
                      <a:pt x="124" y="6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" name="Rectangle 312">
                <a:extLst>
                  <a:ext uri="{FF2B5EF4-FFF2-40B4-BE49-F238E27FC236}">
                    <a16:creationId xmlns:a16="http://schemas.microsoft.com/office/drawing/2014/main" id="{693F4C92-78AB-8A47-AD8C-2C6C87782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3991" y="2742042"/>
                <a:ext cx="106222" cy="106222"/>
              </a:xfrm>
              <a:prstGeom prst="rect">
                <a:avLst/>
              </a:prstGeom>
              <a:solidFill>
                <a:srgbClr val="8C8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" name="Freeform 313">
                <a:extLst>
                  <a:ext uri="{FF2B5EF4-FFF2-40B4-BE49-F238E27FC236}">
                    <a16:creationId xmlns:a16="http://schemas.microsoft.com/office/drawing/2014/main" id="{B2BD1A04-51B8-35A8-2461-15B1A35731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2961" y="2759745"/>
                <a:ext cx="49892" cy="72424"/>
              </a:xfrm>
              <a:custGeom>
                <a:avLst/>
                <a:gdLst>
                  <a:gd name="T0" fmla="*/ 84 w 186"/>
                  <a:gd name="T1" fmla="*/ 135 h 271"/>
                  <a:gd name="T2" fmla="*/ 71 w 186"/>
                  <a:gd name="T3" fmla="*/ 144 h 271"/>
                  <a:gd name="T4" fmla="*/ 60 w 186"/>
                  <a:gd name="T5" fmla="*/ 166 h 271"/>
                  <a:gd name="T6" fmla="*/ 58 w 186"/>
                  <a:gd name="T7" fmla="*/ 190 h 271"/>
                  <a:gd name="T8" fmla="*/ 66 w 186"/>
                  <a:gd name="T9" fmla="*/ 216 h 271"/>
                  <a:gd name="T10" fmla="*/ 80 w 186"/>
                  <a:gd name="T11" fmla="*/ 230 h 271"/>
                  <a:gd name="T12" fmla="*/ 93 w 186"/>
                  <a:gd name="T13" fmla="*/ 233 h 271"/>
                  <a:gd name="T14" fmla="*/ 105 w 186"/>
                  <a:gd name="T15" fmla="*/ 230 h 271"/>
                  <a:gd name="T16" fmla="*/ 120 w 186"/>
                  <a:gd name="T17" fmla="*/ 216 h 271"/>
                  <a:gd name="T18" fmla="*/ 128 w 186"/>
                  <a:gd name="T19" fmla="*/ 191 h 271"/>
                  <a:gd name="T20" fmla="*/ 126 w 186"/>
                  <a:gd name="T21" fmla="*/ 165 h 271"/>
                  <a:gd name="T22" fmla="*/ 116 w 186"/>
                  <a:gd name="T23" fmla="*/ 144 h 271"/>
                  <a:gd name="T24" fmla="*/ 102 w 186"/>
                  <a:gd name="T25" fmla="*/ 135 h 271"/>
                  <a:gd name="T26" fmla="*/ 125 w 186"/>
                  <a:gd name="T27" fmla="*/ 68 h 271"/>
                  <a:gd name="T28" fmla="*/ 119 w 186"/>
                  <a:gd name="T29" fmla="*/ 49 h 271"/>
                  <a:gd name="T30" fmla="*/ 106 w 186"/>
                  <a:gd name="T31" fmla="*/ 40 h 271"/>
                  <a:gd name="T32" fmla="*/ 88 w 186"/>
                  <a:gd name="T33" fmla="*/ 38 h 271"/>
                  <a:gd name="T34" fmla="*/ 75 w 186"/>
                  <a:gd name="T35" fmla="*/ 47 h 271"/>
                  <a:gd name="T36" fmla="*/ 66 w 186"/>
                  <a:gd name="T37" fmla="*/ 62 h 271"/>
                  <a:gd name="T38" fmla="*/ 59 w 186"/>
                  <a:gd name="T39" fmla="*/ 94 h 271"/>
                  <a:gd name="T40" fmla="*/ 63 w 186"/>
                  <a:gd name="T41" fmla="*/ 111 h 271"/>
                  <a:gd name="T42" fmla="*/ 80 w 186"/>
                  <a:gd name="T43" fmla="*/ 101 h 271"/>
                  <a:gd name="T44" fmla="*/ 99 w 186"/>
                  <a:gd name="T45" fmla="*/ 97 h 271"/>
                  <a:gd name="T46" fmla="*/ 124 w 186"/>
                  <a:gd name="T47" fmla="*/ 98 h 271"/>
                  <a:gd name="T48" fmla="*/ 146 w 186"/>
                  <a:gd name="T49" fmla="*/ 106 h 271"/>
                  <a:gd name="T50" fmla="*/ 164 w 186"/>
                  <a:gd name="T51" fmla="*/ 119 h 271"/>
                  <a:gd name="T52" fmla="*/ 178 w 186"/>
                  <a:gd name="T53" fmla="*/ 138 h 271"/>
                  <a:gd name="T54" fmla="*/ 185 w 186"/>
                  <a:gd name="T55" fmla="*/ 160 h 271"/>
                  <a:gd name="T56" fmla="*/ 186 w 186"/>
                  <a:gd name="T57" fmla="*/ 186 h 271"/>
                  <a:gd name="T58" fmla="*/ 180 w 186"/>
                  <a:gd name="T59" fmla="*/ 213 h 271"/>
                  <a:gd name="T60" fmla="*/ 170 w 186"/>
                  <a:gd name="T61" fmla="*/ 234 h 271"/>
                  <a:gd name="T62" fmla="*/ 152 w 186"/>
                  <a:gd name="T63" fmla="*/ 251 h 271"/>
                  <a:gd name="T64" fmla="*/ 124 w 186"/>
                  <a:gd name="T65" fmla="*/ 265 h 271"/>
                  <a:gd name="T66" fmla="*/ 90 w 186"/>
                  <a:gd name="T67" fmla="*/ 271 h 271"/>
                  <a:gd name="T68" fmla="*/ 59 w 186"/>
                  <a:gd name="T69" fmla="*/ 267 h 271"/>
                  <a:gd name="T70" fmla="*/ 34 w 186"/>
                  <a:gd name="T71" fmla="*/ 255 h 271"/>
                  <a:gd name="T72" fmla="*/ 17 w 186"/>
                  <a:gd name="T73" fmla="*/ 234 h 271"/>
                  <a:gd name="T74" fmla="*/ 6 w 186"/>
                  <a:gd name="T75" fmla="*/ 207 h 271"/>
                  <a:gd name="T76" fmla="*/ 0 w 186"/>
                  <a:gd name="T77" fmla="*/ 171 h 271"/>
                  <a:gd name="T78" fmla="*/ 3 w 186"/>
                  <a:gd name="T79" fmla="*/ 102 h 271"/>
                  <a:gd name="T80" fmla="*/ 12 w 186"/>
                  <a:gd name="T81" fmla="*/ 63 h 271"/>
                  <a:gd name="T82" fmla="*/ 29 w 186"/>
                  <a:gd name="T83" fmla="*/ 31 h 271"/>
                  <a:gd name="T84" fmla="*/ 52 w 186"/>
                  <a:gd name="T85" fmla="*/ 11 h 271"/>
                  <a:gd name="T86" fmla="*/ 71 w 186"/>
                  <a:gd name="T87" fmla="*/ 4 h 271"/>
                  <a:gd name="T88" fmla="*/ 108 w 186"/>
                  <a:gd name="T89" fmla="*/ 0 h 271"/>
                  <a:gd name="T90" fmla="*/ 131 w 186"/>
                  <a:gd name="T91" fmla="*/ 4 h 271"/>
                  <a:gd name="T92" fmla="*/ 151 w 186"/>
                  <a:gd name="T93" fmla="*/ 13 h 271"/>
                  <a:gd name="T94" fmla="*/ 166 w 186"/>
                  <a:gd name="T95" fmla="*/ 27 h 271"/>
                  <a:gd name="T96" fmla="*/ 177 w 186"/>
                  <a:gd name="T97" fmla="*/ 45 h 271"/>
                  <a:gd name="T98" fmla="*/ 180 w 186"/>
                  <a:gd name="T99" fmla="*/ 6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6" h="271">
                    <a:moveTo>
                      <a:pt x="93" y="134"/>
                    </a:moveTo>
                    <a:lnTo>
                      <a:pt x="88" y="134"/>
                    </a:lnTo>
                    <a:lnTo>
                      <a:pt x="84" y="135"/>
                    </a:lnTo>
                    <a:lnTo>
                      <a:pt x="81" y="137"/>
                    </a:lnTo>
                    <a:lnTo>
                      <a:pt x="77" y="139"/>
                    </a:lnTo>
                    <a:lnTo>
                      <a:pt x="71" y="144"/>
                    </a:lnTo>
                    <a:lnTo>
                      <a:pt x="66" y="151"/>
                    </a:lnTo>
                    <a:lnTo>
                      <a:pt x="63" y="158"/>
                    </a:lnTo>
                    <a:lnTo>
                      <a:pt x="60" y="166"/>
                    </a:lnTo>
                    <a:lnTo>
                      <a:pt x="59" y="174"/>
                    </a:lnTo>
                    <a:lnTo>
                      <a:pt x="58" y="182"/>
                    </a:lnTo>
                    <a:lnTo>
                      <a:pt x="58" y="190"/>
                    </a:lnTo>
                    <a:lnTo>
                      <a:pt x="60" y="200"/>
                    </a:lnTo>
                    <a:lnTo>
                      <a:pt x="62" y="208"/>
                    </a:lnTo>
                    <a:lnTo>
                      <a:pt x="66" y="216"/>
                    </a:lnTo>
                    <a:lnTo>
                      <a:pt x="70" y="223"/>
                    </a:lnTo>
                    <a:lnTo>
                      <a:pt x="76" y="228"/>
                    </a:lnTo>
                    <a:lnTo>
                      <a:pt x="80" y="230"/>
                    </a:lnTo>
                    <a:lnTo>
                      <a:pt x="84" y="232"/>
                    </a:lnTo>
                    <a:lnTo>
                      <a:pt x="88" y="233"/>
                    </a:lnTo>
                    <a:lnTo>
                      <a:pt x="93" y="233"/>
                    </a:lnTo>
                    <a:lnTo>
                      <a:pt x="97" y="233"/>
                    </a:lnTo>
                    <a:lnTo>
                      <a:pt x="101" y="232"/>
                    </a:lnTo>
                    <a:lnTo>
                      <a:pt x="105" y="230"/>
                    </a:lnTo>
                    <a:lnTo>
                      <a:pt x="109" y="228"/>
                    </a:lnTo>
                    <a:lnTo>
                      <a:pt x="116" y="223"/>
                    </a:lnTo>
                    <a:lnTo>
                      <a:pt x="120" y="216"/>
                    </a:lnTo>
                    <a:lnTo>
                      <a:pt x="124" y="208"/>
                    </a:lnTo>
                    <a:lnTo>
                      <a:pt x="126" y="200"/>
                    </a:lnTo>
                    <a:lnTo>
                      <a:pt x="128" y="191"/>
                    </a:lnTo>
                    <a:lnTo>
                      <a:pt x="128" y="182"/>
                    </a:lnTo>
                    <a:lnTo>
                      <a:pt x="128" y="174"/>
                    </a:lnTo>
                    <a:lnTo>
                      <a:pt x="126" y="165"/>
                    </a:lnTo>
                    <a:lnTo>
                      <a:pt x="124" y="157"/>
                    </a:lnTo>
                    <a:lnTo>
                      <a:pt x="121" y="150"/>
                    </a:lnTo>
                    <a:lnTo>
                      <a:pt x="116" y="144"/>
                    </a:lnTo>
                    <a:lnTo>
                      <a:pt x="109" y="139"/>
                    </a:lnTo>
                    <a:lnTo>
                      <a:pt x="106" y="137"/>
                    </a:lnTo>
                    <a:lnTo>
                      <a:pt x="102" y="135"/>
                    </a:lnTo>
                    <a:lnTo>
                      <a:pt x="97" y="134"/>
                    </a:lnTo>
                    <a:lnTo>
                      <a:pt x="93" y="134"/>
                    </a:lnTo>
                    <a:close/>
                    <a:moveTo>
                      <a:pt x="125" y="68"/>
                    </a:moveTo>
                    <a:lnTo>
                      <a:pt x="124" y="61"/>
                    </a:lnTo>
                    <a:lnTo>
                      <a:pt x="122" y="54"/>
                    </a:lnTo>
                    <a:lnTo>
                      <a:pt x="119" y="49"/>
                    </a:lnTo>
                    <a:lnTo>
                      <a:pt x="116" y="45"/>
                    </a:lnTo>
                    <a:lnTo>
                      <a:pt x="111" y="42"/>
                    </a:lnTo>
                    <a:lnTo>
                      <a:pt x="106" y="40"/>
                    </a:lnTo>
                    <a:lnTo>
                      <a:pt x="100" y="38"/>
                    </a:lnTo>
                    <a:lnTo>
                      <a:pt x="94" y="38"/>
                    </a:lnTo>
                    <a:lnTo>
                      <a:pt x="88" y="38"/>
                    </a:lnTo>
                    <a:lnTo>
                      <a:pt x="83" y="40"/>
                    </a:lnTo>
                    <a:lnTo>
                      <a:pt x="78" y="43"/>
                    </a:lnTo>
                    <a:lnTo>
                      <a:pt x="75" y="47"/>
                    </a:lnTo>
                    <a:lnTo>
                      <a:pt x="71" y="51"/>
                    </a:lnTo>
                    <a:lnTo>
                      <a:pt x="68" y="56"/>
                    </a:lnTo>
                    <a:lnTo>
                      <a:pt x="66" y="62"/>
                    </a:lnTo>
                    <a:lnTo>
                      <a:pt x="64" y="68"/>
                    </a:lnTo>
                    <a:lnTo>
                      <a:pt x="61" y="82"/>
                    </a:lnTo>
                    <a:lnTo>
                      <a:pt x="59" y="94"/>
                    </a:lnTo>
                    <a:lnTo>
                      <a:pt x="58" y="106"/>
                    </a:lnTo>
                    <a:lnTo>
                      <a:pt x="58" y="116"/>
                    </a:lnTo>
                    <a:lnTo>
                      <a:pt x="63" y="111"/>
                    </a:lnTo>
                    <a:lnTo>
                      <a:pt x="68" y="107"/>
                    </a:lnTo>
                    <a:lnTo>
                      <a:pt x="74" y="104"/>
                    </a:lnTo>
                    <a:lnTo>
                      <a:pt x="80" y="101"/>
                    </a:lnTo>
                    <a:lnTo>
                      <a:pt x="86" y="99"/>
                    </a:lnTo>
                    <a:lnTo>
                      <a:pt x="92" y="98"/>
                    </a:lnTo>
                    <a:lnTo>
                      <a:pt x="99" y="97"/>
                    </a:lnTo>
                    <a:lnTo>
                      <a:pt x="106" y="97"/>
                    </a:lnTo>
                    <a:lnTo>
                      <a:pt x="116" y="97"/>
                    </a:lnTo>
                    <a:lnTo>
                      <a:pt x="124" y="98"/>
                    </a:lnTo>
                    <a:lnTo>
                      <a:pt x="132" y="100"/>
                    </a:lnTo>
                    <a:lnTo>
                      <a:pt x="139" y="103"/>
                    </a:lnTo>
                    <a:lnTo>
                      <a:pt x="146" y="106"/>
                    </a:lnTo>
                    <a:lnTo>
                      <a:pt x="153" y="110"/>
                    </a:lnTo>
                    <a:lnTo>
                      <a:pt x="158" y="114"/>
                    </a:lnTo>
                    <a:lnTo>
                      <a:pt x="164" y="119"/>
                    </a:lnTo>
                    <a:lnTo>
                      <a:pt x="170" y="125"/>
                    </a:lnTo>
                    <a:lnTo>
                      <a:pt x="174" y="131"/>
                    </a:lnTo>
                    <a:lnTo>
                      <a:pt x="178" y="138"/>
                    </a:lnTo>
                    <a:lnTo>
                      <a:pt x="181" y="145"/>
                    </a:lnTo>
                    <a:lnTo>
                      <a:pt x="183" y="152"/>
                    </a:lnTo>
                    <a:lnTo>
                      <a:pt x="185" y="160"/>
                    </a:lnTo>
                    <a:lnTo>
                      <a:pt x="186" y="168"/>
                    </a:lnTo>
                    <a:lnTo>
                      <a:pt x="186" y="177"/>
                    </a:lnTo>
                    <a:lnTo>
                      <a:pt x="186" y="186"/>
                    </a:lnTo>
                    <a:lnTo>
                      <a:pt x="185" y="197"/>
                    </a:lnTo>
                    <a:lnTo>
                      <a:pt x="183" y="205"/>
                    </a:lnTo>
                    <a:lnTo>
                      <a:pt x="180" y="213"/>
                    </a:lnTo>
                    <a:lnTo>
                      <a:pt x="177" y="221"/>
                    </a:lnTo>
                    <a:lnTo>
                      <a:pt x="174" y="228"/>
                    </a:lnTo>
                    <a:lnTo>
                      <a:pt x="170" y="234"/>
                    </a:lnTo>
                    <a:lnTo>
                      <a:pt x="165" y="239"/>
                    </a:lnTo>
                    <a:lnTo>
                      <a:pt x="159" y="245"/>
                    </a:lnTo>
                    <a:lnTo>
                      <a:pt x="152" y="251"/>
                    </a:lnTo>
                    <a:lnTo>
                      <a:pt x="144" y="257"/>
                    </a:lnTo>
                    <a:lnTo>
                      <a:pt x="134" y="261"/>
                    </a:lnTo>
                    <a:lnTo>
                      <a:pt x="124" y="265"/>
                    </a:lnTo>
                    <a:lnTo>
                      <a:pt x="114" y="268"/>
                    </a:lnTo>
                    <a:lnTo>
                      <a:pt x="101" y="270"/>
                    </a:lnTo>
                    <a:lnTo>
                      <a:pt x="90" y="271"/>
                    </a:lnTo>
                    <a:lnTo>
                      <a:pt x="79" y="270"/>
                    </a:lnTo>
                    <a:lnTo>
                      <a:pt x="69" y="269"/>
                    </a:lnTo>
                    <a:lnTo>
                      <a:pt x="59" y="267"/>
                    </a:lnTo>
                    <a:lnTo>
                      <a:pt x="50" y="264"/>
                    </a:lnTo>
                    <a:lnTo>
                      <a:pt x="42" y="260"/>
                    </a:lnTo>
                    <a:lnTo>
                      <a:pt x="34" y="255"/>
                    </a:lnTo>
                    <a:lnTo>
                      <a:pt x="28" y="248"/>
                    </a:lnTo>
                    <a:lnTo>
                      <a:pt x="22" y="242"/>
                    </a:lnTo>
                    <a:lnTo>
                      <a:pt x="17" y="234"/>
                    </a:lnTo>
                    <a:lnTo>
                      <a:pt x="12" y="226"/>
                    </a:lnTo>
                    <a:lnTo>
                      <a:pt x="9" y="217"/>
                    </a:lnTo>
                    <a:lnTo>
                      <a:pt x="6" y="207"/>
                    </a:lnTo>
                    <a:lnTo>
                      <a:pt x="3" y="196"/>
                    </a:lnTo>
                    <a:lnTo>
                      <a:pt x="1" y="184"/>
                    </a:lnTo>
                    <a:lnTo>
                      <a:pt x="0" y="171"/>
                    </a:lnTo>
                    <a:lnTo>
                      <a:pt x="0" y="158"/>
                    </a:lnTo>
                    <a:lnTo>
                      <a:pt x="1" y="129"/>
                    </a:lnTo>
                    <a:lnTo>
                      <a:pt x="3" y="102"/>
                    </a:lnTo>
                    <a:lnTo>
                      <a:pt x="5" y="89"/>
                    </a:lnTo>
                    <a:lnTo>
                      <a:pt x="8" y="75"/>
                    </a:lnTo>
                    <a:lnTo>
                      <a:pt x="12" y="63"/>
                    </a:lnTo>
                    <a:lnTo>
                      <a:pt x="16" y="51"/>
                    </a:lnTo>
                    <a:lnTo>
                      <a:pt x="22" y="41"/>
                    </a:lnTo>
                    <a:lnTo>
                      <a:pt x="29" y="31"/>
                    </a:lnTo>
                    <a:lnTo>
                      <a:pt x="37" y="22"/>
                    </a:lnTo>
                    <a:lnTo>
                      <a:pt x="46" y="14"/>
                    </a:lnTo>
                    <a:lnTo>
                      <a:pt x="52" y="11"/>
                    </a:lnTo>
                    <a:lnTo>
                      <a:pt x="58" y="8"/>
                    </a:lnTo>
                    <a:lnTo>
                      <a:pt x="64" y="6"/>
                    </a:lnTo>
                    <a:lnTo>
                      <a:pt x="71" y="4"/>
                    </a:lnTo>
                    <a:lnTo>
                      <a:pt x="85" y="1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7" y="1"/>
                    </a:lnTo>
                    <a:lnTo>
                      <a:pt x="124" y="2"/>
                    </a:lnTo>
                    <a:lnTo>
                      <a:pt x="131" y="4"/>
                    </a:lnTo>
                    <a:lnTo>
                      <a:pt x="138" y="7"/>
                    </a:lnTo>
                    <a:lnTo>
                      <a:pt x="145" y="10"/>
                    </a:lnTo>
                    <a:lnTo>
                      <a:pt x="151" y="13"/>
                    </a:lnTo>
                    <a:lnTo>
                      <a:pt x="156" y="17"/>
                    </a:lnTo>
                    <a:lnTo>
                      <a:pt x="161" y="22"/>
                    </a:lnTo>
                    <a:lnTo>
                      <a:pt x="166" y="27"/>
                    </a:lnTo>
                    <a:lnTo>
                      <a:pt x="171" y="33"/>
                    </a:lnTo>
                    <a:lnTo>
                      <a:pt x="174" y="39"/>
                    </a:lnTo>
                    <a:lnTo>
                      <a:pt x="177" y="45"/>
                    </a:lnTo>
                    <a:lnTo>
                      <a:pt x="178" y="52"/>
                    </a:lnTo>
                    <a:lnTo>
                      <a:pt x="180" y="60"/>
                    </a:lnTo>
                    <a:lnTo>
                      <a:pt x="180" y="68"/>
                    </a:lnTo>
                    <a:lnTo>
                      <a:pt x="125" y="6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" name="Rectangle 314">
                <a:extLst>
                  <a:ext uri="{FF2B5EF4-FFF2-40B4-BE49-F238E27FC236}">
                    <a16:creationId xmlns:a16="http://schemas.microsoft.com/office/drawing/2014/main" id="{30275AEE-26A8-F2F8-3685-1B2BF2CB9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9190" y="1229182"/>
                <a:ext cx="106222" cy="107831"/>
              </a:xfrm>
              <a:prstGeom prst="rect">
                <a:avLst/>
              </a:prstGeom>
              <a:solidFill>
                <a:srgbClr val="8C8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" name="Freeform 315">
                <a:extLst>
                  <a:ext uri="{FF2B5EF4-FFF2-40B4-BE49-F238E27FC236}">
                    <a16:creationId xmlns:a16="http://schemas.microsoft.com/office/drawing/2014/main" id="{2B68C2C2-8AD1-CEA4-3533-305984DD6B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8160" y="1246886"/>
                <a:ext cx="49892" cy="72424"/>
              </a:xfrm>
              <a:custGeom>
                <a:avLst/>
                <a:gdLst>
                  <a:gd name="T0" fmla="*/ 84 w 186"/>
                  <a:gd name="T1" fmla="*/ 135 h 271"/>
                  <a:gd name="T2" fmla="*/ 71 w 186"/>
                  <a:gd name="T3" fmla="*/ 143 h 271"/>
                  <a:gd name="T4" fmla="*/ 60 w 186"/>
                  <a:gd name="T5" fmla="*/ 166 h 271"/>
                  <a:gd name="T6" fmla="*/ 58 w 186"/>
                  <a:gd name="T7" fmla="*/ 190 h 271"/>
                  <a:gd name="T8" fmla="*/ 65 w 186"/>
                  <a:gd name="T9" fmla="*/ 216 h 271"/>
                  <a:gd name="T10" fmla="*/ 79 w 186"/>
                  <a:gd name="T11" fmla="*/ 230 h 271"/>
                  <a:gd name="T12" fmla="*/ 92 w 186"/>
                  <a:gd name="T13" fmla="*/ 233 h 271"/>
                  <a:gd name="T14" fmla="*/ 106 w 186"/>
                  <a:gd name="T15" fmla="*/ 230 h 271"/>
                  <a:gd name="T16" fmla="*/ 120 w 186"/>
                  <a:gd name="T17" fmla="*/ 216 h 271"/>
                  <a:gd name="T18" fmla="*/ 127 w 186"/>
                  <a:gd name="T19" fmla="*/ 191 h 271"/>
                  <a:gd name="T20" fmla="*/ 126 w 186"/>
                  <a:gd name="T21" fmla="*/ 165 h 271"/>
                  <a:gd name="T22" fmla="*/ 116 w 186"/>
                  <a:gd name="T23" fmla="*/ 143 h 271"/>
                  <a:gd name="T24" fmla="*/ 102 w 186"/>
                  <a:gd name="T25" fmla="*/ 135 h 271"/>
                  <a:gd name="T26" fmla="*/ 124 w 186"/>
                  <a:gd name="T27" fmla="*/ 68 h 271"/>
                  <a:gd name="T28" fmla="*/ 119 w 186"/>
                  <a:gd name="T29" fmla="*/ 49 h 271"/>
                  <a:gd name="T30" fmla="*/ 107 w 186"/>
                  <a:gd name="T31" fmla="*/ 40 h 271"/>
                  <a:gd name="T32" fmla="*/ 88 w 186"/>
                  <a:gd name="T33" fmla="*/ 39 h 271"/>
                  <a:gd name="T34" fmla="*/ 74 w 186"/>
                  <a:gd name="T35" fmla="*/ 47 h 271"/>
                  <a:gd name="T36" fmla="*/ 65 w 186"/>
                  <a:gd name="T37" fmla="*/ 62 h 271"/>
                  <a:gd name="T38" fmla="*/ 59 w 186"/>
                  <a:gd name="T39" fmla="*/ 94 h 271"/>
                  <a:gd name="T40" fmla="*/ 63 w 186"/>
                  <a:gd name="T41" fmla="*/ 111 h 271"/>
                  <a:gd name="T42" fmla="*/ 79 w 186"/>
                  <a:gd name="T43" fmla="*/ 101 h 271"/>
                  <a:gd name="T44" fmla="*/ 100 w 186"/>
                  <a:gd name="T45" fmla="*/ 97 h 271"/>
                  <a:gd name="T46" fmla="*/ 123 w 186"/>
                  <a:gd name="T47" fmla="*/ 99 h 271"/>
                  <a:gd name="T48" fmla="*/ 146 w 186"/>
                  <a:gd name="T49" fmla="*/ 106 h 271"/>
                  <a:gd name="T50" fmla="*/ 164 w 186"/>
                  <a:gd name="T51" fmla="*/ 119 h 271"/>
                  <a:gd name="T52" fmla="*/ 177 w 186"/>
                  <a:gd name="T53" fmla="*/ 137 h 271"/>
                  <a:gd name="T54" fmla="*/ 184 w 186"/>
                  <a:gd name="T55" fmla="*/ 160 h 271"/>
                  <a:gd name="T56" fmla="*/ 185 w 186"/>
                  <a:gd name="T57" fmla="*/ 186 h 271"/>
                  <a:gd name="T58" fmla="*/ 180 w 186"/>
                  <a:gd name="T59" fmla="*/ 213 h 271"/>
                  <a:gd name="T60" fmla="*/ 170 w 186"/>
                  <a:gd name="T61" fmla="*/ 234 h 271"/>
                  <a:gd name="T62" fmla="*/ 151 w 186"/>
                  <a:gd name="T63" fmla="*/ 251 h 271"/>
                  <a:gd name="T64" fmla="*/ 124 w 186"/>
                  <a:gd name="T65" fmla="*/ 265 h 271"/>
                  <a:gd name="T66" fmla="*/ 89 w 186"/>
                  <a:gd name="T67" fmla="*/ 271 h 271"/>
                  <a:gd name="T68" fmla="*/ 59 w 186"/>
                  <a:gd name="T69" fmla="*/ 267 h 271"/>
                  <a:gd name="T70" fmla="*/ 34 w 186"/>
                  <a:gd name="T71" fmla="*/ 254 h 271"/>
                  <a:gd name="T72" fmla="*/ 16 w 186"/>
                  <a:gd name="T73" fmla="*/ 234 h 271"/>
                  <a:gd name="T74" fmla="*/ 5 w 186"/>
                  <a:gd name="T75" fmla="*/ 207 h 271"/>
                  <a:gd name="T76" fmla="*/ 0 w 186"/>
                  <a:gd name="T77" fmla="*/ 171 h 271"/>
                  <a:gd name="T78" fmla="*/ 3 w 186"/>
                  <a:gd name="T79" fmla="*/ 102 h 271"/>
                  <a:gd name="T80" fmla="*/ 11 w 186"/>
                  <a:gd name="T81" fmla="*/ 63 h 271"/>
                  <a:gd name="T82" fmla="*/ 29 w 186"/>
                  <a:gd name="T83" fmla="*/ 30 h 271"/>
                  <a:gd name="T84" fmla="*/ 52 w 186"/>
                  <a:gd name="T85" fmla="*/ 11 h 271"/>
                  <a:gd name="T86" fmla="*/ 70 w 186"/>
                  <a:gd name="T87" fmla="*/ 4 h 271"/>
                  <a:gd name="T88" fmla="*/ 109 w 186"/>
                  <a:gd name="T89" fmla="*/ 0 h 271"/>
                  <a:gd name="T90" fmla="*/ 131 w 186"/>
                  <a:gd name="T91" fmla="*/ 4 h 271"/>
                  <a:gd name="T92" fmla="*/ 150 w 186"/>
                  <a:gd name="T93" fmla="*/ 13 h 271"/>
                  <a:gd name="T94" fmla="*/ 166 w 186"/>
                  <a:gd name="T95" fmla="*/ 26 h 271"/>
                  <a:gd name="T96" fmla="*/ 176 w 186"/>
                  <a:gd name="T97" fmla="*/ 45 h 271"/>
                  <a:gd name="T98" fmla="*/ 180 w 186"/>
                  <a:gd name="T99" fmla="*/ 6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6" h="271">
                    <a:moveTo>
                      <a:pt x="92" y="134"/>
                    </a:moveTo>
                    <a:lnTo>
                      <a:pt x="88" y="134"/>
                    </a:lnTo>
                    <a:lnTo>
                      <a:pt x="84" y="135"/>
                    </a:lnTo>
                    <a:lnTo>
                      <a:pt x="80" y="136"/>
                    </a:lnTo>
                    <a:lnTo>
                      <a:pt x="77" y="138"/>
                    </a:lnTo>
                    <a:lnTo>
                      <a:pt x="71" y="143"/>
                    </a:lnTo>
                    <a:lnTo>
                      <a:pt x="66" y="151"/>
                    </a:lnTo>
                    <a:lnTo>
                      <a:pt x="62" y="158"/>
                    </a:lnTo>
                    <a:lnTo>
                      <a:pt x="60" y="166"/>
                    </a:lnTo>
                    <a:lnTo>
                      <a:pt x="58" y="174"/>
                    </a:lnTo>
                    <a:lnTo>
                      <a:pt x="58" y="182"/>
                    </a:lnTo>
                    <a:lnTo>
                      <a:pt x="58" y="190"/>
                    </a:lnTo>
                    <a:lnTo>
                      <a:pt x="59" y="199"/>
                    </a:lnTo>
                    <a:lnTo>
                      <a:pt x="62" y="208"/>
                    </a:lnTo>
                    <a:lnTo>
                      <a:pt x="65" y="216"/>
                    </a:lnTo>
                    <a:lnTo>
                      <a:pt x="70" y="223"/>
                    </a:lnTo>
                    <a:lnTo>
                      <a:pt x="76" y="228"/>
                    </a:lnTo>
                    <a:lnTo>
                      <a:pt x="79" y="230"/>
                    </a:lnTo>
                    <a:lnTo>
                      <a:pt x="83" y="232"/>
                    </a:lnTo>
                    <a:lnTo>
                      <a:pt x="88" y="233"/>
                    </a:lnTo>
                    <a:lnTo>
                      <a:pt x="92" y="233"/>
                    </a:lnTo>
                    <a:lnTo>
                      <a:pt x="97" y="233"/>
                    </a:lnTo>
                    <a:lnTo>
                      <a:pt x="102" y="232"/>
                    </a:lnTo>
                    <a:lnTo>
                      <a:pt x="106" y="230"/>
                    </a:lnTo>
                    <a:lnTo>
                      <a:pt x="109" y="228"/>
                    </a:lnTo>
                    <a:lnTo>
                      <a:pt x="115" y="223"/>
                    </a:lnTo>
                    <a:lnTo>
                      <a:pt x="120" y="216"/>
                    </a:lnTo>
                    <a:lnTo>
                      <a:pt x="124" y="209"/>
                    </a:lnTo>
                    <a:lnTo>
                      <a:pt x="126" y="199"/>
                    </a:lnTo>
                    <a:lnTo>
                      <a:pt x="127" y="191"/>
                    </a:lnTo>
                    <a:lnTo>
                      <a:pt x="128" y="182"/>
                    </a:lnTo>
                    <a:lnTo>
                      <a:pt x="127" y="174"/>
                    </a:lnTo>
                    <a:lnTo>
                      <a:pt x="126" y="165"/>
                    </a:lnTo>
                    <a:lnTo>
                      <a:pt x="124" y="157"/>
                    </a:lnTo>
                    <a:lnTo>
                      <a:pt x="120" y="150"/>
                    </a:lnTo>
                    <a:lnTo>
                      <a:pt x="116" y="143"/>
                    </a:lnTo>
                    <a:lnTo>
                      <a:pt x="110" y="138"/>
                    </a:lnTo>
                    <a:lnTo>
                      <a:pt x="106" y="136"/>
                    </a:lnTo>
                    <a:lnTo>
                      <a:pt x="102" y="135"/>
                    </a:lnTo>
                    <a:lnTo>
                      <a:pt x="97" y="134"/>
                    </a:lnTo>
                    <a:lnTo>
                      <a:pt x="92" y="134"/>
                    </a:lnTo>
                    <a:close/>
                    <a:moveTo>
                      <a:pt x="124" y="68"/>
                    </a:moveTo>
                    <a:lnTo>
                      <a:pt x="123" y="61"/>
                    </a:lnTo>
                    <a:lnTo>
                      <a:pt x="122" y="54"/>
                    </a:lnTo>
                    <a:lnTo>
                      <a:pt x="119" y="49"/>
                    </a:lnTo>
                    <a:lnTo>
                      <a:pt x="116" y="45"/>
                    </a:lnTo>
                    <a:lnTo>
                      <a:pt x="111" y="42"/>
                    </a:lnTo>
                    <a:lnTo>
                      <a:pt x="107" y="40"/>
                    </a:lnTo>
                    <a:lnTo>
                      <a:pt x="101" y="38"/>
                    </a:lnTo>
                    <a:lnTo>
                      <a:pt x="94" y="38"/>
                    </a:lnTo>
                    <a:lnTo>
                      <a:pt x="88" y="39"/>
                    </a:lnTo>
                    <a:lnTo>
                      <a:pt x="83" y="40"/>
                    </a:lnTo>
                    <a:lnTo>
                      <a:pt x="78" y="43"/>
                    </a:lnTo>
                    <a:lnTo>
                      <a:pt x="74" y="47"/>
                    </a:lnTo>
                    <a:lnTo>
                      <a:pt x="71" y="51"/>
                    </a:lnTo>
                    <a:lnTo>
                      <a:pt x="68" y="56"/>
                    </a:lnTo>
                    <a:lnTo>
                      <a:pt x="65" y="62"/>
                    </a:lnTo>
                    <a:lnTo>
                      <a:pt x="63" y="68"/>
                    </a:lnTo>
                    <a:lnTo>
                      <a:pt x="60" y="81"/>
                    </a:lnTo>
                    <a:lnTo>
                      <a:pt x="59" y="94"/>
                    </a:lnTo>
                    <a:lnTo>
                      <a:pt x="58" y="106"/>
                    </a:lnTo>
                    <a:lnTo>
                      <a:pt x="58" y="116"/>
                    </a:lnTo>
                    <a:lnTo>
                      <a:pt x="63" y="111"/>
                    </a:lnTo>
                    <a:lnTo>
                      <a:pt x="68" y="107"/>
                    </a:lnTo>
                    <a:lnTo>
                      <a:pt x="74" y="104"/>
                    </a:lnTo>
                    <a:lnTo>
                      <a:pt x="79" y="101"/>
                    </a:lnTo>
                    <a:lnTo>
                      <a:pt x="86" y="99"/>
                    </a:lnTo>
                    <a:lnTo>
                      <a:pt x="92" y="98"/>
                    </a:lnTo>
                    <a:lnTo>
                      <a:pt x="100" y="97"/>
                    </a:lnTo>
                    <a:lnTo>
                      <a:pt x="106" y="97"/>
                    </a:lnTo>
                    <a:lnTo>
                      <a:pt x="115" y="97"/>
                    </a:lnTo>
                    <a:lnTo>
                      <a:pt x="123" y="99"/>
                    </a:lnTo>
                    <a:lnTo>
                      <a:pt x="131" y="100"/>
                    </a:lnTo>
                    <a:lnTo>
                      <a:pt x="139" y="103"/>
                    </a:lnTo>
                    <a:lnTo>
                      <a:pt x="146" y="106"/>
                    </a:lnTo>
                    <a:lnTo>
                      <a:pt x="152" y="110"/>
                    </a:lnTo>
                    <a:lnTo>
                      <a:pt x="159" y="114"/>
                    </a:lnTo>
                    <a:lnTo>
                      <a:pt x="164" y="119"/>
                    </a:lnTo>
                    <a:lnTo>
                      <a:pt x="169" y="125"/>
                    </a:lnTo>
                    <a:lnTo>
                      <a:pt x="174" y="131"/>
                    </a:lnTo>
                    <a:lnTo>
                      <a:pt x="177" y="137"/>
                    </a:lnTo>
                    <a:lnTo>
                      <a:pt x="180" y="144"/>
                    </a:lnTo>
                    <a:lnTo>
                      <a:pt x="183" y="152"/>
                    </a:lnTo>
                    <a:lnTo>
                      <a:pt x="184" y="160"/>
                    </a:lnTo>
                    <a:lnTo>
                      <a:pt x="185" y="168"/>
                    </a:lnTo>
                    <a:lnTo>
                      <a:pt x="186" y="177"/>
                    </a:lnTo>
                    <a:lnTo>
                      <a:pt x="185" y="186"/>
                    </a:lnTo>
                    <a:lnTo>
                      <a:pt x="184" y="196"/>
                    </a:lnTo>
                    <a:lnTo>
                      <a:pt x="182" y="204"/>
                    </a:lnTo>
                    <a:lnTo>
                      <a:pt x="180" y="213"/>
                    </a:lnTo>
                    <a:lnTo>
                      <a:pt x="177" y="221"/>
                    </a:lnTo>
                    <a:lnTo>
                      <a:pt x="174" y="228"/>
                    </a:lnTo>
                    <a:lnTo>
                      <a:pt x="170" y="234"/>
                    </a:lnTo>
                    <a:lnTo>
                      <a:pt x="165" y="240"/>
                    </a:lnTo>
                    <a:lnTo>
                      <a:pt x="160" y="245"/>
                    </a:lnTo>
                    <a:lnTo>
                      <a:pt x="151" y="251"/>
                    </a:lnTo>
                    <a:lnTo>
                      <a:pt x="143" y="256"/>
                    </a:lnTo>
                    <a:lnTo>
                      <a:pt x="134" y="260"/>
                    </a:lnTo>
                    <a:lnTo>
                      <a:pt x="124" y="265"/>
                    </a:lnTo>
                    <a:lnTo>
                      <a:pt x="113" y="268"/>
                    </a:lnTo>
                    <a:lnTo>
                      <a:pt x="102" y="270"/>
                    </a:lnTo>
                    <a:lnTo>
                      <a:pt x="89" y="271"/>
                    </a:lnTo>
                    <a:lnTo>
                      <a:pt x="78" y="270"/>
                    </a:lnTo>
                    <a:lnTo>
                      <a:pt x="68" y="269"/>
                    </a:lnTo>
                    <a:lnTo>
                      <a:pt x="59" y="267"/>
                    </a:lnTo>
                    <a:lnTo>
                      <a:pt x="50" y="263"/>
                    </a:lnTo>
                    <a:lnTo>
                      <a:pt x="41" y="259"/>
                    </a:lnTo>
                    <a:lnTo>
                      <a:pt x="34" y="254"/>
                    </a:lnTo>
                    <a:lnTo>
                      <a:pt x="27" y="248"/>
                    </a:lnTo>
                    <a:lnTo>
                      <a:pt x="22" y="242"/>
                    </a:lnTo>
                    <a:lnTo>
                      <a:pt x="16" y="234"/>
                    </a:lnTo>
                    <a:lnTo>
                      <a:pt x="12" y="226"/>
                    </a:lnTo>
                    <a:lnTo>
                      <a:pt x="8" y="217"/>
                    </a:lnTo>
                    <a:lnTo>
                      <a:pt x="5" y="207"/>
                    </a:lnTo>
                    <a:lnTo>
                      <a:pt x="3" y="195"/>
                    </a:lnTo>
                    <a:lnTo>
                      <a:pt x="1" y="184"/>
                    </a:lnTo>
                    <a:lnTo>
                      <a:pt x="0" y="171"/>
                    </a:lnTo>
                    <a:lnTo>
                      <a:pt x="0" y="158"/>
                    </a:lnTo>
                    <a:lnTo>
                      <a:pt x="0" y="129"/>
                    </a:lnTo>
                    <a:lnTo>
                      <a:pt x="3" y="102"/>
                    </a:lnTo>
                    <a:lnTo>
                      <a:pt x="5" y="88"/>
                    </a:lnTo>
                    <a:lnTo>
                      <a:pt x="8" y="75"/>
                    </a:lnTo>
                    <a:lnTo>
                      <a:pt x="11" y="63"/>
                    </a:lnTo>
                    <a:lnTo>
                      <a:pt x="16" y="51"/>
                    </a:lnTo>
                    <a:lnTo>
                      <a:pt x="22" y="41"/>
                    </a:lnTo>
                    <a:lnTo>
                      <a:pt x="29" y="30"/>
                    </a:lnTo>
                    <a:lnTo>
                      <a:pt x="37" y="21"/>
                    </a:lnTo>
                    <a:lnTo>
                      <a:pt x="47" y="14"/>
                    </a:lnTo>
                    <a:lnTo>
                      <a:pt x="52" y="11"/>
                    </a:lnTo>
                    <a:lnTo>
                      <a:pt x="58" y="8"/>
                    </a:lnTo>
                    <a:lnTo>
                      <a:pt x="64" y="6"/>
                    </a:lnTo>
                    <a:lnTo>
                      <a:pt x="70" y="4"/>
                    </a:lnTo>
                    <a:lnTo>
                      <a:pt x="84" y="1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7" y="1"/>
                    </a:lnTo>
                    <a:lnTo>
                      <a:pt x="124" y="3"/>
                    </a:lnTo>
                    <a:lnTo>
                      <a:pt x="131" y="4"/>
                    </a:lnTo>
                    <a:lnTo>
                      <a:pt x="138" y="7"/>
                    </a:lnTo>
                    <a:lnTo>
                      <a:pt x="144" y="10"/>
                    </a:lnTo>
                    <a:lnTo>
                      <a:pt x="150" y="13"/>
                    </a:lnTo>
                    <a:lnTo>
                      <a:pt x="157" y="17"/>
                    </a:lnTo>
                    <a:lnTo>
                      <a:pt x="162" y="21"/>
                    </a:lnTo>
                    <a:lnTo>
                      <a:pt x="166" y="26"/>
                    </a:lnTo>
                    <a:lnTo>
                      <a:pt x="170" y="33"/>
                    </a:lnTo>
                    <a:lnTo>
                      <a:pt x="173" y="39"/>
                    </a:lnTo>
                    <a:lnTo>
                      <a:pt x="176" y="45"/>
                    </a:lnTo>
                    <a:lnTo>
                      <a:pt x="178" y="52"/>
                    </a:lnTo>
                    <a:lnTo>
                      <a:pt x="179" y="60"/>
                    </a:lnTo>
                    <a:lnTo>
                      <a:pt x="180" y="68"/>
                    </a:lnTo>
                    <a:lnTo>
                      <a:pt x="124" y="6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" name="Rectangle 316">
                <a:extLst>
                  <a:ext uri="{FF2B5EF4-FFF2-40B4-BE49-F238E27FC236}">
                    <a16:creationId xmlns:a16="http://schemas.microsoft.com/office/drawing/2014/main" id="{DFB5FDD0-606F-DC28-F62E-3AAE7E1EF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284" y="1420704"/>
                <a:ext cx="106222" cy="106222"/>
              </a:xfrm>
              <a:prstGeom prst="rect">
                <a:avLst/>
              </a:prstGeom>
              <a:solidFill>
                <a:srgbClr val="8C8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5" name="Freeform 317">
                <a:extLst>
                  <a:ext uri="{FF2B5EF4-FFF2-40B4-BE49-F238E27FC236}">
                    <a16:creationId xmlns:a16="http://schemas.microsoft.com/office/drawing/2014/main" id="{F05FF6EB-2670-32B1-B8D1-1993FB8106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7644" y="1438407"/>
                <a:ext cx="49892" cy="72424"/>
              </a:xfrm>
              <a:custGeom>
                <a:avLst/>
                <a:gdLst>
                  <a:gd name="T0" fmla="*/ 84 w 186"/>
                  <a:gd name="T1" fmla="*/ 136 h 270"/>
                  <a:gd name="T2" fmla="*/ 71 w 186"/>
                  <a:gd name="T3" fmla="*/ 144 h 270"/>
                  <a:gd name="T4" fmla="*/ 60 w 186"/>
                  <a:gd name="T5" fmla="*/ 166 h 270"/>
                  <a:gd name="T6" fmla="*/ 58 w 186"/>
                  <a:gd name="T7" fmla="*/ 191 h 270"/>
                  <a:gd name="T8" fmla="*/ 66 w 186"/>
                  <a:gd name="T9" fmla="*/ 216 h 270"/>
                  <a:gd name="T10" fmla="*/ 80 w 186"/>
                  <a:gd name="T11" fmla="*/ 230 h 270"/>
                  <a:gd name="T12" fmla="*/ 94 w 186"/>
                  <a:gd name="T13" fmla="*/ 233 h 270"/>
                  <a:gd name="T14" fmla="*/ 106 w 186"/>
                  <a:gd name="T15" fmla="*/ 230 h 270"/>
                  <a:gd name="T16" fmla="*/ 120 w 186"/>
                  <a:gd name="T17" fmla="*/ 216 h 270"/>
                  <a:gd name="T18" fmla="*/ 128 w 186"/>
                  <a:gd name="T19" fmla="*/ 191 h 270"/>
                  <a:gd name="T20" fmla="*/ 126 w 186"/>
                  <a:gd name="T21" fmla="*/ 165 h 270"/>
                  <a:gd name="T22" fmla="*/ 116 w 186"/>
                  <a:gd name="T23" fmla="*/ 144 h 270"/>
                  <a:gd name="T24" fmla="*/ 103 w 186"/>
                  <a:gd name="T25" fmla="*/ 136 h 270"/>
                  <a:gd name="T26" fmla="*/ 124 w 186"/>
                  <a:gd name="T27" fmla="*/ 68 h 270"/>
                  <a:gd name="T28" fmla="*/ 119 w 186"/>
                  <a:gd name="T29" fmla="*/ 49 h 270"/>
                  <a:gd name="T30" fmla="*/ 107 w 186"/>
                  <a:gd name="T31" fmla="*/ 39 h 270"/>
                  <a:gd name="T32" fmla="*/ 89 w 186"/>
                  <a:gd name="T33" fmla="*/ 38 h 270"/>
                  <a:gd name="T34" fmla="*/ 74 w 186"/>
                  <a:gd name="T35" fmla="*/ 47 h 270"/>
                  <a:gd name="T36" fmla="*/ 66 w 186"/>
                  <a:gd name="T37" fmla="*/ 62 h 270"/>
                  <a:gd name="T38" fmla="*/ 59 w 186"/>
                  <a:gd name="T39" fmla="*/ 94 h 270"/>
                  <a:gd name="T40" fmla="*/ 63 w 186"/>
                  <a:gd name="T41" fmla="*/ 111 h 270"/>
                  <a:gd name="T42" fmla="*/ 80 w 186"/>
                  <a:gd name="T43" fmla="*/ 101 h 270"/>
                  <a:gd name="T44" fmla="*/ 100 w 186"/>
                  <a:gd name="T45" fmla="*/ 97 h 270"/>
                  <a:gd name="T46" fmla="*/ 124 w 186"/>
                  <a:gd name="T47" fmla="*/ 98 h 270"/>
                  <a:gd name="T48" fmla="*/ 147 w 186"/>
                  <a:gd name="T49" fmla="*/ 106 h 270"/>
                  <a:gd name="T50" fmla="*/ 165 w 186"/>
                  <a:gd name="T51" fmla="*/ 119 h 270"/>
                  <a:gd name="T52" fmla="*/ 178 w 186"/>
                  <a:gd name="T53" fmla="*/ 138 h 270"/>
                  <a:gd name="T54" fmla="*/ 185 w 186"/>
                  <a:gd name="T55" fmla="*/ 160 h 270"/>
                  <a:gd name="T56" fmla="*/ 186 w 186"/>
                  <a:gd name="T57" fmla="*/ 186 h 270"/>
                  <a:gd name="T58" fmla="*/ 180 w 186"/>
                  <a:gd name="T59" fmla="*/ 213 h 270"/>
                  <a:gd name="T60" fmla="*/ 170 w 186"/>
                  <a:gd name="T61" fmla="*/ 234 h 270"/>
                  <a:gd name="T62" fmla="*/ 153 w 186"/>
                  <a:gd name="T63" fmla="*/ 251 h 270"/>
                  <a:gd name="T64" fmla="*/ 124 w 186"/>
                  <a:gd name="T65" fmla="*/ 265 h 270"/>
                  <a:gd name="T66" fmla="*/ 91 w 186"/>
                  <a:gd name="T67" fmla="*/ 270 h 270"/>
                  <a:gd name="T68" fmla="*/ 59 w 186"/>
                  <a:gd name="T69" fmla="*/ 267 h 270"/>
                  <a:gd name="T70" fmla="*/ 35 w 186"/>
                  <a:gd name="T71" fmla="*/ 255 h 270"/>
                  <a:gd name="T72" fmla="*/ 17 w 186"/>
                  <a:gd name="T73" fmla="*/ 234 h 270"/>
                  <a:gd name="T74" fmla="*/ 5 w 186"/>
                  <a:gd name="T75" fmla="*/ 207 h 270"/>
                  <a:gd name="T76" fmla="*/ 0 w 186"/>
                  <a:gd name="T77" fmla="*/ 171 h 270"/>
                  <a:gd name="T78" fmla="*/ 3 w 186"/>
                  <a:gd name="T79" fmla="*/ 102 h 270"/>
                  <a:gd name="T80" fmla="*/ 12 w 186"/>
                  <a:gd name="T81" fmla="*/ 63 h 270"/>
                  <a:gd name="T82" fmla="*/ 29 w 186"/>
                  <a:gd name="T83" fmla="*/ 31 h 270"/>
                  <a:gd name="T84" fmla="*/ 53 w 186"/>
                  <a:gd name="T85" fmla="*/ 11 h 270"/>
                  <a:gd name="T86" fmla="*/ 71 w 186"/>
                  <a:gd name="T87" fmla="*/ 4 h 270"/>
                  <a:gd name="T88" fmla="*/ 109 w 186"/>
                  <a:gd name="T89" fmla="*/ 0 h 270"/>
                  <a:gd name="T90" fmla="*/ 131 w 186"/>
                  <a:gd name="T91" fmla="*/ 4 h 270"/>
                  <a:gd name="T92" fmla="*/ 151 w 186"/>
                  <a:gd name="T93" fmla="*/ 13 h 270"/>
                  <a:gd name="T94" fmla="*/ 167 w 186"/>
                  <a:gd name="T95" fmla="*/ 27 h 270"/>
                  <a:gd name="T96" fmla="*/ 176 w 186"/>
                  <a:gd name="T97" fmla="*/ 45 h 270"/>
                  <a:gd name="T98" fmla="*/ 180 w 186"/>
                  <a:gd name="T99" fmla="*/ 6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6" h="270">
                    <a:moveTo>
                      <a:pt x="94" y="135"/>
                    </a:moveTo>
                    <a:lnTo>
                      <a:pt x="89" y="135"/>
                    </a:lnTo>
                    <a:lnTo>
                      <a:pt x="84" y="136"/>
                    </a:lnTo>
                    <a:lnTo>
                      <a:pt x="81" y="137"/>
                    </a:lnTo>
                    <a:lnTo>
                      <a:pt x="77" y="139"/>
                    </a:lnTo>
                    <a:lnTo>
                      <a:pt x="71" y="144"/>
                    </a:lnTo>
                    <a:lnTo>
                      <a:pt x="66" y="151"/>
                    </a:lnTo>
                    <a:lnTo>
                      <a:pt x="63" y="158"/>
                    </a:lnTo>
                    <a:lnTo>
                      <a:pt x="60" y="166"/>
                    </a:lnTo>
                    <a:lnTo>
                      <a:pt x="58" y="174"/>
                    </a:lnTo>
                    <a:lnTo>
                      <a:pt x="58" y="182"/>
                    </a:lnTo>
                    <a:lnTo>
                      <a:pt x="58" y="191"/>
                    </a:lnTo>
                    <a:lnTo>
                      <a:pt x="60" y="200"/>
                    </a:lnTo>
                    <a:lnTo>
                      <a:pt x="62" y="208"/>
                    </a:lnTo>
                    <a:lnTo>
                      <a:pt x="66" y="216"/>
                    </a:lnTo>
                    <a:lnTo>
                      <a:pt x="70" y="223"/>
                    </a:lnTo>
                    <a:lnTo>
                      <a:pt x="76" y="228"/>
                    </a:lnTo>
                    <a:lnTo>
                      <a:pt x="80" y="230"/>
                    </a:lnTo>
                    <a:lnTo>
                      <a:pt x="84" y="231"/>
                    </a:lnTo>
                    <a:lnTo>
                      <a:pt x="89" y="232"/>
                    </a:lnTo>
                    <a:lnTo>
                      <a:pt x="94" y="233"/>
                    </a:lnTo>
                    <a:lnTo>
                      <a:pt x="98" y="232"/>
                    </a:lnTo>
                    <a:lnTo>
                      <a:pt x="102" y="231"/>
                    </a:lnTo>
                    <a:lnTo>
                      <a:pt x="106" y="230"/>
                    </a:lnTo>
                    <a:lnTo>
                      <a:pt x="110" y="228"/>
                    </a:lnTo>
                    <a:lnTo>
                      <a:pt x="116" y="223"/>
                    </a:lnTo>
                    <a:lnTo>
                      <a:pt x="120" y="216"/>
                    </a:lnTo>
                    <a:lnTo>
                      <a:pt x="124" y="208"/>
                    </a:lnTo>
                    <a:lnTo>
                      <a:pt x="126" y="200"/>
                    </a:lnTo>
                    <a:lnTo>
                      <a:pt x="128" y="191"/>
                    </a:lnTo>
                    <a:lnTo>
                      <a:pt x="128" y="182"/>
                    </a:lnTo>
                    <a:lnTo>
                      <a:pt x="128" y="174"/>
                    </a:lnTo>
                    <a:lnTo>
                      <a:pt x="126" y="165"/>
                    </a:lnTo>
                    <a:lnTo>
                      <a:pt x="124" y="157"/>
                    </a:lnTo>
                    <a:lnTo>
                      <a:pt x="121" y="150"/>
                    </a:lnTo>
                    <a:lnTo>
                      <a:pt x="116" y="144"/>
                    </a:lnTo>
                    <a:lnTo>
                      <a:pt x="110" y="139"/>
                    </a:lnTo>
                    <a:lnTo>
                      <a:pt x="106" y="137"/>
                    </a:lnTo>
                    <a:lnTo>
                      <a:pt x="103" y="136"/>
                    </a:lnTo>
                    <a:lnTo>
                      <a:pt x="98" y="135"/>
                    </a:lnTo>
                    <a:lnTo>
                      <a:pt x="94" y="135"/>
                    </a:lnTo>
                    <a:close/>
                    <a:moveTo>
                      <a:pt x="124" y="68"/>
                    </a:moveTo>
                    <a:lnTo>
                      <a:pt x="124" y="60"/>
                    </a:lnTo>
                    <a:lnTo>
                      <a:pt x="122" y="54"/>
                    </a:lnTo>
                    <a:lnTo>
                      <a:pt x="119" y="49"/>
                    </a:lnTo>
                    <a:lnTo>
                      <a:pt x="116" y="45"/>
                    </a:lnTo>
                    <a:lnTo>
                      <a:pt x="112" y="42"/>
                    </a:lnTo>
                    <a:lnTo>
                      <a:pt x="107" y="39"/>
                    </a:lnTo>
                    <a:lnTo>
                      <a:pt x="101" y="38"/>
                    </a:lnTo>
                    <a:lnTo>
                      <a:pt x="95" y="38"/>
                    </a:lnTo>
                    <a:lnTo>
                      <a:pt x="89" y="38"/>
                    </a:lnTo>
                    <a:lnTo>
                      <a:pt x="83" y="40"/>
                    </a:lnTo>
                    <a:lnTo>
                      <a:pt x="78" y="43"/>
                    </a:lnTo>
                    <a:lnTo>
                      <a:pt x="74" y="47"/>
                    </a:lnTo>
                    <a:lnTo>
                      <a:pt x="71" y="51"/>
                    </a:lnTo>
                    <a:lnTo>
                      <a:pt x="68" y="56"/>
                    </a:lnTo>
                    <a:lnTo>
                      <a:pt x="66" y="62"/>
                    </a:lnTo>
                    <a:lnTo>
                      <a:pt x="64" y="68"/>
                    </a:lnTo>
                    <a:lnTo>
                      <a:pt x="61" y="81"/>
                    </a:lnTo>
                    <a:lnTo>
                      <a:pt x="59" y="94"/>
                    </a:lnTo>
                    <a:lnTo>
                      <a:pt x="58" y="106"/>
                    </a:lnTo>
                    <a:lnTo>
                      <a:pt x="58" y="116"/>
                    </a:lnTo>
                    <a:lnTo>
                      <a:pt x="63" y="111"/>
                    </a:lnTo>
                    <a:lnTo>
                      <a:pt x="68" y="107"/>
                    </a:lnTo>
                    <a:lnTo>
                      <a:pt x="74" y="104"/>
                    </a:lnTo>
                    <a:lnTo>
                      <a:pt x="80" y="101"/>
                    </a:lnTo>
                    <a:lnTo>
                      <a:pt x="87" y="99"/>
                    </a:lnTo>
                    <a:lnTo>
                      <a:pt x="93" y="98"/>
                    </a:lnTo>
                    <a:lnTo>
                      <a:pt x="100" y="97"/>
                    </a:lnTo>
                    <a:lnTo>
                      <a:pt x="107" y="97"/>
                    </a:lnTo>
                    <a:lnTo>
                      <a:pt x="116" y="97"/>
                    </a:lnTo>
                    <a:lnTo>
                      <a:pt x="124" y="98"/>
                    </a:lnTo>
                    <a:lnTo>
                      <a:pt x="132" y="100"/>
                    </a:lnTo>
                    <a:lnTo>
                      <a:pt x="139" y="103"/>
                    </a:lnTo>
                    <a:lnTo>
                      <a:pt x="147" y="106"/>
                    </a:lnTo>
                    <a:lnTo>
                      <a:pt x="153" y="110"/>
                    </a:lnTo>
                    <a:lnTo>
                      <a:pt x="159" y="114"/>
                    </a:lnTo>
                    <a:lnTo>
                      <a:pt x="165" y="119"/>
                    </a:lnTo>
                    <a:lnTo>
                      <a:pt x="170" y="124"/>
                    </a:lnTo>
                    <a:lnTo>
                      <a:pt x="174" y="130"/>
                    </a:lnTo>
                    <a:lnTo>
                      <a:pt x="178" y="138"/>
                    </a:lnTo>
                    <a:lnTo>
                      <a:pt x="181" y="145"/>
                    </a:lnTo>
                    <a:lnTo>
                      <a:pt x="183" y="152"/>
                    </a:lnTo>
                    <a:lnTo>
                      <a:pt x="185" y="160"/>
                    </a:lnTo>
                    <a:lnTo>
                      <a:pt x="186" y="168"/>
                    </a:lnTo>
                    <a:lnTo>
                      <a:pt x="186" y="176"/>
                    </a:lnTo>
                    <a:lnTo>
                      <a:pt x="186" y="186"/>
                    </a:lnTo>
                    <a:lnTo>
                      <a:pt x="185" y="196"/>
                    </a:lnTo>
                    <a:lnTo>
                      <a:pt x="183" y="205"/>
                    </a:lnTo>
                    <a:lnTo>
                      <a:pt x="180" y="213"/>
                    </a:lnTo>
                    <a:lnTo>
                      <a:pt x="177" y="221"/>
                    </a:lnTo>
                    <a:lnTo>
                      <a:pt x="174" y="228"/>
                    </a:lnTo>
                    <a:lnTo>
                      <a:pt x="170" y="234"/>
                    </a:lnTo>
                    <a:lnTo>
                      <a:pt x="166" y="239"/>
                    </a:lnTo>
                    <a:lnTo>
                      <a:pt x="160" y="245"/>
                    </a:lnTo>
                    <a:lnTo>
                      <a:pt x="153" y="251"/>
                    </a:lnTo>
                    <a:lnTo>
                      <a:pt x="145" y="256"/>
                    </a:lnTo>
                    <a:lnTo>
                      <a:pt x="134" y="261"/>
                    </a:lnTo>
                    <a:lnTo>
                      <a:pt x="124" y="265"/>
                    </a:lnTo>
                    <a:lnTo>
                      <a:pt x="114" y="268"/>
                    </a:lnTo>
                    <a:lnTo>
                      <a:pt x="102" y="270"/>
                    </a:lnTo>
                    <a:lnTo>
                      <a:pt x="91" y="270"/>
                    </a:lnTo>
                    <a:lnTo>
                      <a:pt x="79" y="270"/>
                    </a:lnTo>
                    <a:lnTo>
                      <a:pt x="69" y="269"/>
                    </a:lnTo>
                    <a:lnTo>
                      <a:pt x="59" y="267"/>
                    </a:lnTo>
                    <a:lnTo>
                      <a:pt x="50" y="263"/>
                    </a:lnTo>
                    <a:lnTo>
                      <a:pt x="43" y="260"/>
                    </a:lnTo>
                    <a:lnTo>
                      <a:pt x="35" y="255"/>
                    </a:lnTo>
                    <a:lnTo>
                      <a:pt x="28" y="249"/>
                    </a:lnTo>
                    <a:lnTo>
                      <a:pt x="22" y="242"/>
                    </a:lnTo>
                    <a:lnTo>
                      <a:pt x="17" y="234"/>
                    </a:lnTo>
                    <a:lnTo>
                      <a:pt x="12" y="226"/>
                    </a:lnTo>
                    <a:lnTo>
                      <a:pt x="8" y="217"/>
                    </a:lnTo>
                    <a:lnTo>
                      <a:pt x="5" y="207"/>
                    </a:lnTo>
                    <a:lnTo>
                      <a:pt x="3" y="196"/>
                    </a:lnTo>
                    <a:lnTo>
                      <a:pt x="1" y="183"/>
                    </a:lnTo>
                    <a:lnTo>
                      <a:pt x="0" y="171"/>
                    </a:lnTo>
                    <a:lnTo>
                      <a:pt x="0" y="157"/>
                    </a:lnTo>
                    <a:lnTo>
                      <a:pt x="1" y="129"/>
                    </a:lnTo>
                    <a:lnTo>
                      <a:pt x="3" y="102"/>
                    </a:lnTo>
                    <a:lnTo>
                      <a:pt x="5" y="89"/>
                    </a:lnTo>
                    <a:lnTo>
                      <a:pt x="8" y="76"/>
                    </a:lnTo>
                    <a:lnTo>
                      <a:pt x="12" y="63"/>
                    </a:lnTo>
                    <a:lnTo>
                      <a:pt x="16" y="51"/>
                    </a:lnTo>
                    <a:lnTo>
                      <a:pt x="22" y="40"/>
                    </a:lnTo>
                    <a:lnTo>
                      <a:pt x="29" y="31"/>
                    </a:lnTo>
                    <a:lnTo>
                      <a:pt x="38" y="22"/>
                    </a:lnTo>
                    <a:lnTo>
                      <a:pt x="47" y="14"/>
                    </a:lnTo>
                    <a:lnTo>
                      <a:pt x="53" y="11"/>
                    </a:lnTo>
                    <a:lnTo>
                      <a:pt x="58" y="8"/>
                    </a:lnTo>
                    <a:lnTo>
                      <a:pt x="64" y="6"/>
                    </a:lnTo>
                    <a:lnTo>
                      <a:pt x="71" y="4"/>
                    </a:lnTo>
                    <a:lnTo>
                      <a:pt x="85" y="1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7" y="1"/>
                    </a:lnTo>
                    <a:lnTo>
                      <a:pt x="124" y="2"/>
                    </a:lnTo>
                    <a:lnTo>
                      <a:pt x="131" y="4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1" y="13"/>
                    </a:lnTo>
                    <a:lnTo>
                      <a:pt x="157" y="18"/>
                    </a:lnTo>
                    <a:lnTo>
                      <a:pt x="162" y="22"/>
                    </a:lnTo>
                    <a:lnTo>
                      <a:pt x="167" y="27"/>
                    </a:lnTo>
                    <a:lnTo>
                      <a:pt x="171" y="33"/>
                    </a:lnTo>
                    <a:lnTo>
                      <a:pt x="174" y="39"/>
                    </a:lnTo>
                    <a:lnTo>
                      <a:pt x="176" y="45"/>
                    </a:lnTo>
                    <a:lnTo>
                      <a:pt x="178" y="52"/>
                    </a:lnTo>
                    <a:lnTo>
                      <a:pt x="180" y="60"/>
                    </a:lnTo>
                    <a:lnTo>
                      <a:pt x="180" y="68"/>
                    </a:lnTo>
                    <a:lnTo>
                      <a:pt x="124" y="6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6" name="Freeform 318">
                <a:extLst>
                  <a:ext uri="{FF2B5EF4-FFF2-40B4-BE49-F238E27FC236}">
                    <a16:creationId xmlns:a16="http://schemas.microsoft.com/office/drawing/2014/main" id="{ACCC41E6-B5AC-C5F9-6C4F-42CD831FE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992" y="4568739"/>
                <a:ext cx="67596" cy="67596"/>
              </a:xfrm>
              <a:custGeom>
                <a:avLst/>
                <a:gdLst>
                  <a:gd name="T0" fmla="*/ 1 w 256"/>
                  <a:gd name="T1" fmla="*/ 114 h 255"/>
                  <a:gd name="T2" fmla="*/ 7 w 256"/>
                  <a:gd name="T3" fmla="*/ 90 h 255"/>
                  <a:gd name="T4" fmla="*/ 16 w 256"/>
                  <a:gd name="T5" fmla="*/ 67 h 255"/>
                  <a:gd name="T6" fmla="*/ 30 w 256"/>
                  <a:gd name="T7" fmla="*/ 46 h 255"/>
                  <a:gd name="T8" fmla="*/ 47 w 256"/>
                  <a:gd name="T9" fmla="*/ 29 h 255"/>
                  <a:gd name="T10" fmla="*/ 68 w 256"/>
                  <a:gd name="T11" fmla="*/ 16 h 255"/>
                  <a:gd name="T12" fmla="*/ 90 w 256"/>
                  <a:gd name="T13" fmla="*/ 6 h 255"/>
                  <a:gd name="T14" fmla="*/ 115 w 256"/>
                  <a:gd name="T15" fmla="*/ 1 h 255"/>
                  <a:gd name="T16" fmla="*/ 141 w 256"/>
                  <a:gd name="T17" fmla="*/ 1 h 255"/>
                  <a:gd name="T18" fmla="*/ 166 w 256"/>
                  <a:gd name="T19" fmla="*/ 6 h 255"/>
                  <a:gd name="T20" fmla="*/ 189 w 256"/>
                  <a:gd name="T21" fmla="*/ 16 h 255"/>
                  <a:gd name="T22" fmla="*/ 209 w 256"/>
                  <a:gd name="T23" fmla="*/ 29 h 255"/>
                  <a:gd name="T24" fmla="*/ 226 w 256"/>
                  <a:gd name="T25" fmla="*/ 46 h 255"/>
                  <a:gd name="T26" fmla="*/ 241 w 256"/>
                  <a:gd name="T27" fmla="*/ 67 h 255"/>
                  <a:gd name="T28" fmla="*/ 250 w 256"/>
                  <a:gd name="T29" fmla="*/ 90 h 255"/>
                  <a:gd name="T30" fmla="*/ 255 w 256"/>
                  <a:gd name="T31" fmla="*/ 114 h 255"/>
                  <a:gd name="T32" fmla="*/ 255 w 256"/>
                  <a:gd name="T33" fmla="*/ 141 h 255"/>
                  <a:gd name="T34" fmla="*/ 250 w 256"/>
                  <a:gd name="T35" fmla="*/ 165 h 255"/>
                  <a:gd name="T36" fmla="*/ 241 w 256"/>
                  <a:gd name="T37" fmla="*/ 189 h 255"/>
                  <a:gd name="T38" fmla="*/ 226 w 256"/>
                  <a:gd name="T39" fmla="*/ 209 h 255"/>
                  <a:gd name="T40" fmla="*/ 209 w 256"/>
                  <a:gd name="T41" fmla="*/ 226 h 255"/>
                  <a:gd name="T42" fmla="*/ 189 w 256"/>
                  <a:gd name="T43" fmla="*/ 240 h 255"/>
                  <a:gd name="T44" fmla="*/ 166 w 256"/>
                  <a:gd name="T45" fmla="*/ 250 h 255"/>
                  <a:gd name="T46" fmla="*/ 141 w 256"/>
                  <a:gd name="T47" fmla="*/ 255 h 255"/>
                  <a:gd name="T48" fmla="*/ 115 w 256"/>
                  <a:gd name="T49" fmla="*/ 255 h 255"/>
                  <a:gd name="T50" fmla="*/ 90 w 256"/>
                  <a:gd name="T51" fmla="*/ 250 h 255"/>
                  <a:gd name="T52" fmla="*/ 68 w 256"/>
                  <a:gd name="T53" fmla="*/ 240 h 255"/>
                  <a:gd name="T54" fmla="*/ 47 w 256"/>
                  <a:gd name="T55" fmla="*/ 226 h 255"/>
                  <a:gd name="T56" fmla="*/ 30 w 256"/>
                  <a:gd name="T57" fmla="*/ 209 h 255"/>
                  <a:gd name="T58" fmla="*/ 16 w 256"/>
                  <a:gd name="T59" fmla="*/ 189 h 255"/>
                  <a:gd name="T60" fmla="*/ 7 w 256"/>
                  <a:gd name="T61" fmla="*/ 165 h 255"/>
                  <a:gd name="T62" fmla="*/ 1 w 256"/>
                  <a:gd name="T63" fmla="*/ 14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255">
                    <a:moveTo>
                      <a:pt x="0" y="128"/>
                    </a:moveTo>
                    <a:lnTo>
                      <a:pt x="1" y="114"/>
                    </a:lnTo>
                    <a:lnTo>
                      <a:pt x="3" y="102"/>
                    </a:lnTo>
                    <a:lnTo>
                      <a:pt x="7" y="90"/>
                    </a:lnTo>
                    <a:lnTo>
                      <a:pt x="11" y="78"/>
                    </a:lnTo>
                    <a:lnTo>
                      <a:pt x="16" y="67"/>
                    </a:lnTo>
                    <a:lnTo>
                      <a:pt x="23" y="56"/>
                    </a:lnTo>
                    <a:lnTo>
                      <a:pt x="30" y="46"/>
                    </a:lnTo>
                    <a:lnTo>
                      <a:pt x="38" y="38"/>
                    </a:lnTo>
                    <a:lnTo>
                      <a:pt x="47" y="29"/>
                    </a:lnTo>
                    <a:lnTo>
                      <a:pt x="56" y="22"/>
                    </a:lnTo>
                    <a:lnTo>
                      <a:pt x="68" y="16"/>
                    </a:lnTo>
                    <a:lnTo>
                      <a:pt x="79" y="11"/>
                    </a:lnTo>
                    <a:lnTo>
                      <a:pt x="90" y="6"/>
                    </a:lnTo>
                    <a:lnTo>
                      <a:pt x="102" y="2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4" y="2"/>
                    </a:lnTo>
                    <a:lnTo>
                      <a:pt x="166" y="6"/>
                    </a:lnTo>
                    <a:lnTo>
                      <a:pt x="178" y="11"/>
                    </a:lnTo>
                    <a:lnTo>
                      <a:pt x="189" y="16"/>
                    </a:lnTo>
                    <a:lnTo>
                      <a:pt x="199" y="22"/>
                    </a:lnTo>
                    <a:lnTo>
                      <a:pt x="209" y="29"/>
                    </a:lnTo>
                    <a:lnTo>
                      <a:pt x="218" y="38"/>
                    </a:lnTo>
                    <a:lnTo>
                      <a:pt x="226" y="46"/>
                    </a:lnTo>
                    <a:lnTo>
                      <a:pt x="234" y="56"/>
                    </a:lnTo>
                    <a:lnTo>
                      <a:pt x="241" y="67"/>
                    </a:lnTo>
                    <a:lnTo>
                      <a:pt x="246" y="78"/>
                    </a:lnTo>
                    <a:lnTo>
                      <a:pt x="250" y="90"/>
                    </a:lnTo>
                    <a:lnTo>
                      <a:pt x="253" y="102"/>
                    </a:lnTo>
                    <a:lnTo>
                      <a:pt x="255" y="114"/>
                    </a:lnTo>
                    <a:lnTo>
                      <a:pt x="256" y="128"/>
                    </a:lnTo>
                    <a:lnTo>
                      <a:pt x="255" y="141"/>
                    </a:lnTo>
                    <a:lnTo>
                      <a:pt x="253" y="153"/>
                    </a:lnTo>
                    <a:lnTo>
                      <a:pt x="250" y="165"/>
                    </a:lnTo>
                    <a:lnTo>
                      <a:pt x="246" y="177"/>
                    </a:lnTo>
                    <a:lnTo>
                      <a:pt x="241" y="189"/>
                    </a:lnTo>
                    <a:lnTo>
                      <a:pt x="234" y="199"/>
                    </a:lnTo>
                    <a:lnTo>
                      <a:pt x="226" y="209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9" y="240"/>
                    </a:lnTo>
                    <a:lnTo>
                      <a:pt x="178" y="246"/>
                    </a:lnTo>
                    <a:lnTo>
                      <a:pt x="166" y="250"/>
                    </a:lnTo>
                    <a:lnTo>
                      <a:pt x="154" y="253"/>
                    </a:lnTo>
                    <a:lnTo>
                      <a:pt x="141" y="255"/>
                    </a:lnTo>
                    <a:lnTo>
                      <a:pt x="128" y="255"/>
                    </a:lnTo>
                    <a:lnTo>
                      <a:pt x="115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9" y="246"/>
                    </a:lnTo>
                    <a:lnTo>
                      <a:pt x="68" y="240"/>
                    </a:lnTo>
                    <a:lnTo>
                      <a:pt x="56" y="233"/>
                    </a:lnTo>
                    <a:lnTo>
                      <a:pt x="47" y="226"/>
                    </a:lnTo>
                    <a:lnTo>
                      <a:pt x="38" y="218"/>
                    </a:lnTo>
                    <a:lnTo>
                      <a:pt x="30" y="209"/>
                    </a:lnTo>
                    <a:lnTo>
                      <a:pt x="23" y="199"/>
                    </a:lnTo>
                    <a:lnTo>
                      <a:pt x="16" y="189"/>
                    </a:lnTo>
                    <a:lnTo>
                      <a:pt x="11" y="177"/>
                    </a:lnTo>
                    <a:lnTo>
                      <a:pt x="7" y="165"/>
                    </a:lnTo>
                    <a:lnTo>
                      <a:pt x="3" y="153"/>
                    </a:lnTo>
                    <a:lnTo>
                      <a:pt x="1" y="141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7" name="Freeform 319">
                <a:extLst>
                  <a:ext uri="{FF2B5EF4-FFF2-40B4-BE49-F238E27FC236}">
                    <a16:creationId xmlns:a16="http://schemas.microsoft.com/office/drawing/2014/main" id="{1938433C-6F26-6DD1-A0DD-947D132BA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992" y="4568739"/>
                <a:ext cx="67596" cy="67596"/>
              </a:xfrm>
              <a:custGeom>
                <a:avLst/>
                <a:gdLst>
                  <a:gd name="T0" fmla="*/ 1 w 256"/>
                  <a:gd name="T1" fmla="*/ 114 h 255"/>
                  <a:gd name="T2" fmla="*/ 7 w 256"/>
                  <a:gd name="T3" fmla="*/ 90 h 255"/>
                  <a:gd name="T4" fmla="*/ 16 w 256"/>
                  <a:gd name="T5" fmla="*/ 67 h 255"/>
                  <a:gd name="T6" fmla="*/ 30 w 256"/>
                  <a:gd name="T7" fmla="*/ 46 h 255"/>
                  <a:gd name="T8" fmla="*/ 47 w 256"/>
                  <a:gd name="T9" fmla="*/ 29 h 255"/>
                  <a:gd name="T10" fmla="*/ 68 w 256"/>
                  <a:gd name="T11" fmla="*/ 16 h 255"/>
                  <a:gd name="T12" fmla="*/ 90 w 256"/>
                  <a:gd name="T13" fmla="*/ 6 h 255"/>
                  <a:gd name="T14" fmla="*/ 115 w 256"/>
                  <a:gd name="T15" fmla="*/ 1 h 255"/>
                  <a:gd name="T16" fmla="*/ 141 w 256"/>
                  <a:gd name="T17" fmla="*/ 1 h 255"/>
                  <a:gd name="T18" fmla="*/ 166 w 256"/>
                  <a:gd name="T19" fmla="*/ 6 h 255"/>
                  <a:gd name="T20" fmla="*/ 189 w 256"/>
                  <a:gd name="T21" fmla="*/ 16 h 255"/>
                  <a:gd name="T22" fmla="*/ 209 w 256"/>
                  <a:gd name="T23" fmla="*/ 29 h 255"/>
                  <a:gd name="T24" fmla="*/ 226 w 256"/>
                  <a:gd name="T25" fmla="*/ 46 h 255"/>
                  <a:gd name="T26" fmla="*/ 241 w 256"/>
                  <a:gd name="T27" fmla="*/ 67 h 255"/>
                  <a:gd name="T28" fmla="*/ 250 w 256"/>
                  <a:gd name="T29" fmla="*/ 90 h 255"/>
                  <a:gd name="T30" fmla="*/ 255 w 256"/>
                  <a:gd name="T31" fmla="*/ 114 h 255"/>
                  <a:gd name="T32" fmla="*/ 255 w 256"/>
                  <a:gd name="T33" fmla="*/ 141 h 255"/>
                  <a:gd name="T34" fmla="*/ 250 w 256"/>
                  <a:gd name="T35" fmla="*/ 165 h 255"/>
                  <a:gd name="T36" fmla="*/ 241 w 256"/>
                  <a:gd name="T37" fmla="*/ 189 h 255"/>
                  <a:gd name="T38" fmla="*/ 226 w 256"/>
                  <a:gd name="T39" fmla="*/ 209 h 255"/>
                  <a:gd name="T40" fmla="*/ 209 w 256"/>
                  <a:gd name="T41" fmla="*/ 226 h 255"/>
                  <a:gd name="T42" fmla="*/ 189 w 256"/>
                  <a:gd name="T43" fmla="*/ 240 h 255"/>
                  <a:gd name="T44" fmla="*/ 166 w 256"/>
                  <a:gd name="T45" fmla="*/ 250 h 255"/>
                  <a:gd name="T46" fmla="*/ 141 w 256"/>
                  <a:gd name="T47" fmla="*/ 255 h 255"/>
                  <a:gd name="T48" fmla="*/ 115 w 256"/>
                  <a:gd name="T49" fmla="*/ 255 h 255"/>
                  <a:gd name="T50" fmla="*/ 90 w 256"/>
                  <a:gd name="T51" fmla="*/ 250 h 255"/>
                  <a:gd name="T52" fmla="*/ 68 w 256"/>
                  <a:gd name="T53" fmla="*/ 240 h 255"/>
                  <a:gd name="T54" fmla="*/ 47 w 256"/>
                  <a:gd name="T55" fmla="*/ 226 h 255"/>
                  <a:gd name="T56" fmla="*/ 30 w 256"/>
                  <a:gd name="T57" fmla="*/ 209 h 255"/>
                  <a:gd name="T58" fmla="*/ 16 w 256"/>
                  <a:gd name="T59" fmla="*/ 189 h 255"/>
                  <a:gd name="T60" fmla="*/ 7 w 256"/>
                  <a:gd name="T61" fmla="*/ 165 h 255"/>
                  <a:gd name="T62" fmla="*/ 1 w 256"/>
                  <a:gd name="T63" fmla="*/ 14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255">
                    <a:moveTo>
                      <a:pt x="0" y="128"/>
                    </a:moveTo>
                    <a:lnTo>
                      <a:pt x="1" y="114"/>
                    </a:lnTo>
                    <a:lnTo>
                      <a:pt x="3" y="102"/>
                    </a:lnTo>
                    <a:lnTo>
                      <a:pt x="7" y="90"/>
                    </a:lnTo>
                    <a:lnTo>
                      <a:pt x="11" y="78"/>
                    </a:lnTo>
                    <a:lnTo>
                      <a:pt x="16" y="67"/>
                    </a:lnTo>
                    <a:lnTo>
                      <a:pt x="23" y="56"/>
                    </a:lnTo>
                    <a:lnTo>
                      <a:pt x="30" y="46"/>
                    </a:lnTo>
                    <a:lnTo>
                      <a:pt x="38" y="38"/>
                    </a:lnTo>
                    <a:lnTo>
                      <a:pt x="47" y="29"/>
                    </a:lnTo>
                    <a:lnTo>
                      <a:pt x="56" y="22"/>
                    </a:lnTo>
                    <a:lnTo>
                      <a:pt x="68" y="16"/>
                    </a:lnTo>
                    <a:lnTo>
                      <a:pt x="79" y="11"/>
                    </a:lnTo>
                    <a:lnTo>
                      <a:pt x="90" y="6"/>
                    </a:lnTo>
                    <a:lnTo>
                      <a:pt x="102" y="2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4" y="2"/>
                    </a:lnTo>
                    <a:lnTo>
                      <a:pt x="166" y="6"/>
                    </a:lnTo>
                    <a:lnTo>
                      <a:pt x="178" y="11"/>
                    </a:lnTo>
                    <a:lnTo>
                      <a:pt x="189" y="16"/>
                    </a:lnTo>
                    <a:lnTo>
                      <a:pt x="199" y="22"/>
                    </a:lnTo>
                    <a:lnTo>
                      <a:pt x="209" y="29"/>
                    </a:lnTo>
                    <a:lnTo>
                      <a:pt x="218" y="38"/>
                    </a:lnTo>
                    <a:lnTo>
                      <a:pt x="226" y="46"/>
                    </a:lnTo>
                    <a:lnTo>
                      <a:pt x="234" y="56"/>
                    </a:lnTo>
                    <a:lnTo>
                      <a:pt x="241" y="67"/>
                    </a:lnTo>
                    <a:lnTo>
                      <a:pt x="246" y="78"/>
                    </a:lnTo>
                    <a:lnTo>
                      <a:pt x="250" y="90"/>
                    </a:lnTo>
                    <a:lnTo>
                      <a:pt x="253" y="102"/>
                    </a:lnTo>
                    <a:lnTo>
                      <a:pt x="255" y="114"/>
                    </a:lnTo>
                    <a:lnTo>
                      <a:pt x="256" y="128"/>
                    </a:lnTo>
                    <a:lnTo>
                      <a:pt x="255" y="141"/>
                    </a:lnTo>
                    <a:lnTo>
                      <a:pt x="253" y="153"/>
                    </a:lnTo>
                    <a:lnTo>
                      <a:pt x="250" y="165"/>
                    </a:lnTo>
                    <a:lnTo>
                      <a:pt x="246" y="177"/>
                    </a:lnTo>
                    <a:lnTo>
                      <a:pt x="241" y="189"/>
                    </a:lnTo>
                    <a:lnTo>
                      <a:pt x="234" y="199"/>
                    </a:lnTo>
                    <a:lnTo>
                      <a:pt x="226" y="209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9" y="240"/>
                    </a:lnTo>
                    <a:lnTo>
                      <a:pt x="178" y="246"/>
                    </a:lnTo>
                    <a:lnTo>
                      <a:pt x="166" y="250"/>
                    </a:lnTo>
                    <a:lnTo>
                      <a:pt x="154" y="253"/>
                    </a:lnTo>
                    <a:lnTo>
                      <a:pt x="141" y="255"/>
                    </a:lnTo>
                    <a:lnTo>
                      <a:pt x="128" y="255"/>
                    </a:lnTo>
                    <a:lnTo>
                      <a:pt x="115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9" y="246"/>
                    </a:lnTo>
                    <a:lnTo>
                      <a:pt x="68" y="240"/>
                    </a:lnTo>
                    <a:lnTo>
                      <a:pt x="56" y="233"/>
                    </a:lnTo>
                    <a:lnTo>
                      <a:pt x="47" y="226"/>
                    </a:lnTo>
                    <a:lnTo>
                      <a:pt x="38" y="218"/>
                    </a:lnTo>
                    <a:lnTo>
                      <a:pt x="30" y="209"/>
                    </a:lnTo>
                    <a:lnTo>
                      <a:pt x="23" y="199"/>
                    </a:lnTo>
                    <a:lnTo>
                      <a:pt x="16" y="189"/>
                    </a:lnTo>
                    <a:lnTo>
                      <a:pt x="11" y="177"/>
                    </a:lnTo>
                    <a:lnTo>
                      <a:pt x="7" y="165"/>
                    </a:lnTo>
                    <a:lnTo>
                      <a:pt x="3" y="153"/>
                    </a:lnTo>
                    <a:lnTo>
                      <a:pt x="1" y="141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" name="Freeform 320">
                <a:extLst>
                  <a:ext uri="{FF2B5EF4-FFF2-40B4-BE49-F238E27FC236}">
                    <a16:creationId xmlns:a16="http://schemas.microsoft.com/office/drawing/2014/main" id="{738F7519-1EF1-0D76-A7B9-B85A831D5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543" y="2589146"/>
                <a:ext cx="67596" cy="67596"/>
              </a:xfrm>
              <a:custGeom>
                <a:avLst/>
                <a:gdLst>
                  <a:gd name="T0" fmla="*/ 1 w 255"/>
                  <a:gd name="T1" fmla="*/ 114 h 255"/>
                  <a:gd name="T2" fmla="*/ 6 w 255"/>
                  <a:gd name="T3" fmla="*/ 90 h 255"/>
                  <a:gd name="T4" fmla="*/ 16 w 255"/>
                  <a:gd name="T5" fmla="*/ 66 h 255"/>
                  <a:gd name="T6" fmla="*/ 29 w 255"/>
                  <a:gd name="T7" fmla="*/ 46 h 255"/>
                  <a:gd name="T8" fmla="*/ 47 w 255"/>
                  <a:gd name="T9" fmla="*/ 29 h 255"/>
                  <a:gd name="T10" fmla="*/ 67 w 255"/>
                  <a:gd name="T11" fmla="*/ 15 h 255"/>
                  <a:gd name="T12" fmla="*/ 90 w 255"/>
                  <a:gd name="T13" fmla="*/ 5 h 255"/>
                  <a:gd name="T14" fmla="*/ 115 w 255"/>
                  <a:gd name="T15" fmla="*/ 1 h 255"/>
                  <a:gd name="T16" fmla="*/ 141 w 255"/>
                  <a:gd name="T17" fmla="*/ 1 h 255"/>
                  <a:gd name="T18" fmla="*/ 166 w 255"/>
                  <a:gd name="T19" fmla="*/ 5 h 255"/>
                  <a:gd name="T20" fmla="*/ 188 w 255"/>
                  <a:gd name="T21" fmla="*/ 15 h 255"/>
                  <a:gd name="T22" fmla="*/ 209 w 255"/>
                  <a:gd name="T23" fmla="*/ 29 h 255"/>
                  <a:gd name="T24" fmla="*/ 226 w 255"/>
                  <a:gd name="T25" fmla="*/ 46 h 255"/>
                  <a:gd name="T26" fmla="*/ 240 w 255"/>
                  <a:gd name="T27" fmla="*/ 66 h 255"/>
                  <a:gd name="T28" fmla="*/ 249 w 255"/>
                  <a:gd name="T29" fmla="*/ 90 h 255"/>
                  <a:gd name="T30" fmla="*/ 254 w 255"/>
                  <a:gd name="T31" fmla="*/ 114 h 255"/>
                  <a:gd name="T32" fmla="*/ 254 w 255"/>
                  <a:gd name="T33" fmla="*/ 141 h 255"/>
                  <a:gd name="T34" fmla="*/ 249 w 255"/>
                  <a:gd name="T35" fmla="*/ 165 h 255"/>
                  <a:gd name="T36" fmla="*/ 240 w 255"/>
                  <a:gd name="T37" fmla="*/ 188 h 255"/>
                  <a:gd name="T38" fmla="*/ 226 w 255"/>
                  <a:gd name="T39" fmla="*/ 209 h 255"/>
                  <a:gd name="T40" fmla="*/ 209 w 255"/>
                  <a:gd name="T41" fmla="*/ 226 h 255"/>
                  <a:gd name="T42" fmla="*/ 188 w 255"/>
                  <a:gd name="T43" fmla="*/ 239 h 255"/>
                  <a:gd name="T44" fmla="*/ 166 w 255"/>
                  <a:gd name="T45" fmla="*/ 249 h 255"/>
                  <a:gd name="T46" fmla="*/ 141 w 255"/>
                  <a:gd name="T47" fmla="*/ 255 h 255"/>
                  <a:gd name="T48" fmla="*/ 115 w 255"/>
                  <a:gd name="T49" fmla="*/ 255 h 255"/>
                  <a:gd name="T50" fmla="*/ 90 w 255"/>
                  <a:gd name="T51" fmla="*/ 249 h 255"/>
                  <a:gd name="T52" fmla="*/ 67 w 255"/>
                  <a:gd name="T53" fmla="*/ 239 h 255"/>
                  <a:gd name="T54" fmla="*/ 47 w 255"/>
                  <a:gd name="T55" fmla="*/ 226 h 255"/>
                  <a:gd name="T56" fmla="*/ 29 w 255"/>
                  <a:gd name="T57" fmla="*/ 209 h 255"/>
                  <a:gd name="T58" fmla="*/ 16 w 255"/>
                  <a:gd name="T59" fmla="*/ 188 h 255"/>
                  <a:gd name="T60" fmla="*/ 6 w 255"/>
                  <a:gd name="T61" fmla="*/ 165 h 255"/>
                  <a:gd name="T62" fmla="*/ 1 w 255"/>
                  <a:gd name="T63" fmla="*/ 14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7"/>
                    </a:move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6" y="66"/>
                    </a:lnTo>
                    <a:lnTo>
                      <a:pt x="22" y="56"/>
                    </a:lnTo>
                    <a:lnTo>
                      <a:pt x="29" y="46"/>
                    </a:lnTo>
                    <a:lnTo>
                      <a:pt x="38" y="38"/>
                    </a:lnTo>
                    <a:lnTo>
                      <a:pt x="47" y="29"/>
                    </a:lnTo>
                    <a:lnTo>
                      <a:pt x="57" y="22"/>
                    </a:lnTo>
                    <a:lnTo>
                      <a:pt x="67" y="15"/>
                    </a:lnTo>
                    <a:lnTo>
                      <a:pt x="78" y="10"/>
                    </a:lnTo>
                    <a:lnTo>
                      <a:pt x="90" y="5"/>
                    </a:lnTo>
                    <a:lnTo>
                      <a:pt x="102" y="2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4" y="2"/>
                    </a:lnTo>
                    <a:lnTo>
                      <a:pt x="166" y="5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9" y="22"/>
                    </a:lnTo>
                    <a:lnTo>
                      <a:pt x="209" y="29"/>
                    </a:lnTo>
                    <a:lnTo>
                      <a:pt x="218" y="38"/>
                    </a:lnTo>
                    <a:lnTo>
                      <a:pt x="226" y="46"/>
                    </a:lnTo>
                    <a:lnTo>
                      <a:pt x="234" y="56"/>
                    </a:lnTo>
                    <a:lnTo>
                      <a:pt x="240" y="66"/>
                    </a:lnTo>
                    <a:lnTo>
                      <a:pt x="245" y="78"/>
                    </a:lnTo>
                    <a:lnTo>
                      <a:pt x="249" y="90"/>
                    </a:lnTo>
                    <a:lnTo>
                      <a:pt x="252" y="102"/>
                    </a:lnTo>
                    <a:lnTo>
                      <a:pt x="254" y="114"/>
                    </a:lnTo>
                    <a:lnTo>
                      <a:pt x="255" y="127"/>
                    </a:lnTo>
                    <a:lnTo>
                      <a:pt x="254" y="141"/>
                    </a:lnTo>
                    <a:lnTo>
                      <a:pt x="252" y="153"/>
                    </a:lnTo>
                    <a:lnTo>
                      <a:pt x="249" y="165"/>
                    </a:lnTo>
                    <a:lnTo>
                      <a:pt x="245" y="177"/>
                    </a:lnTo>
                    <a:lnTo>
                      <a:pt x="240" y="188"/>
                    </a:lnTo>
                    <a:lnTo>
                      <a:pt x="234" y="199"/>
                    </a:lnTo>
                    <a:lnTo>
                      <a:pt x="226" y="209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8" y="239"/>
                    </a:lnTo>
                    <a:lnTo>
                      <a:pt x="177" y="245"/>
                    </a:lnTo>
                    <a:lnTo>
                      <a:pt x="166" y="249"/>
                    </a:lnTo>
                    <a:lnTo>
                      <a:pt x="154" y="253"/>
                    </a:lnTo>
                    <a:lnTo>
                      <a:pt x="141" y="255"/>
                    </a:lnTo>
                    <a:lnTo>
                      <a:pt x="128" y="255"/>
                    </a:lnTo>
                    <a:lnTo>
                      <a:pt x="115" y="255"/>
                    </a:lnTo>
                    <a:lnTo>
                      <a:pt x="102" y="253"/>
                    </a:lnTo>
                    <a:lnTo>
                      <a:pt x="90" y="249"/>
                    </a:lnTo>
                    <a:lnTo>
                      <a:pt x="78" y="245"/>
                    </a:lnTo>
                    <a:lnTo>
                      <a:pt x="67" y="239"/>
                    </a:lnTo>
                    <a:lnTo>
                      <a:pt x="57" y="233"/>
                    </a:lnTo>
                    <a:lnTo>
                      <a:pt x="47" y="226"/>
                    </a:lnTo>
                    <a:lnTo>
                      <a:pt x="38" y="218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6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1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9" name="Freeform 321">
                <a:extLst>
                  <a:ext uri="{FF2B5EF4-FFF2-40B4-BE49-F238E27FC236}">
                    <a16:creationId xmlns:a16="http://schemas.microsoft.com/office/drawing/2014/main" id="{0F84A10C-53E0-5F87-60BB-39A811346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543" y="2589146"/>
                <a:ext cx="67596" cy="67596"/>
              </a:xfrm>
              <a:custGeom>
                <a:avLst/>
                <a:gdLst>
                  <a:gd name="T0" fmla="*/ 1 w 255"/>
                  <a:gd name="T1" fmla="*/ 114 h 255"/>
                  <a:gd name="T2" fmla="*/ 6 w 255"/>
                  <a:gd name="T3" fmla="*/ 90 h 255"/>
                  <a:gd name="T4" fmla="*/ 16 w 255"/>
                  <a:gd name="T5" fmla="*/ 66 h 255"/>
                  <a:gd name="T6" fmla="*/ 29 w 255"/>
                  <a:gd name="T7" fmla="*/ 46 h 255"/>
                  <a:gd name="T8" fmla="*/ 47 w 255"/>
                  <a:gd name="T9" fmla="*/ 29 h 255"/>
                  <a:gd name="T10" fmla="*/ 67 w 255"/>
                  <a:gd name="T11" fmla="*/ 15 h 255"/>
                  <a:gd name="T12" fmla="*/ 90 w 255"/>
                  <a:gd name="T13" fmla="*/ 5 h 255"/>
                  <a:gd name="T14" fmla="*/ 115 w 255"/>
                  <a:gd name="T15" fmla="*/ 1 h 255"/>
                  <a:gd name="T16" fmla="*/ 141 w 255"/>
                  <a:gd name="T17" fmla="*/ 1 h 255"/>
                  <a:gd name="T18" fmla="*/ 166 w 255"/>
                  <a:gd name="T19" fmla="*/ 5 h 255"/>
                  <a:gd name="T20" fmla="*/ 188 w 255"/>
                  <a:gd name="T21" fmla="*/ 15 h 255"/>
                  <a:gd name="T22" fmla="*/ 209 w 255"/>
                  <a:gd name="T23" fmla="*/ 29 h 255"/>
                  <a:gd name="T24" fmla="*/ 226 w 255"/>
                  <a:gd name="T25" fmla="*/ 46 h 255"/>
                  <a:gd name="T26" fmla="*/ 240 w 255"/>
                  <a:gd name="T27" fmla="*/ 66 h 255"/>
                  <a:gd name="T28" fmla="*/ 249 w 255"/>
                  <a:gd name="T29" fmla="*/ 90 h 255"/>
                  <a:gd name="T30" fmla="*/ 254 w 255"/>
                  <a:gd name="T31" fmla="*/ 114 h 255"/>
                  <a:gd name="T32" fmla="*/ 254 w 255"/>
                  <a:gd name="T33" fmla="*/ 141 h 255"/>
                  <a:gd name="T34" fmla="*/ 249 w 255"/>
                  <a:gd name="T35" fmla="*/ 165 h 255"/>
                  <a:gd name="T36" fmla="*/ 240 w 255"/>
                  <a:gd name="T37" fmla="*/ 188 h 255"/>
                  <a:gd name="T38" fmla="*/ 226 w 255"/>
                  <a:gd name="T39" fmla="*/ 209 h 255"/>
                  <a:gd name="T40" fmla="*/ 209 w 255"/>
                  <a:gd name="T41" fmla="*/ 226 h 255"/>
                  <a:gd name="T42" fmla="*/ 188 w 255"/>
                  <a:gd name="T43" fmla="*/ 239 h 255"/>
                  <a:gd name="T44" fmla="*/ 166 w 255"/>
                  <a:gd name="T45" fmla="*/ 249 h 255"/>
                  <a:gd name="T46" fmla="*/ 141 w 255"/>
                  <a:gd name="T47" fmla="*/ 255 h 255"/>
                  <a:gd name="T48" fmla="*/ 115 w 255"/>
                  <a:gd name="T49" fmla="*/ 255 h 255"/>
                  <a:gd name="T50" fmla="*/ 90 w 255"/>
                  <a:gd name="T51" fmla="*/ 249 h 255"/>
                  <a:gd name="T52" fmla="*/ 67 w 255"/>
                  <a:gd name="T53" fmla="*/ 239 h 255"/>
                  <a:gd name="T54" fmla="*/ 47 w 255"/>
                  <a:gd name="T55" fmla="*/ 226 h 255"/>
                  <a:gd name="T56" fmla="*/ 29 w 255"/>
                  <a:gd name="T57" fmla="*/ 209 h 255"/>
                  <a:gd name="T58" fmla="*/ 16 w 255"/>
                  <a:gd name="T59" fmla="*/ 188 h 255"/>
                  <a:gd name="T60" fmla="*/ 6 w 255"/>
                  <a:gd name="T61" fmla="*/ 165 h 255"/>
                  <a:gd name="T62" fmla="*/ 1 w 255"/>
                  <a:gd name="T63" fmla="*/ 14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7"/>
                    </a:move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6" y="66"/>
                    </a:lnTo>
                    <a:lnTo>
                      <a:pt x="22" y="56"/>
                    </a:lnTo>
                    <a:lnTo>
                      <a:pt x="29" y="46"/>
                    </a:lnTo>
                    <a:lnTo>
                      <a:pt x="38" y="38"/>
                    </a:lnTo>
                    <a:lnTo>
                      <a:pt x="47" y="29"/>
                    </a:lnTo>
                    <a:lnTo>
                      <a:pt x="57" y="22"/>
                    </a:lnTo>
                    <a:lnTo>
                      <a:pt x="67" y="15"/>
                    </a:lnTo>
                    <a:lnTo>
                      <a:pt x="78" y="10"/>
                    </a:lnTo>
                    <a:lnTo>
                      <a:pt x="90" y="5"/>
                    </a:lnTo>
                    <a:lnTo>
                      <a:pt x="102" y="2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4" y="2"/>
                    </a:lnTo>
                    <a:lnTo>
                      <a:pt x="166" y="5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9" y="22"/>
                    </a:lnTo>
                    <a:lnTo>
                      <a:pt x="209" y="29"/>
                    </a:lnTo>
                    <a:lnTo>
                      <a:pt x="218" y="38"/>
                    </a:lnTo>
                    <a:lnTo>
                      <a:pt x="226" y="46"/>
                    </a:lnTo>
                    <a:lnTo>
                      <a:pt x="234" y="56"/>
                    </a:lnTo>
                    <a:lnTo>
                      <a:pt x="240" y="66"/>
                    </a:lnTo>
                    <a:lnTo>
                      <a:pt x="245" y="78"/>
                    </a:lnTo>
                    <a:lnTo>
                      <a:pt x="249" y="90"/>
                    </a:lnTo>
                    <a:lnTo>
                      <a:pt x="252" y="102"/>
                    </a:lnTo>
                    <a:lnTo>
                      <a:pt x="254" y="114"/>
                    </a:lnTo>
                    <a:lnTo>
                      <a:pt x="255" y="127"/>
                    </a:lnTo>
                    <a:lnTo>
                      <a:pt x="254" y="141"/>
                    </a:lnTo>
                    <a:lnTo>
                      <a:pt x="252" y="153"/>
                    </a:lnTo>
                    <a:lnTo>
                      <a:pt x="249" y="165"/>
                    </a:lnTo>
                    <a:lnTo>
                      <a:pt x="245" y="177"/>
                    </a:lnTo>
                    <a:lnTo>
                      <a:pt x="240" y="188"/>
                    </a:lnTo>
                    <a:lnTo>
                      <a:pt x="234" y="199"/>
                    </a:lnTo>
                    <a:lnTo>
                      <a:pt x="226" y="209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8" y="239"/>
                    </a:lnTo>
                    <a:lnTo>
                      <a:pt x="177" y="245"/>
                    </a:lnTo>
                    <a:lnTo>
                      <a:pt x="166" y="249"/>
                    </a:lnTo>
                    <a:lnTo>
                      <a:pt x="154" y="253"/>
                    </a:lnTo>
                    <a:lnTo>
                      <a:pt x="141" y="255"/>
                    </a:lnTo>
                    <a:lnTo>
                      <a:pt x="128" y="255"/>
                    </a:lnTo>
                    <a:lnTo>
                      <a:pt x="115" y="255"/>
                    </a:lnTo>
                    <a:lnTo>
                      <a:pt x="102" y="253"/>
                    </a:lnTo>
                    <a:lnTo>
                      <a:pt x="90" y="249"/>
                    </a:lnTo>
                    <a:lnTo>
                      <a:pt x="78" y="245"/>
                    </a:lnTo>
                    <a:lnTo>
                      <a:pt x="67" y="239"/>
                    </a:lnTo>
                    <a:lnTo>
                      <a:pt x="57" y="233"/>
                    </a:lnTo>
                    <a:lnTo>
                      <a:pt x="47" y="226"/>
                    </a:lnTo>
                    <a:lnTo>
                      <a:pt x="38" y="218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6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1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0" name="Freeform 322">
                <a:extLst>
                  <a:ext uri="{FF2B5EF4-FFF2-40B4-BE49-F238E27FC236}">
                    <a16:creationId xmlns:a16="http://schemas.microsoft.com/office/drawing/2014/main" id="{45E84544-63DA-DDDB-3FC5-10AB4D9CA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035" y="1913188"/>
                <a:ext cx="69205" cy="69205"/>
              </a:xfrm>
              <a:custGeom>
                <a:avLst/>
                <a:gdLst>
                  <a:gd name="T0" fmla="*/ 1 w 256"/>
                  <a:gd name="T1" fmla="*/ 115 h 255"/>
                  <a:gd name="T2" fmla="*/ 6 w 256"/>
                  <a:gd name="T3" fmla="*/ 89 h 255"/>
                  <a:gd name="T4" fmla="*/ 16 w 256"/>
                  <a:gd name="T5" fmla="*/ 67 h 255"/>
                  <a:gd name="T6" fmla="*/ 30 w 256"/>
                  <a:gd name="T7" fmla="*/ 47 h 255"/>
                  <a:gd name="T8" fmla="*/ 47 w 256"/>
                  <a:gd name="T9" fmla="*/ 29 h 255"/>
                  <a:gd name="T10" fmla="*/ 68 w 256"/>
                  <a:gd name="T11" fmla="*/ 15 h 255"/>
                  <a:gd name="T12" fmla="*/ 90 w 256"/>
                  <a:gd name="T13" fmla="*/ 6 h 255"/>
                  <a:gd name="T14" fmla="*/ 115 w 256"/>
                  <a:gd name="T15" fmla="*/ 1 h 255"/>
                  <a:gd name="T16" fmla="*/ 141 w 256"/>
                  <a:gd name="T17" fmla="*/ 1 h 255"/>
                  <a:gd name="T18" fmla="*/ 166 w 256"/>
                  <a:gd name="T19" fmla="*/ 6 h 255"/>
                  <a:gd name="T20" fmla="*/ 189 w 256"/>
                  <a:gd name="T21" fmla="*/ 15 h 255"/>
                  <a:gd name="T22" fmla="*/ 209 w 256"/>
                  <a:gd name="T23" fmla="*/ 29 h 255"/>
                  <a:gd name="T24" fmla="*/ 226 w 256"/>
                  <a:gd name="T25" fmla="*/ 47 h 255"/>
                  <a:gd name="T26" fmla="*/ 241 w 256"/>
                  <a:gd name="T27" fmla="*/ 67 h 255"/>
                  <a:gd name="T28" fmla="*/ 250 w 256"/>
                  <a:gd name="T29" fmla="*/ 89 h 255"/>
                  <a:gd name="T30" fmla="*/ 255 w 256"/>
                  <a:gd name="T31" fmla="*/ 115 h 255"/>
                  <a:gd name="T32" fmla="*/ 255 w 256"/>
                  <a:gd name="T33" fmla="*/ 140 h 255"/>
                  <a:gd name="T34" fmla="*/ 250 w 256"/>
                  <a:gd name="T35" fmla="*/ 166 h 255"/>
                  <a:gd name="T36" fmla="*/ 241 w 256"/>
                  <a:gd name="T37" fmla="*/ 188 h 255"/>
                  <a:gd name="T38" fmla="*/ 226 w 256"/>
                  <a:gd name="T39" fmla="*/ 208 h 255"/>
                  <a:gd name="T40" fmla="*/ 209 w 256"/>
                  <a:gd name="T41" fmla="*/ 226 h 255"/>
                  <a:gd name="T42" fmla="*/ 189 w 256"/>
                  <a:gd name="T43" fmla="*/ 240 h 255"/>
                  <a:gd name="T44" fmla="*/ 166 w 256"/>
                  <a:gd name="T45" fmla="*/ 249 h 255"/>
                  <a:gd name="T46" fmla="*/ 141 w 256"/>
                  <a:gd name="T47" fmla="*/ 254 h 255"/>
                  <a:gd name="T48" fmla="*/ 115 w 256"/>
                  <a:gd name="T49" fmla="*/ 254 h 255"/>
                  <a:gd name="T50" fmla="*/ 90 w 256"/>
                  <a:gd name="T51" fmla="*/ 249 h 255"/>
                  <a:gd name="T52" fmla="*/ 68 w 256"/>
                  <a:gd name="T53" fmla="*/ 240 h 255"/>
                  <a:gd name="T54" fmla="*/ 47 w 256"/>
                  <a:gd name="T55" fmla="*/ 226 h 255"/>
                  <a:gd name="T56" fmla="*/ 30 w 256"/>
                  <a:gd name="T57" fmla="*/ 208 h 255"/>
                  <a:gd name="T58" fmla="*/ 16 w 256"/>
                  <a:gd name="T59" fmla="*/ 188 h 255"/>
                  <a:gd name="T60" fmla="*/ 6 w 256"/>
                  <a:gd name="T61" fmla="*/ 166 h 255"/>
                  <a:gd name="T62" fmla="*/ 1 w 256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255">
                    <a:moveTo>
                      <a:pt x="0" y="128"/>
                    </a:moveTo>
                    <a:lnTo>
                      <a:pt x="1" y="115"/>
                    </a:lnTo>
                    <a:lnTo>
                      <a:pt x="3" y="102"/>
                    </a:lnTo>
                    <a:lnTo>
                      <a:pt x="6" y="89"/>
                    </a:lnTo>
                    <a:lnTo>
                      <a:pt x="11" y="78"/>
                    </a:lnTo>
                    <a:lnTo>
                      <a:pt x="16" y="67"/>
                    </a:lnTo>
                    <a:lnTo>
                      <a:pt x="23" y="56"/>
                    </a:lnTo>
                    <a:lnTo>
                      <a:pt x="30" y="47"/>
                    </a:lnTo>
                    <a:lnTo>
                      <a:pt x="38" y="37"/>
                    </a:lnTo>
                    <a:lnTo>
                      <a:pt x="47" y="29"/>
                    </a:lnTo>
                    <a:lnTo>
                      <a:pt x="56" y="22"/>
                    </a:lnTo>
                    <a:lnTo>
                      <a:pt x="68" y="15"/>
                    </a:lnTo>
                    <a:lnTo>
                      <a:pt x="79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4" y="3"/>
                    </a:lnTo>
                    <a:lnTo>
                      <a:pt x="166" y="6"/>
                    </a:lnTo>
                    <a:lnTo>
                      <a:pt x="177" y="10"/>
                    </a:lnTo>
                    <a:lnTo>
                      <a:pt x="189" y="15"/>
                    </a:lnTo>
                    <a:lnTo>
                      <a:pt x="199" y="22"/>
                    </a:lnTo>
                    <a:lnTo>
                      <a:pt x="209" y="29"/>
                    </a:lnTo>
                    <a:lnTo>
                      <a:pt x="218" y="37"/>
                    </a:lnTo>
                    <a:lnTo>
                      <a:pt x="226" y="47"/>
                    </a:lnTo>
                    <a:lnTo>
                      <a:pt x="233" y="56"/>
                    </a:lnTo>
                    <a:lnTo>
                      <a:pt x="241" y="67"/>
                    </a:lnTo>
                    <a:lnTo>
                      <a:pt x="246" y="78"/>
                    </a:lnTo>
                    <a:lnTo>
                      <a:pt x="250" y="89"/>
                    </a:lnTo>
                    <a:lnTo>
                      <a:pt x="253" y="102"/>
                    </a:lnTo>
                    <a:lnTo>
                      <a:pt x="255" y="115"/>
                    </a:lnTo>
                    <a:lnTo>
                      <a:pt x="256" y="128"/>
                    </a:lnTo>
                    <a:lnTo>
                      <a:pt x="255" y="140"/>
                    </a:lnTo>
                    <a:lnTo>
                      <a:pt x="253" y="153"/>
                    </a:lnTo>
                    <a:lnTo>
                      <a:pt x="250" y="166"/>
                    </a:lnTo>
                    <a:lnTo>
                      <a:pt x="246" y="177"/>
                    </a:lnTo>
                    <a:lnTo>
                      <a:pt x="241" y="188"/>
                    </a:lnTo>
                    <a:lnTo>
                      <a:pt x="233" y="199"/>
                    </a:lnTo>
                    <a:lnTo>
                      <a:pt x="226" y="208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9" y="240"/>
                    </a:lnTo>
                    <a:lnTo>
                      <a:pt x="177" y="245"/>
                    </a:lnTo>
                    <a:lnTo>
                      <a:pt x="166" y="249"/>
                    </a:lnTo>
                    <a:lnTo>
                      <a:pt x="154" y="252"/>
                    </a:lnTo>
                    <a:lnTo>
                      <a:pt x="141" y="254"/>
                    </a:lnTo>
                    <a:lnTo>
                      <a:pt x="128" y="255"/>
                    </a:lnTo>
                    <a:lnTo>
                      <a:pt x="115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9" y="245"/>
                    </a:lnTo>
                    <a:lnTo>
                      <a:pt x="68" y="240"/>
                    </a:lnTo>
                    <a:lnTo>
                      <a:pt x="56" y="233"/>
                    </a:lnTo>
                    <a:lnTo>
                      <a:pt x="47" y="226"/>
                    </a:lnTo>
                    <a:lnTo>
                      <a:pt x="38" y="218"/>
                    </a:lnTo>
                    <a:lnTo>
                      <a:pt x="30" y="208"/>
                    </a:lnTo>
                    <a:lnTo>
                      <a:pt x="23" y="199"/>
                    </a:lnTo>
                    <a:lnTo>
                      <a:pt x="16" y="188"/>
                    </a:lnTo>
                    <a:lnTo>
                      <a:pt x="11" y="177"/>
                    </a:lnTo>
                    <a:lnTo>
                      <a:pt x="6" y="166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1" name="Freeform 323">
                <a:extLst>
                  <a:ext uri="{FF2B5EF4-FFF2-40B4-BE49-F238E27FC236}">
                    <a16:creationId xmlns:a16="http://schemas.microsoft.com/office/drawing/2014/main" id="{128CA9FB-126D-BE8A-6E8A-004F8F362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035" y="1913188"/>
                <a:ext cx="69205" cy="69205"/>
              </a:xfrm>
              <a:custGeom>
                <a:avLst/>
                <a:gdLst>
                  <a:gd name="T0" fmla="*/ 1 w 256"/>
                  <a:gd name="T1" fmla="*/ 115 h 255"/>
                  <a:gd name="T2" fmla="*/ 6 w 256"/>
                  <a:gd name="T3" fmla="*/ 89 h 255"/>
                  <a:gd name="T4" fmla="*/ 16 w 256"/>
                  <a:gd name="T5" fmla="*/ 67 h 255"/>
                  <a:gd name="T6" fmla="*/ 30 w 256"/>
                  <a:gd name="T7" fmla="*/ 47 h 255"/>
                  <a:gd name="T8" fmla="*/ 47 w 256"/>
                  <a:gd name="T9" fmla="*/ 29 h 255"/>
                  <a:gd name="T10" fmla="*/ 68 w 256"/>
                  <a:gd name="T11" fmla="*/ 15 h 255"/>
                  <a:gd name="T12" fmla="*/ 90 w 256"/>
                  <a:gd name="T13" fmla="*/ 6 h 255"/>
                  <a:gd name="T14" fmla="*/ 115 w 256"/>
                  <a:gd name="T15" fmla="*/ 1 h 255"/>
                  <a:gd name="T16" fmla="*/ 141 w 256"/>
                  <a:gd name="T17" fmla="*/ 1 h 255"/>
                  <a:gd name="T18" fmla="*/ 166 w 256"/>
                  <a:gd name="T19" fmla="*/ 6 h 255"/>
                  <a:gd name="T20" fmla="*/ 189 w 256"/>
                  <a:gd name="T21" fmla="*/ 15 h 255"/>
                  <a:gd name="T22" fmla="*/ 209 w 256"/>
                  <a:gd name="T23" fmla="*/ 29 h 255"/>
                  <a:gd name="T24" fmla="*/ 226 w 256"/>
                  <a:gd name="T25" fmla="*/ 47 h 255"/>
                  <a:gd name="T26" fmla="*/ 241 w 256"/>
                  <a:gd name="T27" fmla="*/ 67 h 255"/>
                  <a:gd name="T28" fmla="*/ 250 w 256"/>
                  <a:gd name="T29" fmla="*/ 89 h 255"/>
                  <a:gd name="T30" fmla="*/ 255 w 256"/>
                  <a:gd name="T31" fmla="*/ 115 h 255"/>
                  <a:gd name="T32" fmla="*/ 255 w 256"/>
                  <a:gd name="T33" fmla="*/ 140 h 255"/>
                  <a:gd name="T34" fmla="*/ 250 w 256"/>
                  <a:gd name="T35" fmla="*/ 166 h 255"/>
                  <a:gd name="T36" fmla="*/ 241 w 256"/>
                  <a:gd name="T37" fmla="*/ 188 h 255"/>
                  <a:gd name="T38" fmla="*/ 226 w 256"/>
                  <a:gd name="T39" fmla="*/ 208 h 255"/>
                  <a:gd name="T40" fmla="*/ 209 w 256"/>
                  <a:gd name="T41" fmla="*/ 226 h 255"/>
                  <a:gd name="T42" fmla="*/ 189 w 256"/>
                  <a:gd name="T43" fmla="*/ 240 h 255"/>
                  <a:gd name="T44" fmla="*/ 166 w 256"/>
                  <a:gd name="T45" fmla="*/ 249 h 255"/>
                  <a:gd name="T46" fmla="*/ 141 w 256"/>
                  <a:gd name="T47" fmla="*/ 254 h 255"/>
                  <a:gd name="T48" fmla="*/ 115 w 256"/>
                  <a:gd name="T49" fmla="*/ 254 h 255"/>
                  <a:gd name="T50" fmla="*/ 90 w 256"/>
                  <a:gd name="T51" fmla="*/ 249 h 255"/>
                  <a:gd name="T52" fmla="*/ 68 w 256"/>
                  <a:gd name="T53" fmla="*/ 240 h 255"/>
                  <a:gd name="T54" fmla="*/ 47 w 256"/>
                  <a:gd name="T55" fmla="*/ 226 h 255"/>
                  <a:gd name="T56" fmla="*/ 30 w 256"/>
                  <a:gd name="T57" fmla="*/ 208 h 255"/>
                  <a:gd name="T58" fmla="*/ 16 w 256"/>
                  <a:gd name="T59" fmla="*/ 188 h 255"/>
                  <a:gd name="T60" fmla="*/ 6 w 256"/>
                  <a:gd name="T61" fmla="*/ 166 h 255"/>
                  <a:gd name="T62" fmla="*/ 1 w 256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255">
                    <a:moveTo>
                      <a:pt x="0" y="128"/>
                    </a:moveTo>
                    <a:lnTo>
                      <a:pt x="1" y="115"/>
                    </a:lnTo>
                    <a:lnTo>
                      <a:pt x="3" y="102"/>
                    </a:lnTo>
                    <a:lnTo>
                      <a:pt x="6" y="89"/>
                    </a:lnTo>
                    <a:lnTo>
                      <a:pt x="11" y="78"/>
                    </a:lnTo>
                    <a:lnTo>
                      <a:pt x="16" y="67"/>
                    </a:lnTo>
                    <a:lnTo>
                      <a:pt x="23" y="56"/>
                    </a:lnTo>
                    <a:lnTo>
                      <a:pt x="30" y="47"/>
                    </a:lnTo>
                    <a:lnTo>
                      <a:pt x="38" y="37"/>
                    </a:lnTo>
                    <a:lnTo>
                      <a:pt x="47" y="29"/>
                    </a:lnTo>
                    <a:lnTo>
                      <a:pt x="56" y="22"/>
                    </a:lnTo>
                    <a:lnTo>
                      <a:pt x="68" y="15"/>
                    </a:lnTo>
                    <a:lnTo>
                      <a:pt x="79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4" y="3"/>
                    </a:lnTo>
                    <a:lnTo>
                      <a:pt x="166" y="6"/>
                    </a:lnTo>
                    <a:lnTo>
                      <a:pt x="177" y="10"/>
                    </a:lnTo>
                    <a:lnTo>
                      <a:pt x="189" y="15"/>
                    </a:lnTo>
                    <a:lnTo>
                      <a:pt x="199" y="22"/>
                    </a:lnTo>
                    <a:lnTo>
                      <a:pt x="209" y="29"/>
                    </a:lnTo>
                    <a:lnTo>
                      <a:pt x="218" y="37"/>
                    </a:lnTo>
                    <a:lnTo>
                      <a:pt x="226" y="47"/>
                    </a:lnTo>
                    <a:lnTo>
                      <a:pt x="233" y="56"/>
                    </a:lnTo>
                    <a:lnTo>
                      <a:pt x="241" y="67"/>
                    </a:lnTo>
                    <a:lnTo>
                      <a:pt x="246" y="78"/>
                    </a:lnTo>
                    <a:lnTo>
                      <a:pt x="250" y="89"/>
                    </a:lnTo>
                    <a:lnTo>
                      <a:pt x="253" y="102"/>
                    </a:lnTo>
                    <a:lnTo>
                      <a:pt x="255" y="115"/>
                    </a:lnTo>
                    <a:lnTo>
                      <a:pt x="256" y="128"/>
                    </a:lnTo>
                    <a:lnTo>
                      <a:pt x="255" y="140"/>
                    </a:lnTo>
                    <a:lnTo>
                      <a:pt x="253" y="153"/>
                    </a:lnTo>
                    <a:lnTo>
                      <a:pt x="250" y="166"/>
                    </a:lnTo>
                    <a:lnTo>
                      <a:pt x="246" y="177"/>
                    </a:lnTo>
                    <a:lnTo>
                      <a:pt x="241" y="188"/>
                    </a:lnTo>
                    <a:lnTo>
                      <a:pt x="233" y="199"/>
                    </a:lnTo>
                    <a:lnTo>
                      <a:pt x="226" y="208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9" y="240"/>
                    </a:lnTo>
                    <a:lnTo>
                      <a:pt x="177" y="245"/>
                    </a:lnTo>
                    <a:lnTo>
                      <a:pt x="166" y="249"/>
                    </a:lnTo>
                    <a:lnTo>
                      <a:pt x="154" y="252"/>
                    </a:lnTo>
                    <a:lnTo>
                      <a:pt x="141" y="254"/>
                    </a:lnTo>
                    <a:lnTo>
                      <a:pt x="128" y="255"/>
                    </a:lnTo>
                    <a:lnTo>
                      <a:pt x="115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9" y="245"/>
                    </a:lnTo>
                    <a:lnTo>
                      <a:pt x="68" y="240"/>
                    </a:lnTo>
                    <a:lnTo>
                      <a:pt x="56" y="233"/>
                    </a:lnTo>
                    <a:lnTo>
                      <a:pt x="47" y="226"/>
                    </a:lnTo>
                    <a:lnTo>
                      <a:pt x="38" y="218"/>
                    </a:lnTo>
                    <a:lnTo>
                      <a:pt x="30" y="208"/>
                    </a:lnTo>
                    <a:lnTo>
                      <a:pt x="23" y="199"/>
                    </a:lnTo>
                    <a:lnTo>
                      <a:pt x="16" y="188"/>
                    </a:lnTo>
                    <a:lnTo>
                      <a:pt x="11" y="177"/>
                    </a:lnTo>
                    <a:lnTo>
                      <a:pt x="6" y="166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2" name="Freeform 324">
                <a:extLst>
                  <a:ext uri="{FF2B5EF4-FFF2-40B4-BE49-F238E27FC236}">
                    <a16:creationId xmlns:a16="http://schemas.microsoft.com/office/drawing/2014/main" id="{3544B5CE-38CA-E0CB-5AB7-017E878D9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287" y="3448579"/>
                <a:ext cx="69205" cy="67596"/>
              </a:xfrm>
              <a:custGeom>
                <a:avLst/>
                <a:gdLst>
                  <a:gd name="T0" fmla="*/ 0 w 255"/>
                  <a:gd name="T1" fmla="*/ 114 h 255"/>
                  <a:gd name="T2" fmla="*/ 6 w 255"/>
                  <a:gd name="T3" fmla="*/ 90 h 255"/>
                  <a:gd name="T4" fmla="*/ 16 w 255"/>
                  <a:gd name="T5" fmla="*/ 67 h 255"/>
                  <a:gd name="T6" fmla="*/ 29 w 255"/>
                  <a:gd name="T7" fmla="*/ 46 h 255"/>
                  <a:gd name="T8" fmla="*/ 46 w 255"/>
                  <a:gd name="T9" fmla="*/ 30 h 255"/>
                  <a:gd name="T10" fmla="*/ 67 w 255"/>
                  <a:gd name="T11" fmla="*/ 16 h 255"/>
                  <a:gd name="T12" fmla="*/ 90 w 255"/>
                  <a:gd name="T13" fmla="*/ 7 h 255"/>
                  <a:gd name="T14" fmla="*/ 115 w 255"/>
                  <a:gd name="T15" fmla="*/ 1 h 255"/>
                  <a:gd name="T16" fmla="*/ 141 w 255"/>
                  <a:gd name="T17" fmla="*/ 1 h 255"/>
                  <a:gd name="T18" fmla="*/ 165 w 255"/>
                  <a:gd name="T19" fmla="*/ 7 h 255"/>
                  <a:gd name="T20" fmla="*/ 189 w 255"/>
                  <a:gd name="T21" fmla="*/ 16 h 255"/>
                  <a:gd name="T22" fmla="*/ 209 w 255"/>
                  <a:gd name="T23" fmla="*/ 30 h 255"/>
                  <a:gd name="T24" fmla="*/ 226 w 255"/>
                  <a:gd name="T25" fmla="*/ 46 h 255"/>
                  <a:gd name="T26" fmla="*/ 240 w 255"/>
                  <a:gd name="T27" fmla="*/ 67 h 255"/>
                  <a:gd name="T28" fmla="*/ 250 w 255"/>
                  <a:gd name="T29" fmla="*/ 90 h 255"/>
                  <a:gd name="T30" fmla="*/ 255 w 255"/>
                  <a:gd name="T31" fmla="*/ 114 h 255"/>
                  <a:gd name="T32" fmla="*/ 255 w 255"/>
                  <a:gd name="T33" fmla="*/ 141 h 255"/>
                  <a:gd name="T34" fmla="*/ 250 w 255"/>
                  <a:gd name="T35" fmla="*/ 165 h 255"/>
                  <a:gd name="T36" fmla="*/ 240 w 255"/>
                  <a:gd name="T37" fmla="*/ 189 h 255"/>
                  <a:gd name="T38" fmla="*/ 226 w 255"/>
                  <a:gd name="T39" fmla="*/ 209 h 255"/>
                  <a:gd name="T40" fmla="*/ 209 w 255"/>
                  <a:gd name="T41" fmla="*/ 226 h 255"/>
                  <a:gd name="T42" fmla="*/ 189 w 255"/>
                  <a:gd name="T43" fmla="*/ 240 h 255"/>
                  <a:gd name="T44" fmla="*/ 165 w 255"/>
                  <a:gd name="T45" fmla="*/ 250 h 255"/>
                  <a:gd name="T46" fmla="*/ 141 w 255"/>
                  <a:gd name="T47" fmla="*/ 255 h 255"/>
                  <a:gd name="T48" fmla="*/ 115 w 255"/>
                  <a:gd name="T49" fmla="*/ 255 h 255"/>
                  <a:gd name="T50" fmla="*/ 90 w 255"/>
                  <a:gd name="T51" fmla="*/ 250 h 255"/>
                  <a:gd name="T52" fmla="*/ 67 w 255"/>
                  <a:gd name="T53" fmla="*/ 240 h 255"/>
                  <a:gd name="T54" fmla="*/ 46 w 255"/>
                  <a:gd name="T55" fmla="*/ 226 h 255"/>
                  <a:gd name="T56" fmla="*/ 29 w 255"/>
                  <a:gd name="T57" fmla="*/ 209 h 255"/>
                  <a:gd name="T58" fmla="*/ 16 w 255"/>
                  <a:gd name="T59" fmla="*/ 189 h 255"/>
                  <a:gd name="T60" fmla="*/ 6 w 255"/>
                  <a:gd name="T61" fmla="*/ 165 h 255"/>
                  <a:gd name="T62" fmla="*/ 0 w 255"/>
                  <a:gd name="T63" fmla="*/ 14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8"/>
                    </a:moveTo>
                    <a:lnTo>
                      <a:pt x="0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1" y="78"/>
                    </a:lnTo>
                    <a:lnTo>
                      <a:pt x="16" y="67"/>
                    </a:lnTo>
                    <a:lnTo>
                      <a:pt x="22" y="56"/>
                    </a:lnTo>
                    <a:lnTo>
                      <a:pt x="29" y="46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7" y="16"/>
                    </a:lnTo>
                    <a:lnTo>
                      <a:pt x="78" y="11"/>
                    </a:lnTo>
                    <a:lnTo>
                      <a:pt x="90" y="7"/>
                    </a:lnTo>
                    <a:lnTo>
                      <a:pt x="102" y="2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3" y="2"/>
                    </a:lnTo>
                    <a:lnTo>
                      <a:pt x="165" y="7"/>
                    </a:lnTo>
                    <a:lnTo>
                      <a:pt x="178" y="11"/>
                    </a:lnTo>
                    <a:lnTo>
                      <a:pt x="189" y="16"/>
                    </a:lnTo>
                    <a:lnTo>
                      <a:pt x="199" y="22"/>
                    </a:lnTo>
                    <a:lnTo>
                      <a:pt x="209" y="30"/>
                    </a:lnTo>
                    <a:lnTo>
                      <a:pt x="218" y="38"/>
                    </a:lnTo>
                    <a:lnTo>
                      <a:pt x="226" y="46"/>
                    </a:lnTo>
                    <a:lnTo>
                      <a:pt x="234" y="56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50" y="90"/>
                    </a:lnTo>
                    <a:lnTo>
                      <a:pt x="253" y="102"/>
                    </a:lnTo>
                    <a:lnTo>
                      <a:pt x="255" y="114"/>
                    </a:lnTo>
                    <a:lnTo>
                      <a:pt x="255" y="128"/>
                    </a:lnTo>
                    <a:lnTo>
                      <a:pt x="255" y="141"/>
                    </a:lnTo>
                    <a:lnTo>
                      <a:pt x="253" y="153"/>
                    </a:lnTo>
                    <a:lnTo>
                      <a:pt x="250" y="165"/>
                    </a:lnTo>
                    <a:lnTo>
                      <a:pt x="245" y="177"/>
                    </a:lnTo>
                    <a:lnTo>
                      <a:pt x="240" y="189"/>
                    </a:lnTo>
                    <a:lnTo>
                      <a:pt x="234" y="199"/>
                    </a:lnTo>
                    <a:lnTo>
                      <a:pt x="226" y="209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9" y="240"/>
                    </a:lnTo>
                    <a:lnTo>
                      <a:pt x="178" y="246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8" y="255"/>
                    </a:lnTo>
                    <a:lnTo>
                      <a:pt x="115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8" y="246"/>
                    </a:lnTo>
                    <a:lnTo>
                      <a:pt x="67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6" y="189"/>
                    </a:lnTo>
                    <a:lnTo>
                      <a:pt x="11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0" y="141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3" name="Freeform 325">
                <a:extLst>
                  <a:ext uri="{FF2B5EF4-FFF2-40B4-BE49-F238E27FC236}">
                    <a16:creationId xmlns:a16="http://schemas.microsoft.com/office/drawing/2014/main" id="{34DA9CF2-DB52-14A9-E453-B79A6822B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287" y="3448579"/>
                <a:ext cx="69205" cy="67596"/>
              </a:xfrm>
              <a:custGeom>
                <a:avLst/>
                <a:gdLst>
                  <a:gd name="T0" fmla="*/ 0 w 255"/>
                  <a:gd name="T1" fmla="*/ 114 h 255"/>
                  <a:gd name="T2" fmla="*/ 6 w 255"/>
                  <a:gd name="T3" fmla="*/ 90 h 255"/>
                  <a:gd name="T4" fmla="*/ 16 w 255"/>
                  <a:gd name="T5" fmla="*/ 67 h 255"/>
                  <a:gd name="T6" fmla="*/ 29 w 255"/>
                  <a:gd name="T7" fmla="*/ 46 h 255"/>
                  <a:gd name="T8" fmla="*/ 46 w 255"/>
                  <a:gd name="T9" fmla="*/ 30 h 255"/>
                  <a:gd name="T10" fmla="*/ 67 w 255"/>
                  <a:gd name="T11" fmla="*/ 16 h 255"/>
                  <a:gd name="T12" fmla="*/ 90 w 255"/>
                  <a:gd name="T13" fmla="*/ 7 h 255"/>
                  <a:gd name="T14" fmla="*/ 115 w 255"/>
                  <a:gd name="T15" fmla="*/ 1 h 255"/>
                  <a:gd name="T16" fmla="*/ 141 w 255"/>
                  <a:gd name="T17" fmla="*/ 1 h 255"/>
                  <a:gd name="T18" fmla="*/ 165 w 255"/>
                  <a:gd name="T19" fmla="*/ 7 h 255"/>
                  <a:gd name="T20" fmla="*/ 189 w 255"/>
                  <a:gd name="T21" fmla="*/ 16 h 255"/>
                  <a:gd name="T22" fmla="*/ 209 w 255"/>
                  <a:gd name="T23" fmla="*/ 30 h 255"/>
                  <a:gd name="T24" fmla="*/ 226 w 255"/>
                  <a:gd name="T25" fmla="*/ 46 h 255"/>
                  <a:gd name="T26" fmla="*/ 240 w 255"/>
                  <a:gd name="T27" fmla="*/ 67 h 255"/>
                  <a:gd name="T28" fmla="*/ 250 w 255"/>
                  <a:gd name="T29" fmla="*/ 90 h 255"/>
                  <a:gd name="T30" fmla="*/ 255 w 255"/>
                  <a:gd name="T31" fmla="*/ 114 h 255"/>
                  <a:gd name="T32" fmla="*/ 255 w 255"/>
                  <a:gd name="T33" fmla="*/ 141 h 255"/>
                  <a:gd name="T34" fmla="*/ 250 w 255"/>
                  <a:gd name="T35" fmla="*/ 165 h 255"/>
                  <a:gd name="T36" fmla="*/ 240 w 255"/>
                  <a:gd name="T37" fmla="*/ 189 h 255"/>
                  <a:gd name="T38" fmla="*/ 226 w 255"/>
                  <a:gd name="T39" fmla="*/ 209 h 255"/>
                  <a:gd name="T40" fmla="*/ 209 w 255"/>
                  <a:gd name="T41" fmla="*/ 226 h 255"/>
                  <a:gd name="T42" fmla="*/ 189 w 255"/>
                  <a:gd name="T43" fmla="*/ 240 h 255"/>
                  <a:gd name="T44" fmla="*/ 165 w 255"/>
                  <a:gd name="T45" fmla="*/ 250 h 255"/>
                  <a:gd name="T46" fmla="*/ 141 w 255"/>
                  <a:gd name="T47" fmla="*/ 255 h 255"/>
                  <a:gd name="T48" fmla="*/ 115 w 255"/>
                  <a:gd name="T49" fmla="*/ 255 h 255"/>
                  <a:gd name="T50" fmla="*/ 90 w 255"/>
                  <a:gd name="T51" fmla="*/ 250 h 255"/>
                  <a:gd name="T52" fmla="*/ 67 w 255"/>
                  <a:gd name="T53" fmla="*/ 240 h 255"/>
                  <a:gd name="T54" fmla="*/ 46 w 255"/>
                  <a:gd name="T55" fmla="*/ 226 h 255"/>
                  <a:gd name="T56" fmla="*/ 29 w 255"/>
                  <a:gd name="T57" fmla="*/ 209 h 255"/>
                  <a:gd name="T58" fmla="*/ 16 w 255"/>
                  <a:gd name="T59" fmla="*/ 189 h 255"/>
                  <a:gd name="T60" fmla="*/ 6 w 255"/>
                  <a:gd name="T61" fmla="*/ 165 h 255"/>
                  <a:gd name="T62" fmla="*/ 0 w 255"/>
                  <a:gd name="T63" fmla="*/ 14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8"/>
                    </a:moveTo>
                    <a:lnTo>
                      <a:pt x="0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1" y="78"/>
                    </a:lnTo>
                    <a:lnTo>
                      <a:pt x="16" y="67"/>
                    </a:lnTo>
                    <a:lnTo>
                      <a:pt x="22" y="56"/>
                    </a:lnTo>
                    <a:lnTo>
                      <a:pt x="29" y="46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7" y="16"/>
                    </a:lnTo>
                    <a:lnTo>
                      <a:pt x="78" y="11"/>
                    </a:lnTo>
                    <a:lnTo>
                      <a:pt x="90" y="7"/>
                    </a:lnTo>
                    <a:lnTo>
                      <a:pt x="102" y="2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3" y="2"/>
                    </a:lnTo>
                    <a:lnTo>
                      <a:pt x="165" y="7"/>
                    </a:lnTo>
                    <a:lnTo>
                      <a:pt x="178" y="11"/>
                    </a:lnTo>
                    <a:lnTo>
                      <a:pt x="189" y="16"/>
                    </a:lnTo>
                    <a:lnTo>
                      <a:pt x="199" y="22"/>
                    </a:lnTo>
                    <a:lnTo>
                      <a:pt x="209" y="30"/>
                    </a:lnTo>
                    <a:lnTo>
                      <a:pt x="218" y="38"/>
                    </a:lnTo>
                    <a:lnTo>
                      <a:pt x="226" y="46"/>
                    </a:lnTo>
                    <a:lnTo>
                      <a:pt x="234" y="56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50" y="90"/>
                    </a:lnTo>
                    <a:lnTo>
                      <a:pt x="253" y="102"/>
                    </a:lnTo>
                    <a:lnTo>
                      <a:pt x="255" y="114"/>
                    </a:lnTo>
                    <a:lnTo>
                      <a:pt x="255" y="128"/>
                    </a:lnTo>
                    <a:lnTo>
                      <a:pt x="255" y="141"/>
                    </a:lnTo>
                    <a:lnTo>
                      <a:pt x="253" y="153"/>
                    </a:lnTo>
                    <a:lnTo>
                      <a:pt x="250" y="165"/>
                    </a:lnTo>
                    <a:lnTo>
                      <a:pt x="245" y="177"/>
                    </a:lnTo>
                    <a:lnTo>
                      <a:pt x="240" y="189"/>
                    </a:lnTo>
                    <a:lnTo>
                      <a:pt x="234" y="199"/>
                    </a:lnTo>
                    <a:lnTo>
                      <a:pt x="226" y="209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9" y="240"/>
                    </a:lnTo>
                    <a:lnTo>
                      <a:pt x="178" y="246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8" y="255"/>
                    </a:lnTo>
                    <a:lnTo>
                      <a:pt x="115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8" y="246"/>
                    </a:lnTo>
                    <a:lnTo>
                      <a:pt x="67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6" y="189"/>
                    </a:lnTo>
                    <a:lnTo>
                      <a:pt x="11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0" y="141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4" name="Freeform 326">
                <a:extLst>
                  <a:ext uri="{FF2B5EF4-FFF2-40B4-BE49-F238E27FC236}">
                    <a16:creationId xmlns:a16="http://schemas.microsoft.com/office/drawing/2014/main" id="{6C6BE438-049D-6120-60AF-E9BB47EC5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405" y="4742557"/>
                <a:ext cx="67596" cy="67596"/>
              </a:xfrm>
              <a:custGeom>
                <a:avLst/>
                <a:gdLst>
                  <a:gd name="T0" fmla="*/ 0 w 255"/>
                  <a:gd name="T1" fmla="*/ 115 h 255"/>
                  <a:gd name="T2" fmla="*/ 5 w 255"/>
                  <a:gd name="T3" fmla="*/ 89 h 255"/>
                  <a:gd name="T4" fmla="*/ 15 w 255"/>
                  <a:gd name="T5" fmla="*/ 67 h 255"/>
                  <a:gd name="T6" fmla="*/ 29 w 255"/>
                  <a:gd name="T7" fmla="*/ 46 h 255"/>
                  <a:gd name="T8" fmla="*/ 46 w 255"/>
                  <a:gd name="T9" fmla="*/ 29 h 255"/>
                  <a:gd name="T10" fmla="*/ 66 w 255"/>
                  <a:gd name="T11" fmla="*/ 15 h 255"/>
                  <a:gd name="T12" fmla="*/ 90 w 255"/>
                  <a:gd name="T13" fmla="*/ 6 h 255"/>
                  <a:gd name="T14" fmla="*/ 114 w 255"/>
                  <a:gd name="T15" fmla="*/ 1 h 255"/>
                  <a:gd name="T16" fmla="*/ 141 w 255"/>
                  <a:gd name="T17" fmla="*/ 1 h 255"/>
                  <a:gd name="T18" fmla="*/ 165 w 255"/>
                  <a:gd name="T19" fmla="*/ 6 h 255"/>
                  <a:gd name="T20" fmla="*/ 188 w 255"/>
                  <a:gd name="T21" fmla="*/ 15 h 255"/>
                  <a:gd name="T22" fmla="*/ 208 w 255"/>
                  <a:gd name="T23" fmla="*/ 29 h 255"/>
                  <a:gd name="T24" fmla="*/ 225 w 255"/>
                  <a:gd name="T25" fmla="*/ 46 h 255"/>
                  <a:gd name="T26" fmla="*/ 239 w 255"/>
                  <a:gd name="T27" fmla="*/ 67 h 255"/>
                  <a:gd name="T28" fmla="*/ 249 w 255"/>
                  <a:gd name="T29" fmla="*/ 89 h 255"/>
                  <a:gd name="T30" fmla="*/ 254 w 255"/>
                  <a:gd name="T31" fmla="*/ 115 h 255"/>
                  <a:gd name="T32" fmla="*/ 254 w 255"/>
                  <a:gd name="T33" fmla="*/ 140 h 255"/>
                  <a:gd name="T34" fmla="*/ 249 w 255"/>
                  <a:gd name="T35" fmla="*/ 165 h 255"/>
                  <a:gd name="T36" fmla="*/ 239 w 255"/>
                  <a:gd name="T37" fmla="*/ 188 h 255"/>
                  <a:gd name="T38" fmla="*/ 225 w 255"/>
                  <a:gd name="T39" fmla="*/ 208 h 255"/>
                  <a:gd name="T40" fmla="*/ 208 w 255"/>
                  <a:gd name="T41" fmla="*/ 225 h 255"/>
                  <a:gd name="T42" fmla="*/ 188 w 255"/>
                  <a:gd name="T43" fmla="*/ 240 h 255"/>
                  <a:gd name="T44" fmla="*/ 165 w 255"/>
                  <a:gd name="T45" fmla="*/ 249 h 255"/>
                  <a:gd name="T46" fmla="*/ 141 w 255"/>
                  <a:gd name="T47" fmla="*/ 254 h 255"/>
                  <a:gd name="T48" fmla="*/ 114 w 255"/>
                  <a:gd name="T49" fmla="*/ 254 h 255"/>
                  <a:gd name="T50" fmla="*/ 90 w 255"/>
                  <a:gd name="T51" fmla="*/ 249 h 255"/>
                  <a:gd name="T52" fmla="*/ 66 w 255"/>
                  <a:gd name="T53" fmla="*/ 240 h 255"/>
                  <a:gd name="T54" fmla="*/ 46 w 255"/>
                  <a:gd name="T55" fmla="*/ 225 h 255"/>
                  <a:gd name="T56" fmla="*/ 29 w 255"/>
                  <a:gd name="T57" fmla="*/ 208 h 255"/>
                  <a:gd name="T58" fmla="*/ 15 w 255"/>
                  <a:gd name="T59" fmla="*/ 188 h 255"/>
                  <a:gd name="T60" fmla="*/ 5 w 255"/>
                  <a:gd name="T61" fmla="*/ 165 h 255"/>
                  <a:gd name="T62" fmla="*/ 0 w 255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7"/>
                    </a:moveTo>
                    <a:lnTo>
                      <a:pt x="0" y="115"/>
                    </a:lnTo>
                    <a:lnTo>
                      <a:pt x="2" y="101"/>
                    </a:lnTo>
                    <a:lnTo>
                      <a:pt x="5" y="89"/>
                    </a:lnTo>
                    <a:lnTo>
                      <a:pt x="9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6"/>
                    </a:lnTo>
                    <a:lnTo>
                      <a:pt x="37" y="37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5"/>
                    </a:lnTo>
                    <a:lnTo>
                      <a:pt x="78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1" y="1"/>
                    </a:lnTo>
                    <a:lnTo>
                      <a:pt x="153" y="3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9" y="22"/>
                    </a:lnTo>
                    <a:lnTo>
                      <a:pt x="208" y="29"/>
                    </a:lnTo>
                    <a:lnTo>
                      <a:pt x="217" y="37"/>
                    </a:lnTo>
                    <a:lnTo>
                      <a:pt x="225" y="46"/>
                    </a:lnTo>
                    <a:lnTo>
                      <a:pt x="233" y="56"/>
                    </a:lnTo>
                    <a:lnTo>
                      <a:pt x="239" y="67"/>
                    </a:lnTo>
                    <a:lnTo>
                      <a:pt x="245" y="78"/>
                    </a:lnTo>
                    <a:lnTo>
                      <a:pt x="249" y="89"/>
                    </a:lnTo>
                    <a:lnTo>
                      <a:pt x="252" y="101"/>
                    </a:lnTo>
                    <a:lnTo>
                      <a:pt x="254" y="115"/>
                    </a:lnTo>
                    <a:lnTo>
                      <a:pt x="255" y="127"/>
                    </a:lnTo>
                    <a:lnTo>
                      <a:pt x="254" y="140"/>
                    </a:lnTo>
                    <a:lnTo>
                      <a:pt x="252" y="153"/>
                    </a:lnTo>
                    <a:lnTo>
                      <a:pt x="249" y="165"/>
                    </a:lnTo>
                    <a:lnTo>
                      <a:pt x="245" y="177"/>
                    </a:lnTo>
                    <a:lnTo>
                      <a:pt x="239" y="188"/>
                    </a:lnTo>
                    <a:lnTo>
                      <a:pt x="233" y="198"/>
                    </a:lnTo>
                    <a:lnTo>
                      <a:pt x="225" y="208"/>
                    </a:lnTo>
                    <a:lnTo>
                      <a:pt x="217" y="217"/>
                    </a:lnTo>
                    <a:lnTo>
                      <a:pt x="208" y="225"/>
                    </a:lnTo>
                    <a:lnTo>
                      <a:pt x="199" y="233"/>
                    </a:lnTo>
                    <a:lnTo>
                      <a:pt x="188" y="240"/>
                    </a:lnTo>
                    <a:lnTo>
                      <a:pt x="177" y="245"/>
                    </a:lnTo>
                    <a:lnTo>
                      <a:pt x="165" y="249"/>
                    </a:lnTo>
                    <a:lnTo>
                      <a:pt x="153" y="252"/>
                    </a:lnTo>
                    <a:lnTo>
                      <a:pt x="141" y="254"/>
                    </a:lnTo>
                    <a:lnTo>
                      <a:pt x="127" y="255"/>
                    </a:lnTo>
                    <a:lnTo>
                      <a:pt x="114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8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9" y="177"/>
                    </a:lnTo>
                    <a:lnTo>
                      <a:pt x="5" y="165"/>
                    </a:lnTo>
                    <a:lnTo>
                      <a:pt x="2" y="153"/>
                    </a:lnTo>
                    <a:lnTo>
                      <a:pt x="0" y="14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5" name="Freeform 327">
                <a:extLst>
                  <a:ext uri="{FF2B5EF4-FFF2-40B4-BE49-F238E27FC236}">
                    <a16:creationId xmlns:a16="http://schemas.microsoft.com/office/drawing/2014/main" id="{7B9E693C-53B3-2C01-121C-48B7A488C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405" y="4742557"/>
                <a:ext cx="67596" cy="67596"/>
              </a:xfrm>
              <a:custGeom>
                <a:avLst/>
                <a:gdLst>
                  <a:gd name="T0" fmla="*/ 0 w 255"/>
                  <a:gd name="T1" fmla="*/ 115 h 255"/>
                  <a:gd name="T2" fmla="*/ 5 w 255"/>
                  <a:gd name="T3" fmla="*/ 89 h 255"/>
                  <a:gd name="T4" fmla="*/ 15 w 255"/>
                  <a:gd name="T5" fmla="*/ 67 h 255"/>
                  <a:gd name="T6" fmla="*/ 29 w 255"/>
                  <a:gd name="T7" fmla="*/ 46 h 255"/>
                  <a:gd name="T8" fmla="*/ 46 w 255"/>
                  <a:gd name="T9" fmla="*/ 29 h 255"/>
                  <a:gd name="T10" fmla="*/ 66 w 255"/>
                  <a:gd name="T11" fmla="*/ 15 h 255"/>
                  <a:gd name="T12" fmla="*/ 90 w 255"/>
                  <a:gd name="T13" fmla="*/ 6 h 255"/>
                  <a:gd name="T14" fmla="*/ 114 w 255"/>
                  <a:gd name="T15" fmla="*/ 1 h 255"/>
                  <a:gd name="T16" fmla="*/ 141 w 255"/>
                  <a:gd name="T17" fmla="*/ 1 h 255"/>
                  <a:gd name="T18" fmla="*/ 165 w 255"/>
                  <a:gd name="T19" fmla="*/ 6 h 255"/>
                  <a:gd name="T20" fmla="*/ 188 w 255"/>
                  <a:gd name="T21" fmla="*/ 15 h 255"/>
                  <a:gd name="T22" fmla="*/ 208 w 255"/>
                  <a:gd name="T23" fmla="*/ 29 h 255"/>
                  <a:gd name="T24" fmla="*/ 225 w 255"/>
                  <a:gd name="T25" fmla="*/ 46 h 255"/>
                  <a:gd name="T26" fmla="*/ 239 w 255"/>
                  <a:gd name="T27" fmla="*/ 67 h 255"/>
                  <a:gd name="T28" fmla="*/ 249 w 255"/>
                  <a:gd name="T29" fmla="*/ 89 h 255"/>
                  <a:gd name="T30" fmla="*/ 254 w 255"/>
                  <a:gd name="T31" fmla="*/ 115 h 255"/>
                  <a:gd name="T32" fmla="*/ 254 w 255"/>
                  <a:gd name="T33" fmla="*/ 140 h 255"/>
                  <a:gd name="T34" fmla="*/ 249 w 255"/>
                  <a:gd name="T35" fmla="*/ 165 h 255"/>
                  <a:gd name="T36" fmla="*/ 239 w 255"/>
                  <a:gd name="T37" fmla="*/ 188 h 255"/>
                  <a:gd name="T38" fmla="*/ 225 w 255"/>
                  <a:gd name="T39" fmla="*/ 208 h 255"/>
                  <a:gd name="T40" fmla="*/ 208 w 255"/>
                  <a:gd name="T41" fmla="*/ 225 h 255"/>
                  <a:gd name="T42" fmla="*/ 188 w 255"/>
                  <a:gd name="T43" fmla="*/ 240 h 255"/>
                  <a:gd name="T44" fmla="*/ 165 w 255"/>
                  <a:gd name="T45" fmla="*/ 249 h 255"/>
                  <a:gd name="T46" fmla="*/ 141 w 255"/>
                  <a:gd name="T47" fmla="*/ 254 h 255"/>
                  <a:gd name="T48" fmla="*/ 114 w 255"/>
                  <a:gd name="T49" fmla="*/ 254 h 255"/>
                  <a:gd name="T50" fmla="*/ 90 w 255"/>
                  <a:gd name="T51" fmla="*/ 249 h 255"/>
                  <a:gd name="T52" fmla="*/ 66 w 255"/>
                  <a:gd name="T53" fmla="*/ 240 h 255"/>
                  <a:gd name="T54" fmla="*/ 46 w 255"/>
                  <a:gd name="T55" fmla="*/ 225 h 255"/>
                  <a:gd name="T56" fmla="*/ 29 w 255"/>
                  <a:gd name="T57" fmla="*/ 208 h 255"/>
                  <a:gd name="T58" fmla="*/ 15 w 255"/>
                  <a:gd name="T59" fmla="*/ 188 h 255"/>
                  <a:gd name="T60" fmla="*/ 5 w 255"/>
                  <a:gd name="T61" fmla="*/ 165 h 255"/>
                  <a:gd name="T62" fmla="*/ 0 w 255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7"/>
                    </a:moveTo>
                    <a:lnTo>
                      <a:pt x="0" y="115"/>
                    </a:lnTo>
                    <a:lnTo>
                      <a:pt x="2" y="101"/>
                    </a:lnTo>
                    <a:lnTo>
                      <a:pt x="5" y="89"/>
                    </a:lnTo>
                    <a:lnTo>
                      <a:pt x="9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6"/>
                    </a:lnTo>
                    <a:lnTo>
                      <a:pt x="37" y="37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5"/>
                    </a:lnTo>
                    <a:lnTo>
                      <a:pt x="78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1" y="1"/>
                    </a:lnTo>
                    <a:lnTo>
                      <a:pt x="153" y="3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9" y="22"/>
                    </a:lnTo>
                    <a:lnTo>
                      <a:pt x="208" y="29"/>
                    </a:lnTo>
                    <a:lnTo>
                      <a:pt x="217" y="37"/>
                    </a:lnTo>
                    <a:lnTo>
                      <a:pt x="225" y="46"/>
                    </a:lnTo>
                    <a:lnTo>
                      <a:pt x="233" y="56"/>
                    </a:lnTo>
                    <a:lnTo>
                      <a:pt x="239" y="67"/>
                    </a:lnTo>
                    <a:lnTo>
                      <a:pt x="245" y="78"/>
                    </a:lnTo>
                    <a:lnTo>
                      <a:pt x="249" y="89"/>
                    </a:lnTo>
                    <a:lnTo>
                      <a:pt x="252" y="101"/>
                    </a:lnTo>
                    <a:lnTo>
                      <a:pt x="254" y="115"/>
                    </a:lnTo>
                    <a:lnTo>
                      <a:pt x="255" y="127"/>
                    </a:lnTo>
                    <a:lnTo>
                      <a:pt x="254" y="140"/>
                    </a:lnTo>
                    <a:lnTo>
                      <a:pt x="252" y="153"/>
                    </a:lnTo>
                    <a:lnTo>
                      <a:pt x="249" y="165"/>
                    </a:lnTo>
                    <a:lnTo>
                      <a:pt x="245" y="177"/>
                    </a:lnTo>
                    <a:lnTo>
                      <a:pt x="239" y="188"/>
                    </a:lnTo>
                    <a:lnTo>
                      <a:pt x="233" y="198"/>
                    </a:lnTo>
                    <a:lnTo>
                      <a:pt x="225" y="208"/>
                    </a:lnTo>
                    <a:lnTo>
                      <a:pt x="217" y="217"/>
                    </a:lnTo>
                    <a:lnTo>
                      <a:pt x="208" y="225"/>
                    </a:lnTo>
                    <a:lnTo>
                      <a:pt x="199" y="233"/>
                    </a:lnTo>
                    <a:lnTo>
                      <a:pt x="188" y="240"/>
                    </a:lnTo>
                    <a:lnTo>
                      <a:pt x="177" y="245"/>
                    </a:lnTo>
                    <a:lnTo>
                      <a:pt x="165" y="249"/>
                    </a:lnTo>
                    <a:lnTo>
                      <a:pt x="153" y="252"/>
                    </a:lnTo>
                    <a:lnTo>
                      <a:pt x="141" y="254"/>
                    </a:lnTo>
                    <a:lnTo>
                      <a:pt x="127" y="255"/>
                    </a:lnTo>
                    <a:lnTo>
                      <a:pt x="114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8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9" y="177"/>
                    </a:lnTo>
                    <a:lnTo>
                      <a:pt x="5" y="165"/>
                    </a:lnTo>
                    <a:lnTo>
                      <a:pt x="2" y="153"/>
                    </a:lnTo>
                    <a:lnTo>
                      <a:pt x="0" y="140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grpSp>
            <p:nvGrpSpPr>
              <p:cNvPr id="804" name="Grupo 803">
                <a:extLst>
                  <a:ext uri="{FF2B5EF4-FFF2-40B4-BE49-F238E27FC236}">
                    <a16:creationId xmlns:a16="http://schemas.microsoft.com/office/drawing/2014/main" id="{EE5509FE-D9C6-3A03-A6FC-9FA34B720DFA}"/>
                  </a:ext>
                </a:extLst>
              </p:cNvPr>
              <p:cNvGrpSpPr/>
              <p:nvPr/>
            </p:nvGrpSpPr>
            <p:grpSpPr>
              <a:xfrm>
                <a:off x="2077557" y="4845560"/>
                <a:ext cx="471561" cy="74034"/>
                <a:chOff x="2077557" y="4845560"/>
                <a:chExt cx="471561" cy="74034"/>
              </a:xfrm>
              <a:solidFill>
                <a:schemeClr val="bg1"/>
              </a:solidFill>
            </p:grpSpPr>
            <p:sp>
              <p:nvSpPr>
                <p:cNvPr id="176" name="Freeform 328">
                  <a:extLst>
                    <a:ext uri="{FF2B5EF4-FFF2-40B4-BE49-F238E27FC236}">
                      <a16:creationId xmlns:a16="http://schemas.microsoft.com/office/drawing/2014/main" id="{963B1EA2-3437-5D99-78BD-04C072A827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77557" y="4848779"/>
                  <a:ext cx="41845" cy="54720"/>
                </a:xfrm>
                <a:custGeom>
                  <a:avLst/>
                  <a:gdLst>
                    <a:gd name="T0" fmla="*/ 41 w 154"/>
                    <a:gd name="T1" fmla="*/ 94 h 202"/>
                    <a:gd name="T2" fmla="*/ 82 w 154"/>
                    <a:gd name="T3" fmla="*/ 94 h 202"/>
                    <a:gd name="T4" fmla="*/ 89 w 154"/>
                    <a:gd name="T5" fmla="*/ 94 h 202"/>
                    <a:gd name="T6" fmla="*/ 95 w 154"/>
                    <a:gd name="T7" fmla="*/ 92 h 202"/>
                    <a:gd name="T8" fmla="*/ 101 w 154"/>
                    <a:gd name="T9" fmla="*/ 90 h 202"/>
                    <a:gd name="T10" fmla="*/ 105 w 154"/>
                    <a:gd name="T11" fmla="*/ 87 h 202"/>
                    <a:gd name="T12" fmla="*/ 109 w 154"/>
                    <a:gd name="T13" fmla="*/ 83 h 202"/>
                    <a:gd name="T14" fmla="*/ 111 w 154"/>
                    <a:gd name="T15" fmla="*/ 79 h 202"/>
                    <a:gd name="T16" fmla="*/ 113 w 154"/>
                    <a:gd name="T17" fmla="*/ 73 h 202"/>
                    <a:gd name="T18" fmla="*/ 113 w 154"/>
                    <a:gd name="T19" fmla="*/ 66 h 202"/>
                    <a:gd name="T20" fmla="*/ 113 w 154"/>
                    <a:gd name="T21" fmla="*/ 58 h 202"/>
                    <a:gd name="T22" fmla="*/ 111 w 154"/>
                    <a:gd name="T23" fmla="*/ 52 h 202"/>
                    <a:gd name="T24" fmla="*/ 109 w 154"/>
                    <a:gd name="T25" fmla="*/ 47 h 202"/>
                    <a:gd name="T26" fmla="*/ 105 w 154"/>
                    <a:gd name="T27" fmla="*/ 43 h 202"/>
                    <a:gd name="T28" fmla="*/ 101 w 154"/>
                    <a:gd name="T29" fmla="*/ 40 h 202"/>
                    <a:gd name="T30" fmla="*/ 96 w 154"/>
                    <a:gd name="T31" fmla="*/ 38 h 202"/>
                    <a:gd name="T32" fmla="*/ 90 w 154"/>
                    <a:gd name="T33" fmla="*/ 36 h 202"/>
                    <a:gd name="T34" fmla="*/ 84 w 154"/>
                    <a:gd name="T35" fmla="*/ 36 h 202"/>
                    <a:gd name="T36" fmla="*/ 41 w 154"/>
                    <a:gd name="T37" fmla="*/ 36 h 202"/>
                    <a:gd name="T38" fmla="*/ 41 w 154"/>
                    <a:gd name="T39" fmla="*/ 94 h 202"/>
                    <a:gd name="T40" fmla="*/ 41 w 154"/>
                    <a:gd name="T41" fmla="*/ 131 h 202"/>
                    <a:gd name="T42" fmla="*/ 41 w 154"/>
                    <a:gd name="T43" fmla="*/ 202 h 202"/>
                    <a:gd name="T44" fmla="*/ 0 w 154"/>
                    <a:gd name="T45" fmla="*/ 202 h 202"/>
                    <a:gd name="T46" fmla="*/ 0 w 154"/>
                    <a:gd name="T47" fmla="*/ 0 h 202"/>
                    <a:gd name="T48" fmla="*/ 89 w 154"/>
                    <a:gd name="T49" fmla="*/ 0 h 202"/>
                    <a:gd name="T50" fmla="*/ 97 w 154"/>
                    <a:gd name="T51" fmla="*/ 2 h 202"/>
                    <a:gd name="T52" fmla="*/ 104 w 154"/>
                    <a:gd name="T53" fmla="*/ 3 h 202"/>
                    <a:gd name="T54" fmla="*/ 111 w 154"/>
                    <a:gd name="T55" fmla="*/ 4 h 202"/>
                    <a:gd name="T56" fmla="*/ 118 w 154"/>
                    <a:gd name="T57" fmla="*/ 6 h 202"/>
                    <a:gd name="T58" fmla="*/ 123 w 154"/>
                    <a:gd name="T59" fmla="*/ 8 h 202"/>
                    <a:gd name="T60" fmla="*/ 128 w 154"/>
                    <a:gd name="T61" fmla="*/ 11 h 202"/>
                    <a:gd name="T62" fmla="*/ 133 w 154"/>
                    <a:gd name="T63" fmla="*/ 14 h 202"/>
                    <a:gd name="T64" fmla="*/ 137 w 154"/>
                    <a:gd name="T65" fmla="*/ 18 h 202"/>
                    <a:gd name="T66" fmla="*/ 141 w 154"/>
                    <a:gd name="T67" fmla="*/ 22 h 202"/>
                    <a:gd name="T68" fmla="*/ 145 w 154"/>
                    <a:gd name="T69" fmla="*/ 27 h 202"/>
                    <a:gd name="T70" fmla="*/ 147 w 154"/>
                    <a:gd name="T71" fmla="*/ 32 h 202"/>
                    <a:gd name="T72" fmla="*/ 150 w 154"/>
                    <a:gd name="T73" fmla="*/ 38 h 202"/>
                    <a:gd name="T74" fmla="*/ 151 w 154"/>
                    <a:gd name="T75" fmla="*/ 44 h 202"/>
                    <a:gd name="T76" fmla="*/ 153 w 154"/>
                    <a:gd name="T77" fmla="*/ 50 h 202"/>
                    <a:gd name="T78" fmla="*/ 153 w 154"/>
                    <a:gd name="T79" fmla="*/ 58 h 202"/>
                    <a:gd name="T80" fmla="*/ 154 w 154"/>
                    <a:gd name="T81" fmla="*/ 66 h 202"/>
                    <a:gd name="T82" fmla="*/ 153 w 154"/>
                    <a:gd name="T83" fmla="*/ 74 h 202"/>
                    <a:gd name="T84" fmla="*/ 153 w 154"/>
                    <a:gd name="T85" fmla="*/ 81 h 202"/>
                    <a:gd name="T86" fmla="*/ 151 w 154"/>
                    <a:gd name="T87" fmla="*/ 87 h 202"/>
                    <a:gd name="T88" fmla="*/ 150 w 154"/>
                    <a:gd name="T89" fmla="*/ 93 h 202"/>
                    <a:gd name="T90" fmla="*/ 147 w 154"/>
                    <a:gd name="T91" fmla="*/ 99 h 202"/>
                    <a:gd name="T92" fmla="*/ 145 w 154"/>
                    <a:gd name="T93" fmla="*/ 104 h 202"/>
                    <a:gd name="T94" fmla="*/ 141 w 154"/>
                    <a:gd name="T95" fmla="*/ 109 h 202"/>
                    <a:gd name="T96" fmla="*/ 138 w 154"/>
                    <a:gd name="T97" fmla="*/ 113 h 202"/>
                    <a:gd name="T98" fmla="*/ 134 w 154"/>
                    <a:gd name="T99" fmla="*/ 118 h 202"/>
                    <a:gd name="T100" fmla="*/ 129 w 154"/>
                    <a:gd name="T101" fmla="*/ 122 h 202"/>
                    <a:gd name="T102" fmla="*/ 124 w 154"/>
                    <a:gd name="T103" fmla="*/ 124 h 202"/>
                    <a:gd name="T104" fmla="*/ 119 w 154"/>
                    <a:gd name="T105" fmla="*/ 127 h 202"/>
                    <a:gd name="T106" fmla="*/ 113 w 154"/>
                    <a:gd name="T107" fmla="*/ 129 h 202"/>
                    <a:gd name="T108" fmla="*/ 107 w 154"/>
                    <a:gd name="T109" fmla="*/ 130 h 202"/>
                    <a:gd name="T110" fmla="*/ 99 w 154"/>
                    <a:gd name="T111" fmla="*/ 131 h 202"/>
                    <a:gd name="T112" fmla="*/ 92 w 154"/>
                    <a:gd name="T113" fmla="*/ 131 h 202"/>
                    <a:gd name="T114" fmla="*/ 41 w 154"/>
                    <a:gd name="T115" fmla="*/ 13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4" h="202">
                      <a:moveTo>
                        <a:pt x="41" y="94"/>
                      </a:moveTo>
                      <a:lnTo>
                        <a:pt x="82" y="94"/>
                      </a:lnTo>
                      <a:lnTo>
                        <a:pt x="89" y="94"/>
                      </a:lnTo>
                      <a:lnTo>
                        <a:pt x="95" y="92"/>
                      </a:lnTo>
                      <a:lnTo>
                        <a:pt x="101" y="90"/>
                      </a:lnTo>
                      <a:lnTo>
                        <a:pt x="105" y="87"/>
                      </a:lnTo>
                      <a:lnTo>
                        <a:pt x="109" y="83"/>
                      </a:lnTo>
                      <a:lnTo>
                        <a:pt x="111" y="79"/>
                      </a:lnTo>
                      <a:lnTo>
                        <a:pt x="113" y="73"/>
                      </a:lnTo>
                      <a:lnTo>
                        <a:pt x="113" y="66"/>
                      </a:lnTo>
                      <a:lnTo>
                        <a:pt x="113" y="58"/>
                      </a:lnTo>
                      <a:lnTo>
                        <a:pt x="111" y="52"/>
                      </a:lnTo>
                      <a:lnTo>
                        <a:pt x="109" y="47"/>
                      </a:lnTo>
                      <a:lnTo>
                        <a:pt x="105" y="43"/>
                      </a:lnTo>
                      <a:lnTo>
                        <a:pt x="101" y="40"/>
                      </a:lnTo>
                      <a:lnTo>
                        <a:pt x="96" y="38"/>
                      </a:lnTo>
                      <a:lnTo>
                        <a:pt x="90" y="36"/>
                      </a:lnTo>
                      <a:lnTo>
                        <a:pt x="84" y="36"/>
                      </a:lnTo>
                      <a:lnTo>
                        <a:pt x="41" y="36"/>
                      </a:lnTo>
                      <a:lnTo>
                        <a:pt x="41" y="94"/>
                      </a:lnTo>
                      <a:close/>
                      <a:moveTo>
                        <a:pt x="41" y="131"/>
                      </a:moveTo>
                      <a:lnTo>
                        <a:pt x="41" y="202"/>
                      </a:lnTo>
                      <a:lnTo>
                        <a:pt x="0" y="202"/>
                      </a:lnTo>
                      <a:lnTo>
                        <a:pt x="0" y="0"/>
                      </a:lnTo>
                      <a:lnTo>
                        <a:pt x="89" y="0"/>
                      </a:lnTo>
                      <a:lnTo>
                        <a:pt x="97" y="2"/>
                      </a:lnTo>
                      <a:lnTo>
                        <a:pt x="104" y="3"/>
                      </a:lnTo>
                      <a:lnTo>
                        <a:pt x="111" y="4"/>
                      </a:lnTo>
                      <a:lnTo>
                        <a:pt x="118" y="6"/>
                      </a:lnTo>
                      <a:lnTo>
                        <a:pt x="123" y="8"/>
                      </a:lnTo>
                      <a:lnTo>
                        <a:pt x="128" y="11"/>
                      </a:lnTo>
                      <a:lnTo>
                        <a:pt x="133" y="14"/>
                      </a:lnTo>
                      <a:lnTo>
                        <a:pt x="137" y="18"/>
                      </a:lnTo>
                      <a:lnTo>
                        <a:pt x="141" y="22"/>
                      </a:lnTo>
                      <a:lnTo>
                        <a:pt x="145" y="27"/>
                      </a:lnTo>
                      <a:lnTo>
                        <a:pt x="147" y="32"/>
                      </a:lnTo>
                      <a:lnTo>
                        <a:pt x="150" y="38"/>
                      </a:lnTo>
                      <a:lnTo>
                        <a:pt x="151" y="44"/>
                      </a:lnTo>
                      <a:lnTo>
                        <a:pt x="153" y="50"/>
                      </a:lnTo>
                      <a:lnTo>
                        <a:pt x="153" y="58"/>
                      </a:lnTo>
                      <a:lnTo>
                        <a:pt x="154" y="66"/>
                      </a:lnTo>
                      <a:lnTo>
                        <a:pt x="153" y="74"/>
                      </a:lnTo>
                      <a:lnTo>
                        <a:pt x="153" y="81"/>
                      </a:lnTo>
                      <a:lnTo>
                        <a:pt x="151" y="87"/>
                      </a:lnTo>
                      <a:lnTo>
                        <a:pt x="150" y="93"/>
                      </a:lnTo>
                      <a:lnTo>
                        <a:pt x="147" y="99"/>
                      </a:lnTo>
                      <a:lnTo>
                        <a:pt x="145" y="104"/>
                      </a:lnTo>
                      <a:lnTo>
                        <a:pt x="141" y="109"/>
                      </a:lnTo>
                      <a:lnTo>
                        <a:pt x="138" y="113"/>
                      </a:lnTo>
                      <a:lnTo>
                        <a:pt x="134" y="118"/>
                      </a:lnTo>
                      <a:lnTo>
                        <a:pt x="129" y="122"/>
                      </a:lnTo>
                      <a:lnTo>
                        <a:pt x="124" y="124"/>
                      </a:lnTo>
                      <a:lnTo>
                        <a:pt x="119" y="127"/>
                      </a:lnTo>
                      <a:lnTo>
                        <a:pt x="113" y="129"/>
                      </a:lnTo>
                      <a:lnTo>
                        <a:pt x="107" y="130"/>
                      </a:lnTo>
                      <a:lnTo>
                        <a:pt x="99" y="131"/>
                      </a:lnTo>
                      <a:lnTo>
                        <a:pt x="92" y="131"/>
                      </a:lnTo>
                      <a:lnTo>
                        <a:pt x="41" y="1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77" name="Rectangle 329">
                  <a:extLst>
                    <a:ext uri="{FF2B5EF4-FFF2-40B4-BE49-F238E27FC236}">
                      <a16:creationId xmlns:a16="http://schemas.microsoft.com/office/drawing/2014/main" id="{B8EE72F0-EACD-8D88-5C32-C95F04BA5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7449" y="4848779"/>
                  <a:ext cx="11266" cy="5472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78" name="Freeform 330">
                  <a:extLst>
                    <a:ext uri="{FF2B5EF4-FFF2-40B4-BE49-F238E27FC236}">
                      <a16:creationId xmlns:a16="http://schemas.microsoft.com/office/drawing/2014/main" id="{D6484B14-92B1-6209-7C28-232BE76E0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45153" y="4861655"/>
                  <a:ext cx="38626" cy="43454"/>
                </a:xfrm>
                <a:custGeom>
                  <a:avLst/>
                  <a:gdLst>
                    <a:gd name="T0" fmla="*/ 90 w 140"/>
                    <a:gd name="T1" fmla="*/ 142 h 160"/>
                    <a:gd name="T2" fmla="*/ 80 w 140"/>
                    <a:gd name="T3" fmla="*/ 150 h 160"/>
                    <a:gd name="T4" fmla="*/ 67 w 140"/>
                    <a:gd name="T5" fmla="*/ 156 h 160"/>
                    <a:gd name="T6" fmla="*/ 53 w 140"/>
                    <a:gd name="T7" fmla="*/ 159 h 160"/>
                    <a:gd name="T8" fmla="*/ 36 w 140"/>
                    <a:gd name="T9" fmla="*/ 159 h 160"/>
                    <a:gd name="T10" fmla="*/ 18 w 140"/>
                    <a:gd name="T11" fmla="*/ 153 h 160"/>
                    <a:gd name="T12" fmla="*/ 7 w 140"/>
                    <a:gd name="T13" fmla="*/ 141 h 160"/>
                    <a:gd name="T14" fmla="*/ 1 w 140"/>
                    <a:gd name="T15" fmla="*/ 123 h 160"/>
                    <a:gd name="T16" fmla="*/ 1 w 140"/>
                    <a:gd name="T17" fmla="*/ 102 h 160"/>
                    <a:gd name="T18" fmla="*/ 7 w 140"/>
                    <a:gd name="T19" fmla="*/ 87 h 160"/>
                    <a:gd name="T20" fmla="*/ 19 w 140"/>
                    <a:gd name="T21" fmla="*/ 76 h 160"/>
                    <a:gd name="T22" fmla="*/ 39 w 140"/>
                    <a:gd name="T23" fmla="*/ 67 h 160"/>
                    <a:gd name="T24" fmla="*/ 58 w 140"/>
                    <a:gd name="T25" fmla="*/ 64 h 160"/>
                    <a:gd name="T26" fmla="*/ 78 w 140"/>
                    <a:gd name="T27" fmla="*/ 60 h 160"/>
                    <a:gd name="T28" fmla="*/ 89 w 140"/>
                    <a:gd name="T29" fmla="*/ 55 h 160"/>
                    <a:gd name="T30" fmla="*/ 92 w 140"/>
                    <a:gd name="T31" fmla="*/ 51 h 160"/>
                    <a:gd name="T32" fmla="*/ 92 w 140"/>
                    <a:gd name="T33" fmla="*/ 44 h 160"/>
                    <a:gd name="T34" fmla="*/ 90 w 140"/>
                    <a:gd name="T35" fmla="*/ 38 h 160"/>
                    <a:gd name="T36" fmla="*/ 84 w 140"/>
                    <a:gd name="T37" fmla="*/ 34 h 160"/>
                    <a:gd name="T38" fmla="*/ 74 w 140"/>
                    <a:gd name="T39" fmla="*/ 32 h 160"/>
                    <a:gd name="T40" fmla="*/ 62 w 140"/>
                    <a:gd name="T41" fmla="*/ 32 h 160"/>
                    <a:gd name="T42" fmla="*/ 53 w 140"/>
                    <a:gd name="T43" fmla="*/ 34 h 160"/>
                    <a:gd name="T44" fmla="*/ 47 w 140"/>
                    <a:gd name="T45" fmla="*/ 39 h 160"/>
                    <a:gd name="T46" fmla="*/ 44 w 140"/>
                    <a:gd name="T47" fmla="*/ 46 h 160"/>
                    <a:gd name="T48" fmla="*/ 43 w 140"/>
                    <a:gd name="T49" fmla="*/ 52 h 160"/>
                    <a:gd name="T50" fmla="*/ 6 w 140"/>
                    <a:gd name="T51" fmla="*/ 49 h 160"/>
                    <a:gd name="T52" fmla="*/ 7 w 140"/>
                    <a:gd name="T53" fmla="*/ 39 h 160"/>
                    <a:gd name="T54" fmla="*/ 10 w 140"/>
                    <a:gd name="T55" fmla="*/ 29 h 160"/>
                    <a:gd name="T56" fmla="*/ 15 w 140"/>
                    <a:gd name="T57" fmla="*/ 21 h 160"/>
                    <a:gd name="T58" fmla="*/ 21 w 140"/>
                    <a:gd name="T59" fmla="*/ 14 h 160"/>
                    <a:gd name="T60" fmla="*/ 31 w 140"/>
                    <a:gd name="T61" fmla="*/ 7 h 160"/>
                    <a:gd name="T62" fmla="*/ 41 w 140"/>
                    <a:gd name="T63" fmla="*/ 3 h 160"/>
                    <a:gd name="T64" fmla="*/ 66 w 140"/>
                    <a:gd name="T65" fmla="*/ 0 h 160"/>
                    <a:gd name="T66" fmla="*/ 94 w 140"/>
                    <a:gd name="T67" fmla="*/ 3 h 160"/>
                    <a:gd name="T68" fmla="*/ 114 w 140"/>
                    <a:gd name="T69" fmla="*/ 12 h 160"/>
                    <a:gd name="T70" fmla="*/ 121 w 140"/>
                    <a:gd name="T71" fmla="*/ 18 h 160"/>
                    <a:gd name="T72" fmla="*/ 127 w 140"/>
                    <a:gd name="T73" fmla="*/ 25 h 160"/>
                    <a:gd name="T74" fmla="*/ 130 w 140"/>
                    <a:gd name="T75" fmla="*/ 33 h 160"/>
                    <a:gd name="T76" fmla="*/ 131 w 140"/>
                    <a:gd name="T77" fmla="*/ 42 h 160"/>
                    <a:gd name="T78" fmla="*/ 131 w 140"/>
                    <a:gd name="T79" fmla="*/ 135 h 160"/>
                    <a:gd name="T80" fmla="*/ 136 w 140"/>
                    <a:gd name="T81" fmla="*/ 145 h 160"/>
                    <a:gd name="T82" fmla="*/ 140 w 140"/>
                    <a:gd name="T83" fmla="*/ 154 h 160"/>
                    <a:gd name="T84" fmla="*/ 96 w 140"/>
                    <a:gd name="T85" fmla="*/ 150 h 160"/>
                    <a:gd name="T86" fmla="*/ 94 w 140"/>
                    <a:gd name="T87" fmla="*/ 141 h 160"/>
                    <a:gd name="T88" fmla="*/ 93 w 140"/>
                    <a:gd name="T89" fmla="*/ 82 h 160"/>
                    <a:gd name="T90" fmla="*/ 70 w 140"/>
                    <a:gd name="T91" fmla="*/ 89 h 160"/>
                    <a:gd name="T92" fmla="*/ 57 w 140"/>
                    <a:gd name="T93" fmla="*/ 91 h 160"/>
                    <a:gd name="T94" fmla="*/ 49 w 140"/>
                    <a:gd name="T95" fmla="*/ 95 h 160"/>
                    <a:gd name="T96" fmla="*/ 43 w 140"/>
                    <a:gd name="T97" fmla="*/ 99 h 160"/>
                    <a:gd name="T98" fmla="*/ 40 w 140"/>
                    <a:gd name="T99" fmla="*/ 104 h 160"/>
                    <a:gd name="T100" fmla="*/ 39 w 140"/>
                    <a:gd name="T101" fmla="*/ 111 h 160"/>
                    <a:gd name="T102" fmla="*/ 40 w 140"/>
                    <a:gd name="T103" fmla="*/ 118 h 160"/>
                    <a:gd name="T104" fmla="*/ 44 w 140"/>
                    <a:gd name="T105" fmla="*/ 124 h 160"/>
                    <a:gd name="T106" fmla="*/ 50 w 140"/>
                    <a:gd name="T107" fmla="*/ 128 h 160"/>
                    <a:gd name="T108" fmla="*/ 58 w 140"/>
                    <a:gd name="T109" fmla="*/ 130 h 160"/>
                    <a:gd name="T110" fmla="*/ 72 w 140"/>
                    <a:gd name="T111" fmla="*/ 126 h 160"/>
                    <a:gd name="T112" fmla="*/ 84 w 140"/>
                    <a:gd name="T113" fmla="*/ 120 h 160"/>
                    <a:gd name="T114" fmla="*/ 91 w 140"/>
                    <a:gd name="T115" fmla="*/ 109 h 160"/>
                    <a:gd name="T116" fmla="*/ 93 w 140"/>
                    <a:gd name="T117" fmla="*/ 95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0" h="160">
                      <a:moveTo>
                        <a:pt x="94" y="136"/>
                      </a:moveTo>
                      <a:lnTo>
                        <a:pt x="90" y="142"/>
                      </a:lnTo>
                      <a:lnTo>
                        <a:pt x="85" y="146"/>
                      </a:lnTo>
                      <a:lnTo>
                        <a:pt x="80" y="150"/>
                      </a:lnTo>
                      <a:lnTo>
                        <a:pt x="73" y="154"/>
                      </a:lnTo>
                      <a:lnTo>
                        <a:pt x="67" y="156"/>
                      </a:lnTo>
                      <a:lnTo>
                        <a:pt x="61" y="158"/>
                      </a:lnTo>
                      <a:lnTo>
                        <a:pt x="53" y="159"/>
                      </a:lnTo>
                      <a:lnTo>
                        <a:pt x="46" y="160"/>
                      </a:lnTo>
                      <a:lnTo>
                        <a:pt x="36" y="159"/>
                      </a:lnTo>
                      <a:lnTo>
                        <a:pt x="27" y="157"/>
                      </a:lnTo>
                      <a:lnTo>
                        <a:pt x="18" y="153"/>
                      </a:lnTo>
                      <a:lnTo>
                        <a:pt x="12" y="148"/>
                      </a:lnTo>
                      <a:lnTo>
                        <a:pt x="7" y="141"/>
                      </a:lnTo>
                      <a:lnTo>
                        <a:pt x="3" y="133"/>
                      </a:lnTo>
                      <a:lnTo>
                        <a:pt x="1" y="123"/>
                      </a:lnTo>
                      <a:lnTo>
                        <a:pt x="0" y="112"/>
                      </a:lnTo>
                      <a:lnTo>
                        <a:pt x="1" y="102"/>
                      </a:lnTo>
                      <a:lnTo>
                        <a:pt x="3" y="94"/>
                      </a:lnTo>
                      <a:lnTo>
                        <a:pt x="7" y="87"/>
                      </a:lnTo>
                      <a:lnTo>
                        <a:pt x="12" y="81"/>
                      </a:lnTo>
                      <a:lnTo>
                        <a:pt x="19" y="76"/>
                      </a:lnTo>
                      <a:lnTo>
                        <a:pt x="28" y="71"/>
                      </a:lnTo>
                      <a:lnTo>
                        <a:pt x="39" y="67"/>
                      </a:lnTo>
                      <a:lnTo>
                        <a:pt x="51" y="65"/>
                      </a:lnTo>
                      <a:lnTo>
                        <a:pt x="58" y="64"/>
                      </a:lnTo>
                      <a:lnTo>
                        <a:pt x="67" y="63"/>
                      </a:lnTo>
                      <a:lnTo>
                        <a:pt x="78" y="60"/>
                      </a:lnTo>
                      <a:lnTo>
                        <a:pt x="86" y="57"/>
                      </a:lnTo>
                      <a:lnTo>
                        <a:pt x="89" y="55"/>
                      </a:lnTo>
                      <a:lnTo>
                        <a:pt x="91" y="53"/>
                      </a:lnTo>
                      <a:lnTo>
                        <a:pt x="92" y="51"/>
                      </a:lnTo>
                      <a:lnTo>
                        <a:pt x="93" y="48"/>
                      </a:lnTo>
                      <a:lnTo>
                        <a:pt x="92" y="44"/>
                      </a:lnTo>
                      <a:lnTo>
                        <a:pt x="91" y="40"/>
                      </a:lnTo>
                      <a:lnTo>
                        <a:pt x="90" y="38"/>
                      </a:lnTo>
                      <a:lnTo>
                        <a:pt x="87" y="35"/>
                      </a:lnTo>
                      <a:lnTo>
                        <a:pt x="84" y="34"/>
                      </a:lnTo>
                      <a:lnTo>
                        <a:pt x="80" y="33"/>
                      </a:lnTo>
                      <a:lnTo>
                        <a:pt x="74" y="32"/>
                      </a:lnTo>
                      <a:lnTo>
                        <a:pt x="68" y="32"/>
                      </a:lnTo>
                      <a:lnTo>
                        <a:pt x="62" y="32"/>
                      </a:lnTo>
                      <a:lnTo>
                        <a:pt x="57" y="33"/>
                      </a:lnTo>
                      <a:lnTo>
                        <a:pt x="53" y="34"/>
                      </a:lnTo>
                      <a:lnTo>
                        <a:pt x="50" y="36"/>
                      </a:lnTo>
                      <a:lnTo>
                        <a:pt x="47" y="39"/>
                      </a:lnTo>
                      <a:lnTo>
                        <a:pt x="45" y="42"/>
                      </a:lnTo>
                      <a:lnTo>
                        <a:pt x="44" y="46"/>
                      </a:lnTo>
                      <a:lnTo>
                        <a:pt x="43" y="50"/>
                      </a:lnTo>
                      <a:lnTo>
                        <a:pt x="43" y="52"/>
                      </a:lnTo>
                      <a:lnTo>
                        <a:pt x="6" y="52"/>
                      </a:lnTo>
                      <a:lnTo>
                        <a:pt x="6" y="49"/>
                      </a:lnTo>
                      <a:lnTo>
                        <a:pt x="6" y="44"/>
                      </a:lnTo>
                      <a:lnTo>
                        <a:pt x="7" y="39"/>
                      </a:lnTo>
                      <a:lnTo>
                        <a:pt x="8" y="34"/>
                      </a:lnTo>
                      <a:lnTo>
                        <a:pt x="10" y="29"/>
                      </a:lnTo>
                      <a:lnTo>
                        <a:pt x="12" y="25"/>
                      </a:lnTo>
                      <a:lnTo>
                        <a:pt x="15" y="21"/>
                      </a:lnTo>
                      <a:lnTo>
                        <a:pt x="18" y="17"/>
                      </a:lnTo>
                      <a:lnTo>
                        <a:pt x="21" y="14"/>
                      </a:lnTo>
                      <a:lnTo>
                        <a:pt x="27" y="10"/>
                      </a:lnTo>
                      <a:lnTo>
                        <a:pt x="31" y="7"/>
                      </a:lnTo>
                      <a:lnTo>
                        <a:pt x="36" y="5"/>
                      </a:lnTo>
                      <a:lnTo>
                        <a:pt x="41" y="3"/>
                      </a:lnTo>
                      <a:lnTo>
                        <a:pt x="53" y="1"/>
                      </a:lnTo>
                      <a:lnTo>
                        <a:pt x="66" y="0"/>
                      </a:lnTo>
                      <a:lnTo>
                        <a:pt x="82" y="1"/>
                      </a:lnTo>
                      <a:lnTo>
                        <a:pt x="94" y="3"/>
                      </a:lnTo>
                      <a:lnTo>
                        <a:pt x="105" y="6"/>
                      </a:lnTo>
                      <a:lnTo>
                        <a:pt x="114" y="12"/>
                      </a:lnTo>
                      <a:lnTo>
                        <a:pt x="118" y="14"/>
                      </a:lnTo>
                      <a:lnTo>
                        <a:pt x="121" y="18"/>
                      </a:lnTo>
                      <a:lnTo>
                        <a:pt x="124" y="21"/>
                      </a:lnTo>
                      <a:lnTo>
                        <a:pt x="127" y="25"/>
                      </a:lnTo>
                      <a:lnTo>
                        <a:pt x="128" y="29"/>
                      </a:lnTo>
                      <a:lnTo>
                        <a:pt x="130" y="33"/>
                      </a:lnTo>
                      <a:lnTo>
                        <a:pt x="130" y="37"/>
                      </a:lnTo>
                      <a:lnTo>
                        <a:pt x="131" y="42"/>
                      </a:lnTo>
                      <a:lnTo>
                        <a:pt x="131" y="126"/>
                      </a:lnTo>
                      <a:lnTo>
                        <a:pt x="131" y="135"/>
                      </a:lnTo>
                      <a:lnTo>
                        <a:pt x="132" y="141"/>
                      </a:lnTo>
                      <a:lnTo>
                        <a:pt x="136" y="145"/>
                      </a:lnTo>
                      <a:lnTo>
                        <a:pt x="140" y="148"/>
                      </a:lnTo>
                      <a:lnTo>
                        <a:pt x="140" y="154"/>
                      </a:lnTo>
                      <a:lnTo>
                        <a:pt x="98" y="154"/>
                      </a:lnTo>
                      <a:lnTo>
                        <a:pt x="96" y="150"/>
                      </a:lnTo>
                      <a:lnTo>
                        <a:pt x="95" y="146"/>
                      </a:lnTo>
                      <a:lnTo>
                        <a:pt x="94" y="141"/>
                      </a:lnTo>
                      <a:lnTo>
                        <a:pt x="94" y="136"/>
                      </a:lnTo>
                      <a:close/>
                      <a:moveTo>
                        <a:pt x="93" y="82"/>
                      </a:moveTo>
                      <a:lnTo>
                        <a:pt x="83" y="86"/>
                      </a:lnTo>
                      <a:lnTo>
                        <a:pt x="70" y="89"/>
                      </a:lnTo>
                      <a:lnTo>
                        <a:pt x="61" y="91"/>
                      </a:lnTo>
                      <a:lnTo>
                        <a:pt x="57" y="91"/>
                      </a:lnTo>
                      <a:lnTo>
                        <a:pt x="53" y="93"/>
                      </a:lnTo>
                      <a:lnTo>
                        <a:pt x="49" y="95"/>
                      </a:lnTo>
                      <a:lnTo>
                        <a:pt x="45" y="97"/>
                      </a:lnTo>
                      <a:lnTo>
                        <a:pt x="43" y="99"/>
                      </a:lnTo>
                      <a:lnTo>
                        <a:pt x="41" y="101"/>
                      </a:lnTo>
                      <a:lnTo>
                        <a:pt x="40" y="104"/>
                      </a:lnTo>
                      <a:lnTo>
                        <a:pt x="39" y="107"/>
                      </a:lnTo>
                      <a:lnTo>
                        <a:pt x="39" y="111"/>
                      </a:lnTo>
                      <a:lnTo>
                        <a:pt x="39" y="115"/>
                      </a:lnTo>
                      <a:lnTo>
                        <a:pt x="40" y="118"/>
                      </a:lnTo>
                      <a:lnTo>
                        <a:pt x="42" y="121"/>
                      </a:lnTo>
                      <a:lnTo>
                        <a:pt x="44" y="124"/>
                      </a:lnTo>
                      <a:lnTo>
                        <a:pt x="47" y="126"/>
                      </a:lnTo>
                      <a:lnTo>
                        <a:pt x="50" y="128"/>
                      </a:lnTo>
                      <a:lnTo>
                        <a:pt x="54" y="129"/>
                      </a:lnTo>
                      <a:lnTo>
                        <a:pt x="58" y="130"/>
                      </a:lnTo>
                      <a:lnTo>
                        <a:pt x="66" y="129"/>
                      </a:lnTo>
                      <a:lnTo>
                        <a:pt x="72" y="126"/>
                      </a:lnTo>
                      <a:lnTo>
                        <a:pt x="78" y="124"/>
                      </a:lnTo>
                      <a:lnTo>
                        <a:pt x="84" y="120"/>
                      </a:lnTo>
                      <a:lnTo>
                        <a:pt x="88" y="115"/>
                      </a:lnTo>
                      <a:lnTo>
                        <a:pt x="91" y="109"/>
                      </a:lnTo>
                      <a:lnTo>
                        <a:pt x="93" y="103"/>
                      </a:lnTo>
                      <a:lnTo>
                        <a:pt x="93" y="95"/>
                      </a:lnTo>
                      <a:lnTo>
                        <a:pt x="93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79" name="Freeform 331">
                  <a:extLst>
                    <a:ext uri="{FF2B5EF4-FFF2-40B4-BE49-F238E27FC236}">
                      <a16:creationId xmlns:a16="http://schemas.microsoft.com/office/drawing/2014/main" id="{F091714E-F787-ACBD-02BD-8B2B6872C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6998" y="4863264"/>
                  <a:ext cx="35407" cy="40236"/>
                </a:xfrm>
                <a:custGeom>
                  <a:avLst/>
                  <a:gdLst>
                    <a:gd name="T0" fmla="*/ 0 w 132"/>
                    <a:gd name="T1" fmla="*/ 149 h 149"/>
                    <a:gd name="T2" fmla="*/ 0 w 132"/>
                    <a:gd name="T3" fmla="*/ 118 h 149"/>
                    <a:gd name="T4" fmla="*/ 81 w 132"/>
                    <a:gd name="T5" fmla="*/ 32 h 149"/>
                    <a:gd name="T6" fmla="*/ 5 w 132"/>
                    <a:gd name="T7" fmla="*/ 32 h 149"/>
                    <a:gd name="T8" fmla="*/ 5 w 132"/>
                    <a:gd name="T9" fmla="*/ 0 h 149"/>
                    <a:gd name="T10" fmla="*/ 129 w 132"/>
                    <a:gd name="T11" fmla="*/ 0 h 149"/>
                    <a:gd name="T12" fmla="*/ 129 w 132"/>
                    <a:gd name="T13" fmla="*/ 33 h 149"/>
                    <a:gd name="T14" fmla="*/ 49 w 132"/>
                    <a:gd name="T15" fmla="*/ 116 h 149"/>
                    <a:gd name="T16" fmla="*/ 132 w 132"/>
                    <a:gd name="T17" fmla="*/ 116 h 149"/>
                    <a:gd name="T18" fmla="*/ 132 w 132"/>
                    <a:gd name="T19" fmla="*/ 149 h 149"/>
                    <a:gd name="T20" fmla="*/ 0 w 132"/>
                    <a:gd name="T21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149">
                      <a:moveTo>
                        <a:pt x="0" y="149"/>
                      </a:moveTo>
                      <a:lnTo>
                        <a:pt x="0" y="118"/>
                      </a:lnTo>
                      <a:lnTo>
                        <a:pt x="81" y="32"/>
                      </a:lnTo>
                      <a:lnTo>
                        <a:pt x="5" y="32"/>
                      </a:lnTo>
                      <a:lnTo>
                        <a:pt x="5" y="0"/>
                      </a:lnTo>
                      <a:lnTo>
                        <a:pt x="129" y="0"/>
                      </a:lnTo>
                      <a:lnTo>
                        <a:pt x="129" y="33"/>
                      </a:lnTo>
                      <a:lnTo>
                        <a:pt x="49" y="116"/>
                      </a:lnTo>
                      <a:lnTo>
                        <a:pt x="132" y="116"/>
                      </a:lnTo>
                      <a:lnTo>
                        <a:pt x="132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80" name="Freeform 332">
                  <a:extLst>
                    <a:ext uri="{FF2B5EF4-FFF2-40B4-BE49-F238E27FC236}">
                      <a16:creationId xmlns:a16="http://schemas.microsoft.com/office/drawing/2014/main" id="{1D8B0303-9576-4C13-CF51-5C60270605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25624" y="4861655"/>
                  <a:ext cx="37017" cy="43454"/>
                </a:xfrm>
                <a:custGeom>
                  <a:avLst/>
                  <a:gdLst>
                    <a:gd name="T0" fmla="*/ 90 w 140"/>
                    <a:gd name="T1" fmla="*/ 142 h 160"/>
                    <a:gd name="T2" fmla="*/ 80 w 140"/>
                    <a:gd name="T3" fmla="*/ 150 h 160"/>
                    <a:gd name="T4" fmla="*/ 68 w 140"/>
                    <a:gd name="T5" fmla="*/ 156 h 160"/>
                    <a:gd name="T6" fmla="*/ 53 w 140"/>
                    <a:gd name="T7" fmla="*/ 159 h 160"/>
                    <a:gd name="T8" fmla="*/ 35 w 140"/>
                    <a:gd name="T9" fmla="*/ 159 h 160"/>
                    <a:gd name="T10" fmla="*/ 19 w 140"/>
                    <a:gd name="T11" fmla="*/ 153 h 160"/>
                    <a:gd name="T12" fmla="*/ 8 w 140"/>
                    <a:gd name="T13" fmla="*/ 141 h 160"/>
                    <a:gd name="T14" fmla="*/ 1 w 140"/>
                    <a:gd name="T15" fmla="*/ 123 h 160"/>
                    <a:gd name="T16" fmla="*/ 1 w 140"/>
                    <a:gd name="T17" fmla="*/ 102 h 160"/>
                    <a:gd name="T18" fmla="*/ 8 w 140"/>
                    <a:gd name="T19" fmla="*/ 87 h 160"/>
                    <a:gd name="T20" fmla="*/ 19 w 140"/>
                    <a:gd name="T21" fmla="*/ 76 h 160"/>
                    <a:gd name="T22" fmla="*/ 38 w 140"/>
                    <a:gd name="T23" fmla="*/ 67 h 160"/>
                    <a:gd name="T24" fmla="*/ 58 w 140"/>
                    <a:gd name="T25" fmla="*/ 64 h 160"/>
                    <a:gd name="T26" fmla="*/ 78 w 140"/>
                    <a:gd name="T27" fmla="*/ 60 h 160"/>
                    <a:gd name="T28" fmla="*/ 89 w 140"/>
                    <a:gd name="T29" fmla="*/ 55 h 160"/>
                    <a:gd name="T30" fmla="*/ 92 w 140"/>
                    <a:gd name="T31" fmla="*/ 51 h 160"/>
                    <a:gd name="T32" fmla="*/ 92 w 140"/>
                    <a:gd name="T33" fmla="*/ 44 h 160"/>
                    <a:gd name="T34" fmla="*/ 89 w 140"/>
                    <a:gd name="T35" fmla="*/ 38 h 160"/>
                    <a:gd name="T36" fmla="*/ 84 w 140"/>
                    <a:gd name="T37" fmla="*/ 34 h 160"/>
                    <a:gd name="T38" fmla="*/ 75 w 140"/>
                    <a:gd name="T39" fmla="*/ 32 h 160"/>
                    <a:gd name="T40" fmla="*/ 63 w 140"/>
                    <a:gd name="T41" fmla="*/ 32 h 160"/>
                    <a:gd name="T42" fmla="*/ 53 w 140"/>
                    <a:gd name="T43" fmla="*/ 34 h 160"/>
                    <a:gd name="T44" fmla="*/ 47 w 140"/>
                    <a:gd name="T45" fmla="*/ 39 h 160"/>
                    <a:gd name="T46" fmla="*/ 43 w 140"/>
                    <a:gd name="T47" fmla="*/ 46 h 160"/>
                    <a:gd name="T48" fmla="*/ 43 w 140"/>
                    <a:gd name="T49" fmla="*/ 52 h 160"/>
                    <a:gd name="T50" fmla="*/ 6 w 140"/>
                    <a:gd name="T51" fmla="*/ 49 h 160"/>
                    <a:gd name="T52" fmla="*/ 7 w 140"/>
                    <a:gd name="T53" fmla="*/ 39 h 160"/>
                    <a:gd name="T54" fmla="*/ 10 w 140"/>
                    <a:gd name="T55" fmla="*/ 29 h 160"/>
                    <a:gd name="T56" fmla="*/ 15 w 140"/>
                    <a:gd name="T57" fmla="*/ 21 h 160"/>
                    <a:gd name="T58" fmla="*/ 22 w 140"/>
                    <a:gd name="T59" fmla="*/ 14 h 160"/>
                    <a:gd name="T60" fmla="*/ 31 w 140"/>
                    <a:gd name="T61" fmla="*/ 7 h 160"/>
                    <a:gd name="T62" fmla="*/ 41 w 140"/>
                    <a:gd name="T63" fmla="*/ 3 h 160"/>
                    <a:gd name="T64" fmla="*/ 67 w 140"/>
                    <a:gd name="T65" fmla="*/ 0 h 160"/>
                    <a:gd name="T66" fmla="*/ 94 w 140"/>
                    <a:gd name="T67" fmla="*/ 3 h 160"/>
                    <a:gd name="T68" fmla="*/ 114 w 140"/>
                    <a:gd name="T69" fmla="*/ 12 h 160"/>
                    <a:gd name="T70" fmla="*/ 122 w 140"/>
                    <a:gd name="T71" fmla="*/ 18 h 160"/>
                    <a:gd name="T72" fmla="*/ 127 w 140"/>
                    <a:gd name="T73" fmla="*/ 25 h 160"/>
                    <a:gd name="T74" fmla="*/ 130 w 140"/>
                    <a:gd name="T75" fmla="*/ 33 h 160"/>
                    <a:gd name="T76" fmla="*/ 131 w 140"/>
                    <a:gd name="T77" fmla="*/ 42 h 160"/>
                    <a:gd name="T78" fmla="*/ 132 w 140"/>
                    <a:gd name="T79" fmla="*/ 135 h 160"/>
                    <a:gd name="T80" fmla="*/ 136 w 140"/>
                    <a:gd name="T81" fmla="*/ 145 h 160"/>
                    <a:gd name="T82" fmla="*/ 140 w 140"/>
                    <a:gd name="T83" fmla="*/ 154 h 160"/>
                    <a:gd name="T84" fmla="*/ 96 w 140"/>
                    <a:gd name="T85" fmla="*/ 150 h 160"/>
                    <a:gd name="T86" fmla="*/ 94 w 140"/>
                    <a:gd name="T87" fmla="*/ 141 h 160"/>
                    <a:gd name="T88" fmla="*/ 93 w 140"/>
                    <a:gd name="T89" fmla="*/ 82 h 160"/>
                    <a:gd name="T90" fmla="*/ 71 w 140"/>
                    <a:gd name="T91" fmla="*/ 89 h 160"/>
                    <a:gd name="T92" fmla="*/ 57 w 140"/>
                    <a:gd name="T93" fmla="*/ 91 h 160"/>
                    <a:gd name="T94" fmla="*/ 48 w 140"/>
                    <a:gd name="T95" fmla="*/ 95 h 160"/>
                    <a:gd name="T96" fmla="*/ 43 w 140"/>
                    <a:gd name="T97" fmla="*/ 99 h 160"/>
                    <a:gd name="T98" fmla="*/ 40 w 140"/>
                    <a:gd name="T99" fmla="*/ 104 h 160"/>
                    <a:gd name="T100" fmla="*/ 39 w 140"/>
                    <a:gd name="T101" fmla="*/ 111 h 160"/>
                    <a:gd name="T102" fmla="*/ 40 w 140"/>
                    <a:gd name="T103" fmla="*/ 118 h 160"/>
                    <a:gd name="T104" fmla="*/ 44 w 140"/>
                    <a:gd name="T105" fmla="*/ 124 h 160"/>
                    <a:gd name="T106" fmla="*/ 50 w 140"/>
                    <a:gd name="T107" fmla="*/ 128 h 160"/>
                    <a:gd name="T108" fmla="*/ 58 w 140"/>
                    <a:gd name="T109" fmla="*/ 130 h 160"/>
                    <a:gd name="T110" fmla="*/ 73 w 140"/>
                    <a:gd name="T111" fmla="*/ 126 h 160"/>
                    <a:gd name="T112" fmla="*/ 84 w 140"/>
                    <a:gd name="T113" fmla="*/ 120 h 160"/>
                    <a:gd name="T114" fmla="*/ 91 w 140"/>
                    <a:gd name="T115" fmla="*/ 109 h 160"/>
                    <a:gd name="T116" fmla="*/ 93 w 140"/>
                    <a:gd name="T117" fmla="*/ 95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0" h="160">
                      <a:moveTo>
                        <a:pt x="94" y="136"/>
                      </a:moveTo>
                      <a:lnTo>
                        <a:pt x="90" y="142"/>
                      </a:lnTo>
                      <a:lnTo>
                        <a:pt x="85" y="146"/>
                      </a:lnTo>
                      <a:lnTo>
                        <a:pt x="80" y="150"/>
                      </a:lnTo>
                      <a:lnTo>
                        <a:pt x="74" y="154"/>
                      </a:lnTo>
                      <a:lnTo>
                        <a:pt x="68" y="156"/>
                      </a:lnTo>
                      <a:lnTo>
                        <a:pt x="61" y="158"/>
                      </a:lnTo>
                      <a:lnTo>
                        <a:pt x="53" y="159"/>
                      </a:lnTo>
                      <a:lnTo>
                        <a:pt x="45" y="160"/>
                      </a:lnTo>
                      <a:lnTo>
                        <a:pt x="35" y="159"/>
                      </a:lnTo>
                      <a:lnTo>
                        <a:pt x="27" y="157"/>
                      </a:lnTo>
                      <a:lnTo>
                        <a:pt x="19" y="153"/>
                      </a:lnTo>
                      <a:lnTo>
                        <a:pt x="13" y="148"/>
                      </a:lnTo>
                      <a:lnTo>
                        <a:pt x="8" y="141"/>
                      </a:lnTo>
                      <a:lnTo>
                        <a:pt x="3" y="133"/>
                      </a:lnTo>
                      <a:lnTo>
                        <a:pt x="1" y="123"/>
                      </a:lnTo>
                      <a:lnTo>
                        <a:pt x="0" y="112"/>
                      </a:lnTo>
                      <a:lnTo>
                        <a:pt x="1" y="102"/>
                      </a:lnTo>
                      <a:lnTo>
                        <a:pt x="3" y="94"/>
                      </a:lnTo>
                      <a:lnTo>
                        <a:pt x="8" y="87"/>
                      </a:lnTo>
                      <a:lnTo>
                        <a:pt x="13" y="81"/>
                      </a:lnTo>
                      <a:lnTo>
                        <a:pt x="19" y="76"/>
                      </a:lnTo>
                      <a:lnTo>
                        <a:pt x="28" y="71"/>
                      </a:lnTo>
                      <a:lnTo>
                        <a:pt x="38" y="67"/>
                      </a:lnTo>
                      <a:lnTo>
                        <a:pt x="51" y="65"/>
                      </a:lnTo>
                      <a:lnTo>
                        <a:pt x="58" y="64"/>
                      </a:lnTo>
                      <a:lnTo>
                        <a:pt x="68" y="63"/>
                      </a:lnTo>
                      <a:lnTo>
                        <a:pt x="78" y="60"/>
                      </a:lnTo>
                      <a:lnTo>
                        <a:pt x="86" y="57"/>
                      </a:lnTo>
                      <a:lnTo>
                        <a:pt x="89" y="55"/>
                      </a:lnTo>
                      <a:lnTo>
                        <a:pt x="91" y="53"/>
                      </a:lnTo>
                      <a:lnTo>
                        <a:pt x="92" y="51"/>
                      </a:lnTo>
                      <a:lnTo>
                        <a:pt x="93" y="48"/>
                      </a:lnTo>
                      <a:lnTo>
                        <a:pt x="92" y="44"/>
                      </a:lnTo>
                      <a:lnTo>
                        <a:pt x="91" y="40"/>
                      </a:lnTo>
                      <a:lnTo>
                        <a:pt x="89" y="38"/>
                      </a:lnTo>
                      <a:lnTo>
                        <a:pt x="87" y="35"/>
                      </a:lnTo>
                      <a:lnTo>
                        <a:pt x="84" y="34"/>
                      </a:lnTo>
                      <a:lnTo>
                        <a:pt x="80" y="33"/>
                      </a:lnTo>
                      <a:lnTo>
                        <a:pt x="75" y="32"/>
                      </a:lnTo>
                      <a:lnTo>
                        <a:pt x="69" y="32"/>
                      </a:lnTo>
                      <a:lnTo>
                        <a:pt x="63" y="32"/>
                      </a:lnTo>
                      <a:lnTo>
                        <a:pt x="57" y="33"/>
                      </a:lnTo>
                      <a:lnTo>
                        <a:pt x="53" y="34"/>
                      </a:lnTo>
                      <a:lnTo>
                        <a:pt x="49" y="36"/>
                      </a:lnTo>
                      <a:lnTo>
                        <a:pt x="47" y="39"/>
                      </a:lnTo>
                      <a:lnTo>
                        <a:pt x="45" y="42"/>
                      </a:lnTo>
                      <a:lnTo>
                        <a:pt x="43" y="46"/>
                      </a:lnTo>
                      <a:lnTo>
                        <a:pt x="43" y="50"/>
                      </a:lnTo>
                      <a:lnTo>
                        <a:pt x="43" y="52"/>
                      </a:lnTo>
                      <a:lnTo>
                        <a:pt x="6" y="52"/>
                      </a:lnTo>
                      <a:lnTo>
                        <a:pt x="6" y="49"/>
                      </a:lnTo>
                      <a:lnTo>
                        <a:pt x="7" y="44"/>
                      </a:lnTo>
                      <a:lnTo>
                        <a:pt x="7" y="39"/>
                      </a:lnTo>
                      <a:lnTo>
                        <a:pt x="9" y="34"/>
                      </a:lnTo>
                      <a:lnTo>
                        <a:pt x="10" y="29"/>
                      </a:lnTo>
                      <a:lnTo>
                        <a:pt x="13" y="25"/>
                      </a:lnTo>
                      <a:lnTo>
                        <a:pt x="15" y="21"/>
                      </a:lnTo>
                      <a:lnTo>
                        <a:pt x="19" y="17"/>
                      </a:lnTo>
                      <a:lnTo>
                        <a:pt x="22" y="14"/>
                      </a:lnTo>
                      <a:lnTo>
                        <a:pt x="26" y="10"/>
                      </a:lnTo>
                      <a:lnTo>
                        <a:pt x="31" y="7"/>
                      </a:lnTo>
                      <a:lnTo>
                        <a:pt x="36" y="5"/>
                      </a:lnTo>
                      <a:lnTo>
                        <a:pt x="41" y="3"/>
                      </a:lnTo>
                      <a:lnTo>
                        <a:pt x="53" y="1"/>
                      </a:lnTo>
                      <a:lnTo>
                        <a:pt x="67" y="0"/>
                      </a:lnTo>
                      <a:lnTo>
                        <a:pt x="82" y="1"/>
                      </a:lnTo>
                      <a:lnTo>
                        <a:pt x="94" y="3"/>
                      </a:lnTo>
                      <a:lnTo>
                        <a:pt x="105" y="6"/>
                      </a:lnTo>
                      <a:lnTo>
                        <a:pt x="114" y="12"/>
                      </a:lnTo>
                      <a:lnTo>
                        <a:pt x="119" y="14"/>
                      </a:lnTo>
                      <a:lnTo>
                        <a:pt x="122" y="18"/>
                      </a:lnTo>
                      <a:lnTo>
                        <a:pt x="125" y="21"/>
                      </a:lnTo>
                      <a:lnTo>
                        <a:pt x="127" y="25"/>
                      </a:lnTo>
                      <a:lnTo>
                        <a:pt x="129" y="29"/>
                      </a:lnTo>
                      <a:lnTo>
                        <a:pt x="130" y="33"/>
                      </a:lnTo>
                      <a:lnTo>
                        <a:pt x="131" y="37"/>
                      </a:lnTo>
                      <a:lnTo>
                        <a:pt x="131" y="42"/>
                      </a:lnTo>
                      <a:lnTo>
                        <a:pt x="131" y="126"/>
                      </a:lnTo>
                      <a:lnTo>
                        <a:pt x="132" y="135"/>
                      </a:lnTo>
                      <a:lnTo>
                        <a:pt x="133" y="141"/>
                      </a:lnTo>
                      <a:lnTo>
                        <a:pt x="136" y="145"/>
                      </a:lnTo>
                      <a:lnTo>
                        <a:pt x="140" y="148"/>
                      </a:lnTo>
                      <a:lnTo>
                        <a:pt x="140" y="154"/>
                      </a:lnTo>
                      <a:lnTo>
                        <a:pt x="98" y="154"/>
                      </a:lnTo>
                      <a:lnTo>
                        <a:pt x="96" y="150"/>
                      </a:lnTo>
                      <a:lnTo>
                        <a:pt x="95" y="146"/>
                      </a:lnTo>
                      <a:lnTo>
                        <a:pt x="94" y="141"/>
                      </a:lnTo>
                      <a:lnTo>
                        <a:pt x="94" y="136"/>
                      </a:lnTo>
                      <a:close/>
                      <a:moveTo>
                        <a:pt x="93" y="82"/>
                      </a:moveTo>
                      <a:lnTo>
                        <a:pt x="83" y="86"/>
                      </a:lnTo>
                      <a:lnTo>
                        <a:pt x="71" y="89"/>
                      </a:lnTo>
                      <a:lnTo>
                        <a:pt x="62" y="91"/>
                      </a:lnTo>
                      <a:lnTo>
                        <a:pt x="57" y="91"/>
                      </a:lnTo>
                      <a:lnTo>
                        <a:pt x="52" y="93"/>
                      </a:lnTo>
                      <a:lnTo>
                        <a:pt x="48" y="95"/>
                      </a:lnTo>
                      <a:lnTo>
                        <a:pt x="45" y="97"/>
                      </a:lnTo>
                      <a:lnTo>
                        <a:pt x="43" y="99"/>
                      </a:lnTo>
                      <a:lnTo>
                        <a:pt x="41" y="101"/>
                      </a:lnTo>
                      <a:lnTo>
                        <a:pt x="40" y="104"/>
                      </a:lnTo>
                      <a:lnTo>
                        <a:pt x="39" y="107"/>
                      </a:lnTo>
                      <a:lnTo>
                        <a:pt x="39" y="111"/>
                      </a:lnTo>
                      <a:lnTo>
                        <a:pt x="39" y="115"/>
                      </a:lnTo>
                      <a:lnTo>
                        <a:pt x="40" y="118"/>
                      </a:lnTo>
                      <a:lnTo>
                        <a:pt x="42" y="121"/>
                      </a:lnTo>
                      <a:lnTo>
                        <a:pt x="44" y="124"/>
                      </a:lnTo>
                      <a:lnTo>
                        <a:pt x="47" y="126"/>
                      </a:lnTo>
                      <a:lnTo>
                        <a:pt x="50" y="128"/>
                      </a:lnTo>
                      <a:lnTo>
                        <a:pt x="54" y="129"/>
                      </a:lnTo>
                      <a:lnTo>
                        <a:pt x="58" y="130"/>
                      </a:lnTo>
                      <a:lnTo>
                        <a:pt x="67" y="129"/>
                      </a:lnTo>
                      <a:lnTo>
                        <a:pt x="73" y="126"/>
                      </a:lnTo>
                      <a:lnTo>
                        <a:pt x="79" y="124"/>
                      </a:lnTo>
                      <a:lnTo>
                        <a:pt x="84" y="120"/>
                      </a:lnTo>
                      <a:lnTo>
                        <a:pt x="88" y="115"/>
                      </a:lnTo>
                      <a:lnTo>
                        <a:pt x="91" y="109"/>
                      </a:lnTo>
                      <a:lnTo>
                        <a:pt x="92" y="103"/>
                      </a:lnTo>
                      <a:lnTo>
                        <a:pt x="93" y="95"/>
                      </a:lnTo>
                      <a:lnTo>
                        <a:pt x="93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81" name="Freeform 333">
                  <a:extLst>
                    <a:ext uri="{FF2B5EF4-FFF2-40B4-BE49-F238E27FC236}">
                      <a16:creationId xmlns:a16="http://schemas.microsoft.com/office/drawing/2014/main" id="{EA8213E1-DC62-6CAD-7CEC-2771816E5F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3220" y="4848779"/>
                  <a:ext cx="40236" cy="54720"/>
                </a:xfrm>
                <a:custGeom>
                  <a:avLst/>
                  <a:gdLst>
                    <a:gd name="T0" fmla="*/ 0 w 152"/>
                    <a:gd name="T1" fmla="*/ 202 h 202"/>
                    <a:gd name="T2" fmla="*/ 0 w 152"/>
                    <a:gd name="T3" fmla="*/ 0 h 202"/>
                    <a:gd name="T4" fmla="*/ 146 w 152"/>
                    <a:gd name="T5" fmla="*/ 0 h 202"/>
                    <a:gd name="T6" fmla="*/ 146 w 152"/>
                    <a:gd name="T7" fmla="*/ 36 h 202"/>
                    <a:gd name="T8" fmla="*/ 41 w 152"/>
                    <a:gd name="T9" fmla="*/ 36 h 202"/>
                    <a:gd name="T10" fmla="*/ 41 w 152"/>
                    <a:gd name="T11" fmla="*/ 79 h 202"/>
                    <a:gd name="T12" fmla="*/ 137 w 152"/>
                    <a:gd name="T13" fmla="*/ 79 h 202"/>
                    <a:gd name="T14" fmla="*/ 137 w 152"/>
                    <a:gd name="T15" fmla="*/ 113 h 202"/>
                    <a:gd name="T16" fmla="*/ 41 w 152"/>
                    <a:gd name="T17" fmla="*/ 113 h 202"/>
                    <a:gd name="T18" fmla="*/ 41 w 152"/>
                    <a:gd name="T19" fmla="*/ 165 h 202"/>
                    <a:gd name="T20" fmla="*/ 152 w 152"/>
                    <a:gd name="T21" fmla="*/ 165 h 202"/>
                    <a:gd name="T22" fmla="*/ 152 w 152"/>
                    <a:gd name="T23" fmla="*/ 202 h 202"/>
                    <a:gd name="T24" fmla="*/ 0 w 152"/>
                    <a:gd name="T25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2" h="202">
                      <a:moveTo>
                        <a:pt x="0" y="202"/>
                      </a:moveTo>
                      <a:lnTo>
                        <a:pt x="0" y="0"/>
                      </a:lnTo>
                      <a:lnTo>
                        <a:pt x="146" y="0"/>
                      </a:lnTo>
                      <a:lnTo>
                        <a:pt x="146" y="36"/>
                      </a:lnTo>
                      <a:lnTo>
                        <a:pt x="41" y="36"/>
                      </a:lnTo>
                      <a:lnTo>
                        <a:pt x="41" y="79"/>
                      </a:lnTo>
                      <a:lnTo>
                        <a:pt x="137" y="79"/>
                      </a:lnTo>
                      <a:lnTo>
                        <a:pt x="137" y="113"/>
                      </a:lnTo>
                      <a:lnTo>
                        <a:pt x="41" y="113"/>
                      </a:lnTo>
                      <a:lnTo>
                        <a:pt x="41" y="165"/>
                      </a:lnTo>
                      <a:lnTo>
                        <a:pt x="152" y="165"/>
                      </a:lnTo>
                      <a:lnTo>
                        <a:pt x="152" y="202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82" name="Rectangle 334">
                  <a:extLst>
                    <a:ext uri="{FF2B5EF4-FFF2-40B4-BE49-F238E27FC236}">
                      <a16:creationId xmlns:a16="http://schemas.microsoft.com/office/drawing/2014/main" id="{8D5BC065-204D-B4AC-C083-E6D92443B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1502" y="4848779"/>
                  <a:ext cx="9657" cy="5472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83" name="Freeform 335">
                  <a:extLst>
                    <a:ext uri="{FF2B5EF4-FFF2-40B4-BE49-F238E27FC236}">
                      <a16:creationId xmlns:a16="http://schemas.microsoft.com/office/drawing/2014/main" id="{177DA05B-9771-685E-0B9D-C1C364FC55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60815" y="4845560"/>
                  <a:ext cx="17704" cy="57939"/>
                </a:xfrm>
                <a:custGeom>
                  <a:avLst/>
                  <a:gdLst>
                    <a:gd name="T0" fmla="*/ 2 w 63"/>
                    <a:gd name="T1" fmla="*/ 217 h 217"/>
                    <a:gd name="T2" fmla="*/ 2 w 63"/>
                    <a:gd name="T3" fmla="*/ 68 h 217"/>
                    <a:gd name="T4" fmla="*/ 42 w 63"/>
                    <a:gd name="T5" fmla="*/ 68 h 217"/>
                    <a:gd name="T6" fmla="*/ 42 w 63"/>
                    <a:gd name="T7" fmla="*/ 217 h 217"/>
                    <a:gd name="T8" fmla="*/ 2 w 63"/>
                    <a:gd name="T9" fmla="*/ 217 h 217"/>
                    <a:gd name="T10" fmla="*/ 63 w 63"/>
                    <a:gd name="T11" fmla="*/ 0 h 217"/>
                    <a:gd name="T12" fmla="*/ 20 w 63"/>
                    <a:gd name="T13" fmla="*/ 51 h 217"/>
                    <a:gd name="T14" fmla="*/ 0 w 63"/>
                    <a:gd name="T15" fmla="*/ 51 h 217"/>
                    <a:gd name="T16" fmla="*/ 27 w 63"/>
                    <a:gd name="T17" fmla="*/ 0 h 217"/>
                    <a:gd name="T18" fmla="*/ 63 w 63"/>
                    <a:gd name="T19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217">
                      <a:moveTo>
                        <a:pt x="2" y="217"/>
                      </a:moveTo>
                      <a:lnTo>
                        <a:pt x="2" y="68"/>
                      </a:lnTo>
                      <a:lnTo>
                        <a:pt x="42" y="68"/>
                      </a:lnTo>
                      <a:lnTo>
                        <a:pt x="42" y="217"/>
                      </a:lnTo>
                      <a:lnTo>
                        <a:pt x="2" y="217"/>
                      </a:lnTo>
                      <a:close/>
                      <a:moveTo>
                        <a:pt x="63" y="0"/>
                      </a:moveTo>
                      <a:lnTo>
                        <a:pt x="20" y="51"/>
                      </a:lnTo>
                      <a:lnTo>
                        <a:pt x="0" y="51"/>
                      </a:lnTo>
                      <a:lnTo>
                        <a:pt x="27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84" name="Freeform 336">
                  <a:extLst>
                    <a:ext uri="{FF2B5EF4-FFF2-40B4-BE49-F238E27FC236}">
                      <a16:creationId xmlns:a16="http://schemas.microsoft.com/office/drawing/2014/main" id="{FC1A4531-9D74-41D3-133D-B8CD727FEC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81738" y="4861655"/>
                  <a:ext cx="38626" cy="57939"/>
                </a:xfrm>
                <a:custGeom>
                  <a:avLst/>
                  <a:gdLst>
                    <a:gd name="T0" fmla="*/ 104 w 143"/>
                    <a:gd name="T1" fmla="*/ 71 h 214"/>
                    <a:gd name="T2" fmla="*/ 99 w 143"/>
                    <a:gd name="T3" fmla="*/ 53 h 214"/>
                    <a:gd name="T4" fmla="*/ 90 w 143"/>
                    <a:gd name="T5" fmla="*/ 41 h 214"/>
                    <a:gd name="T6" fmla="*/ 78 w 143"/>
                    <a:gd name="T7" fmla="*/ 36 h 214"/>
                    <a:gd name="T8" fmla="*/ 63 w 143"/>
                    <a:gd name="T9" fmla="*/ 36 h 214"/>
                    <a:gd name="T10" fmla="*/ 51 w 143"/>
                    <a:gd name="T11" fmla="*/ 41 h 214"/>
                    <a:gd name="T12" fmla="*/ 43 w 143"/>
                    <a:gd name="T13" fmla="*/ 53 h 214"/>
                    <a:gd name="T14" fmla="*/ 38 w 143"/>
                    <a:gd name="T15" fmla="*/ 71 h 214"/>
                    <a:gd name="T16" fmla="*/ 38 w 143"/>
                    <a:gd name="T17" fmla="*/ 91 h 214"/>
                    <a:gd name="T18" fmla="*/ 44 w 143"/>
                    <a:gd name="T19" fmla="*/ 107 h 214"/>
                    <a:gd name="T20" fmla="*/ 52 w 143"/>
                    <a:gd name="T21" fmla="*/ 118 h 214"/>
                    <a:gd name="T22" fmla="*/ 64 w 143"/>
                    <a:gd name="T23" fmla="*/ 124 h 214"/>
                    <a:gd name="T24" fmla="*/ 78 w 143"/>
                    <a:gd name="T25" fmla="*/ 124 h 214"/>
                    <a:gd name="T26" fmla="*/ 90 w 143"/>
                    <a:gd name="T27" fmla="*/ 118 h 214"/>
                    <a:gd name="T28" fmla="*/ 99 w 143"/>
                    <a:gd name="T29" fmla="*/ 107 h 214"/>
                    <a:gd name="T30" fmla="*/ 104 w 143"/>
                    <a:gd name="T31" fmla="*/ 91 h 214"/>
                    <a:gd name="T32" fmla="*/ 0 w 143"/>
                    <a:gd name="T33" fmla="*/ 214 h 214"/>
                    <a:gd name="T34" fmla="*/ 37 w 143"/>
                    <a:gd name="T35" fmla="*/ 5 h 214"/>
                    <a:gd name="T36" fmla="*/ 42 w 143"/>
                    <a:gd name="T37" fmla="*/ 20 h 214"/>
                    <a:gd name="T38" fmla="*/ 52 w 143"/>
                    <a:gd name="T39" fmla="*/ 10 h 214"/>
                    <a:gd name="T40" fmla="*/ 62 w 143"/>
                    <a:gd name="T41" fmla="*/ 4 h 214"/>
                    <a:gd name="T42" fmla="*/ 75 w 143"/>
                    <a:gd name="T43" fmla="*/ 1 h 214"/>
                    <a:gd name="T44" fmla="*/ 88 w 143"/>
                    <a:gd name="T45" fmla="*/ 1 h 214"/>
                    <a:gd name="T46" fmla="*/ 101 w 143"/>
                    <a:gd name="T47" fmla="*/ 3 h 214"/>
                    <a:gd name="T48" fmla="*/ 112 w 143"/>
                    <a:gd name="T49" fmla="*/ 9 h 214"/>
                    <a:gd name="T50" fmla="*/ 122 w 143"/>
                    <a:gd name="T51" fmla="*/ 18 h 214"/>
                    <a:gd name="T52" fmla="*/ 130 w 143"/>
                    <a:gd name="T53" fmla="*/ 28 h 214"/>
                    <a:gd name="T54" fmla="*/ 136 w 143"/>
                    <a:gd name="T55" fmla="*/ 40 h 214"/>
                    <a:gd name="T56" fmla="*/ 141 w 143"/>
                    <a:gd name="T57" fmla="*/ 54 h 214"/>
                    <a:gd name="T58" fmla="*/ 143 w 143"/>
                    <a:gd name="T59" fmla="*/ 71 h 214"/>
                    <a:gd name="T60" fmla="*/ 143 w 143"/>
                    <a:gd name="T61" fmla="*/ 88 h 214"/>
                    <a:gd name="T62" fmla="*/ 141 w 143"/>
                    <a:gd name="T63" fmla="*/ 104 h 214"/>
                    <a:gd name="T64" fmla="*/ 136 w 143"/>
                    <a:gd name="T65" fmla="*/ 118 h 214"/>
                    <a:gd name="T66" fmla="*/ 130 w 143"/>
                    <a:gd name="T67" fmla="*/ 132 h 214"/>
                    <a:gd name="T68" fmla="*/ 122 w 143"/>
                    <a:gd name="T69" fmla="*/ 143 h 214"/>
                    <a:gd name="T70" fmla="*/ 112 w 143"/>
                    <a:gd name="T71" fmla="*/ 151 h 214"/>
                    <a:gd name="T72" fmla="*/ 101 w 143"/>
                    <a:gd name="T73" fmla="*/ 156 h 214"/>
                    <a:gd name="T74" fmla="*/ 88 w 143"/>
                    <a:gd name="T75" fmla="*/ 159 h 214"/>
                    <a:gd name="T76" fmla="*/ 75 w 143"/>
                    <a:gd name="T77" fmla="*/ 159 h 214"/>
                    <a:gd name="T78" fmla="*/ 63 w 143"/>
                    <a:gd name="T79" fmla="*/ 156 h 214"/>
                    <a:gd name="T80" fmla="*/ 52 w 143"/>
                    <a:gd name="T81" fmla="*/ 150 h 214"/>
                    <a:gd name="T82" fmla="*/ 43 w 143"/>
                    <a:gd name="T83" fmla="*/ 142 h 214"/>
                    <a:gd name="T84" fmla="*/ 38 w 143"/>
                    <a:gd name="T85" fmla="*/ 21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3" h="214">
                      <a:moveTo>
                        <a:pt x="104" y="81"/>
                      </a:moveTo>
                      <a:lnTo>
                        <a:pt x="104" y="71"/>
                      </a:lnTo>
                      <a:lnTo>
                        <a:pt x="102" y="61"/>
                      </a:lnTo>
                      <a:lnTo>
                        <a:pt x="99" y="53"/>
                      </a:lnTo>
                      <a:lnTo>
                        <a:pt x="96" y="47"/>
                      </a:lnTo>
                      <a:lnTo>
                        <a:pt x="90" y="41"/>
                      </a:lnTo>
                      <a:lnTo>
                        <a:pt x="85" y="38"/>
                      </a:lnTo>
                      <a:lnTo>
                        <a:pt x="78" y="36"/>
                      </a:lnTo>
                      <a:lnTo>
                        <a:pt x="71" y="35"/>
                      </a:lnTo>
                      <a:lnTo>
                        <a:pt x="63" y="36"/>
                      </a:lnTo>
                      <a:lnTo>
                        <a:pt x="57" y="38"/>
                      </a:lnTo>
                      <a:lnTo>
                        <a:pt x="51" y="41"/>
                      </a:lnTo>
                      <a:lnTo>
                        <a:pt x="47" y="46"/>
                      </a:lnTo>
                      <a:lnTo>
                        <a:pt x="43" y="53"/>
                      </a:lnTo>
                      <a:lnTo>
                        <a:pt x="41" y="61"/>
                      </a:lnTo>
                      <a:lnTo>
                        <a:pt x="38" y="71"/>
                      </a:lnTo>
                      <a:lnTo>
                        <a:pt x="38" y="81"/>
                      </a:lnTo>
                      <a:lnTo>
                        <a:pt x="38" y="91"/>
                      </a:lnTo>
                      <a:lnTo>
                        <a:pt x="41" y="100"/>
                      </a:lnTo>
                      <a:lnTo>
                        <a:pt x="44" y="107"/>
                      </a:lnTo>
                      <a:lnTo>
                        <a:pt x="47" y="113"/>
                      </a:lnTo>
                      <a:lnTo>
                        <a:pt x="52" y="118"/>
                      </a:lnTo>
                      <a:lnTo>
                        <a:pt x="58" y="122"/>
                      </a:lnTo>
                      <a:lnTo>
                        <a:pt x="64" y="124"/>
                      </a:lnTo>
                      <a:lnTo>
                        <a:pt x="71" y="124"/>
                      </a:lnTo>
                      <a:lnTo>
                        <a:pt x="78" y="124"/>
                      </a:lnTo>
                      <a:lnTo>
                        <a:pt x="85" y="122"/>
                      </a:lnTo>
                      <a:lnTo>
                        <a:pt x="90" y="118"/>
                      </a:lnTo>
                      <a:lnTo>
                        <a:pt x="96" y="113"/>
                      </a:lnTo>
                      <a:lnTo>
                        <a:pt x="99" y="107"/>
                      </a:lnTo>
                      <a:lnTo>
                        <a:pt x="102" y="99"/>
                      </a:lnTo>
                      <a:lnTo>
                        <a:pt x="104" y="91"/>
                      </a:lnTo>
                      <a:lnTo>
                        <a:pt x="104" y="81"/>
                      </a:lnTo>
                      <a:close/>
                      <a:moveTo>
                        <a:pt x="0" y="214"/>
                      </a:moveTo>
                      <a:lnTo>
                        <a:pt x="0" y="5"/>
                      </a:lnTo>
                      <a:lnTo>
                        <a:pt x="37" y="5"/>
                      </a:lnTo>
                      <a:lnTo>
                        <a:pt x="37" y="26"/>
                      </a:lnTo>
                      <a:lnTo>
                        <a:pt x="42" y="20"/>
                      </a:lnTo>
                      <a:lnTo>
                        <a:pt x="47" y="15"/>
                      </a:lnTo>
                      <a:lnTo>
                        <a:pt x="52" y="10"/>
                      </a:lnTo>
                      <a:lnTo>
                        <a:pt x="57" y="6"/>
                      </a:lnTo>
                      <a:lnTo>
                        <a:pt x="62" y="4"/>
                      </a:lnTo>
                      <a:lnTo>
                        <a:pt x="68" y="2"/>
                      </a:lnTo>
                      <a:lnTo>
                        <a:pt x="75" y="1"/>
                      </a:lnTo>
                      <a:lnTo>
                        <a:pt x="81" y="0"/>
                      </a:lnTo>
                      <a:lnTo>
                        <a:pt x="88" y="1"/>
                      </a:lnTo>
                      <a:lnTo>
                        <a:pt x="94" y="2"/>
                      </a:lnTo>
                      <a:lnTo>
                        <a:pt x="101" y="3"/>
                      </a:lnTo>
                      <a:lnTo>
                        <a:pt x="107" y="6"/>
                      </a:lnTo>
                      <a:lnTo>
                        <a:pt x="112" y="9"/>
                      </a:lnTo>
                      <a:lnTo>
                        <a:pt x="117" y="13"/>
                      </a:lnTo>
                      <a:lnTo>
                        <a:pt x="122" y="18"/>
                      </a:lnTo>
                      <a:lnTo>
                        <a:pt x="126" y="23"/>
                      </a:lnTo>
                      <a:lnTo>
                        <a:pt x="130" y="28"/>
                      </a:lnTo>
                      <a:lnTo>
                        <a:pt x="134" y="34"/>
                      </a:lnTo>
                      <a:lnTo>
                        <a:pt x="136" y="40"/>
                      </a:lnTo>
                      <a:lnTo>
                        <a:pt x="139" y="47"/>
                      </a:lnTo>
                      <a:lnTo>
                        <a:pt x="141" y="54"/>
                      </a:lnTo>
                      <a:lnTo>
                        <a:pt x="142" y="62"/>
                      </a:lnTo>
                      <a:lnTo>
                        <a:pt x="143" y="71"/>
                      </a:lnTo>
                      <a:lnTo>
                        <a:pt x="143" y="80"/>
                      </a:lnTo>
                      <a:lnTo>
                        <a:pt x="143" y="88"/>
                      </a:lnTo>
                      <a:lnTo>
                        <a:pt x="142" y="96"/>
                      </a:lnTo>
                      <a:lnTo>
                        <a:pt x="141" y="104"/>
                      </a:lnTo>
                      <a:lnTo>
                        <a:pt x="139" y="111"/>
                      </a:lnTo>
                      <a:lnTo>
                        <a:pt x="136" y="118"/>
                      </a:lnTo>
                      <a:lnTo>
                        <a:pt x="134" y="125"/>
                      </a:lnTo>
                      <a:lnTo>
                        <a:pt x="130" y="132"/>
                      </a:lnTo>
                      <a:lnTo>
                        <a:pt x="126" y="137"/>
                      </a:lnTo>
                      <a:lnTo>
                        <a:pt x="122" y="143"/>
                      </a:lnTo>
                      <a:lnTo>
                        <a:pt x="117" y="147"/>
                      </a:lnTo>
                      <a:lnTo>
                        <a:pt x="112" y="151"/>
                      </a:lnTo>
                      <a:lnTo>
                        <a:pt x="107" y="154"/>
                      </a:lnTo>
                      <a:lnTo>
                        <a:pt x="101" y="156"/>
                      </a:lnTo>
                      <a:lnTo>
                        <a:pt x="96" y="158"/>
                      </a:lnTo>
                      <a:lnTo>
                        <a:pt x="88" y="159"/>
                      </a:lnTo>
                      <a:lnTo>
                        <a:pt x="82" y="159"/>
                      </a:lnTo>
                      <a:lnTo>
                        <a:pt x="75" y="159"/>
                      </a:lnTo>
                      <a:lnTo>
                        <a:pt x="69" y="158"/>
                      </a:lnTo>
                      <a:lnTo>
                        <a:pt x="63" y="156"/>
                      </a:lnTo>
                      <a:lnTo>
                        <a:pt x="57" y="153"/>
                      </a:lnTo>
                      <a:lnTo>
                        <a:pt x="52" y="150"/>
                      </a:lnTo>
                      <a:lnTo>
                        <a:pt x="47" y="146"/>
                      </a:lnTo>
                      <a:lnTo>
                        <a:pt x="43" y="142"/>
                      </a:lnTo>
                      <a:lnTo>
                        <a:pt x="38" y="136"/>
                      </a:lnTo>
                      <a:lnTo>
                        <a:pt x="38" y="214"/>
                      </a:lnTo>
                      <a:lnTo>
                        <a:pt x="0" y="2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85" name="Freeform 337">
                  <a:extLst>
                    <a:ext uri="{FF2B5EF4-FFF2-40B4-BE49-F238E27FC236}">
                      <a16:creationId xmlns:a16="http://schemas.microsoft.com/office/drawing/2014/main" id="{68BE7C35-6440-611A-0109-D64BC55C1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3583" y="4851998"/>
                  <a:ext cx="22532" cy="51502"/>
                </a:xfrm>
                <a:custGeom>
                  <a:avLst/>
                  <a:gdLst>
                    <a:gd name="T0" fmla="*/ 82 w 82"/>
                    <a:gd name="T1" fmla="*/ 190 h 191"/>
                    <a:gd name="T2" fmla="*/ 76 w 82"/>
                    <a:gd name="T3" fmla="*/ 191 h 191"/>
                    <a:gd name="T4" fmla="*/ 69 w 82"/>
                    <a:gd name="T5" fmla="*/ 191 h 191"/>
                    <a:gd name="T6" fmla="*/ 63 w 82"/>
                    <a:gd name="T7" fmla="*/ 191 h 191"/>
                    <a:gd name="T8" fmla="*/ 59 w 82"/>
                    <a:gd name="T9" fmla="*/ 191 h 191"/>
                    <a:gd name="T10" fmla="*/ 48 w 82"/>
                    <a:gd name="T11" fmla="*/ 191 h 191"/>
                    <a:gd name="T12" fmla="*/ 39 w 82"/>
                    <a:gd name="T13" fmla="*/ 189 h 191"/>
                    <a:gd name="T14" fmla="*/ 33 w 82"/>
                    <a:gd name="T15" fmla="*/ 187 h 191"/>
                    <a:gd name="T16" fmla="*/ 27 w 82"/>
                    <a:gd name="T17" fmla="*/ 183 h 191"/>
                    <a:gd name="T18" fmla="*/ 24 w 82"/>
                    <a:gd name="T19" fmla="*/ 178 h 191"/>
                    <a:gd name="T20" fmla="*/ 21 w 82"/>
                    <a:gd name="T21" fmla="*/ 170 h 191"/>
                    <a:gd name="T22" fmla="*/ 20 w 82"/>
                    <a:gd name="T23" fmla="*/ 160 h 191"/>
                    <a:gd name="T24" fmla="*/ 19 w 82"/>
                    <a:gd name="T25" fmla="*/ 149 h 191"/>
                    <a:gd name="T26" fmla="*/ 19 w 82"/>
                    <a:gd name="T27" fmla="*/ 69 h 191"/>
                    <a:gd name="T28" fmla="*/ 0 w 82"/>
                    <a:gd name="T29" fmla="*/ 69 h 191"/>
                    <a:gd name="T30" fmla="*/ 0 w 82"/>
                    <a:gd name="T31" fmla="*/ 40 h 191"/>
                    <a:gd name="T32" fmla="*/ 19 w 82"/>
                    <a:gd name="T33" fmla="*/ 40 h 191"/>
                    <a:gd name="T34" fmla="*/ 19 w 82"/>
                    <a:gd name="T35" fmla="*/ 0 h 191"/>
                    <a:gd name="T36" fmla="*/ 59 w 82"/>
                    <a:gd name="T37" fmla="*/ 0 h 191"/>
                    <a:gd name="T38" fmla="*/ 59 w 82"/>
                    <a:gd name="T39" fmla="*/ 40 h 191"/>
                    <a:gd name="T40" fmla="*/ 82 w 82"/>
                    <a:gd name="T41" fmla="*/ 40 h 191"/>
                    <a:gd name="T42" fmla="*/ 82 w 82"/>
                    <a:gd name="T43" fmla="*/ 69 h 191"/>
                    <a:gd name="T44" fmla="*/ 59 w 82"/>
                    <a:gd name="T45" fmla="*/ 69 h 191"/>
                    <a:gd name="T46" fmla="*/ 59 w 82"/>
                    <a:gd name="T47" fmla="*/ 151 h 191"/>
                    <a:gd name="T48" fmla="*/ 60 w 82"/>
                    <a:gd name="T49" fmla="*/ 155 h 191"/>
                    <a:gd name="T50" fmla="*/ 62 w 82"/>
                    <a:gd name="T51" fmla="*/ 158 h 191"/>
                    <a:gd name="T52" fmla="*/ 65 w 82"/>
                    <a:gd name="T53" fmla="*/ 160 h 191"/>
                    <a:gd name="T54" fmla="*/ 72 w 82"/>
                    <a:gd name="T55" fmla="*/ 160 h 191"/>
                    <a:gd name="T56" fmla="*/ 82 w 82"/>
                    <a:gd name="T57" fmla="*/ 160 h 191"/>
                    <a:gd name="T58" fmla="*/ 82 w 82"/>
                    <a:gd name="T59" fmla="*/ 19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2" h="191">
                      <a:moveTo>
                        <a:pt x="82" y="190"/>
                      </a:moveTo>
                      <a:lnTo>
                        <a:pt x="76" y="191"/>
                      </a:lnTo>
                      <a:lnTo>
                        <a:pt x="69" y="191"/>
                      </a:lnTo>
                      <a:lnTo>
                        <a:pt x="63" y="191"/>
                      </a:lnTo>
                      <a:lnTo>
                        <a:pt x="59" y="191"/>
                      </a:lnTo>
                      <a:lnTo>
                        <a:pt x="48" y="191"/>
                      </a:lnTo>
                      <a:lnTo>
                        <a:pt x="39" y="189"/>
                      </a:lnTo>
                      <a:lnTo>
                        <a:pt x="33" y="187"/>
                      </a:lnTo>
                      <a:lnTo>
                        <a:pt x="27" y="183"/>
                      </a:lnTo>
                      <a:lnTo>
                        <a:pt x="24" y="178"/>
                      </a:lnTo>
                      <a:lnTo>
                        <a:pt x="21" y="170"/>
                      </a:lnTo>
                      <a:lnTo>
                        <a:pt x="20" y="160"/>
                      </a:lnTo>
                      <a:lnTo>
                        <a:pt x="19" y="149"/>
                      </a:lnTo>
                      <a:lnTo>
                        <a:pt x="19" y="69"/>
                      </a:lnTo>
                      <a:lnTo>
                        <a:pt x="0" y="69"/>
                      </a:lnTo>
                      <a:lnTo>
                        <a:pt x="0" y="40"/>
                      </a:lnTo>
                      <a:lnTo>
                        <a:pt x="19" y="40"/>
                      </a:lnTo>
                      <a:lnTo>
                        <a:pt x="19" y="0"/>
                      </a:lnTo>
                      <a:lnTo>
                        <a:pt x="59" y="0"/>
                      </a:lnTo>
                      <a:lnTo>
                        <a:pt x="59" y="40"/>
                      </a:lnTo>
                      <a:lnTo>
                        <a:pt x="82" y="40"/>
                      </a:lnTo>
                      <a:lnTo>
                        <a:pt x="82" y="69"/>
                      </a:lnTo>
                      <a:lnTo>
                        <a:pt x="59" y="69"/>
                      </a:lnTo>
                      <a:lnTo>
                        <a:pt x="59" y="151"/>
                      </a:lnTo>
                      <a:lnTo>
                        <a:pt x="60" y="155"/>
                      </a:lnTo>
                      <a:lnTo>
                        <a:pt x="62" y="158"/>
                      </a:lnTo>
                      <a:lnTo>
                        <a:pt x="65" y="160"/>
                      </a:lnTo>
                      <a:lnTo>
                        <a:pt x="72" y="160"/>
                      </a:lnTo>
                      <a:lnTo>
                        <a:pt x="82" y="160"/>
                      </a:lnTo>
                      <a:lnTo>
                        <a:pt x="82" y="1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86" name="Freeform 338">
                  <a:extLst>
                    <a:ext uri="{FF2B5EF4-FFF2-40B4-BE49-F238E27FC236}">
                      <a16:creationId xmlns:a16="http://schemas.microsoft.com/office/drawing/2014/main" id="{C48BB3B4-058C-1289-A80C-8A649B1740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52553" y="4848779"/>
                  <a:ext cx="9657" cy="54720"/>
                </a:xfrm>
                <a:custGeom>
                  <a:avLst/>
                  <a:gdLst>
                    <a:gd name="T0" fmla="*/ 0 w 40"/>
                    <a:gd name="T1" fmla="*/ 37 h 202"/>
                    <a:gd name="T2" fmla="*/ 0 w 40"/>
                    <a:gd name="T3" fmla="*/ 0 h 202"/>
                    <a:gd name="T4" fmla="*/ 40 w 40"/>
                    <a:gd name="T5" fmla="*/ 0 h 202"/>
                    <a:gd name="T6" fmla="*/ 40 w 40"/>
                    <a:gd name="T7" fmla="*/ 37 h 202"/>
                    <a:gd name="T8" fmla="*/ 0 w 40"/>
                    <a:gd name="T9" fmla="*/ 37 h 202"/>
                    <a:gd name="T10" fmla="*/ 0 w 40"/>
                    <a:gd name="T11" fmla="*/ 202 h 202"/>
                    <a:gd name="T12" fmla="*/ 0 w 40"/>
                    <a:gd name="T13" fmla="*/ 53 h 202"/>
                    <a:gd name="T14" fmla="*/ 40 w 40"/>
                    <a:gd name="T15" fmla="*/ 53 h 202"/>
                    <a:gd name="T16" fmla="*/ 40 w 40"/>
                    <a:gd name="T17" fmla="*/ 202 h 202"/>
                    <a:gd name="T18" fmla="*/ 0 w 40"/>
                    <a:gd name="T19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" h="202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37"/>
                      </a:lnTo>
                      <a:lnTo>
                        <a:pt x="0" y="37"/>
                      </a:lnTo>
                      <a:close/>
                      <a:moveTo>
                        <a:pt x="0" y="202"/>
                      </a:moveTo>
                      <a:lnTo>
                        <a:pt x="0" y="53"/>
                      </a:lnTo>
                      <a:lnTo>
                        <a:pt x="40" y="53"/>
                      </a:lnTo>
                      <a:lnTo>
                        <a:pt x="40" y="202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87" name="Freeform 339">
                  <a:extLst>
                    <a:ext uri="{FF2B5EF4-FFF2-40B4-BE49-F238E27FC236}">
                      <a16:creationId xmlns:a16="http://schemas.microsoft.com/office/drawing/2014/main" id="{564D7A1B-6E76-9D4E-B795-3A49D2A45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0256" y="4861655"/>
                  <a:ext cx="37017" cy="43454"/>
                </a:xfrm>
                <a:custGeom>
                  <a:avLst/>
                  <a:gdLst>
                    <a:gd name="T0" fmla="*/ 136 w 136"/>
                    <a:gd name="T1" fmla="*/ 98 h 159"/>
                    <a:gd name="T2" fmla="*/ 134 w 136"/>
                    <a:gd name="T3" fmla="*/ 112 h 159"/>
                    <a:gd name="T4" fmla="*/ 130 w 136"/>
                    <a:gd name="T5" fmla="*/ 123 h 159"/>
                    <a:gd name="T6" fmla="*/ 123 w 136"/>
                    <a:gd name="T7" fmla="*/ 134 h 159"/>
                    <a:gd name="T8" fmla="*/ 116 w 136"/>
                    <a:gd name="T9" fmla="*/ 143 h 159"/>
                    <a:gd name="T10" fmla="*/ 106 w 136"/>
                    <a:gd name="T11" fmla="*/ 150 h 159"/>
                    <a:gd name="T12" fmla="*/ 94 w 136"/>
                    <a:gd name="T13" fmla="*/ 155 h 159"/>
                    <a:gd name="T14" fmla="*/ 82 w 136"/>
                    <a:gd name="T15" fmla="*/ 158 h 159"/>
                    <a:gd name="T16" fmla="*/ 69 w 136"/>
                    <a:gd name="T17" fmla="*/ 159 h 159"/>
                    <a:gd name="T18" fmla="*/ 53 w 136"/>
                    <a:gd name="T19" fmla="*/ 158 h 159"/>
                    <a:gd name="T20" fmla="*/ 39 w 136"/>
                    <a:gd name="T21" fmla="*/ 154 h 159"/>
                    <a:gd name="T22" fmla="*/ 28 w 136"/>
                    <a:gd name="T23" fmla="*/ 148 h 159"/>
                    <a:gd name="T24" fmla="*/ 18 w 136"/>
                    <a:gd name="T25" fmla="*/ 139 h 159"/>
                    <a:gd name="T26" fmla="*/ 10 w 136"/>
                    <a:gd name="T27" fmla="*/ 126 h 159"/>
                    <a:gd name="T28" fmla="*/ 4 w 136"/>
                    <a:gd name="T29" fmla="*/ 113 h 159"/>
                    <a:gd name="T30" fmla="*/ 1 w 136"/>
                    <a:gd name="T31" fmla="*/ 97 h 159"/>
                    <a:gd name="T32" fmla="*/ 0 w 136"/>
                    <a:gd name="T33" fmla="*/ 80 h 159"/>
                    <a:gd name="T34" fmla="*/ 1 w 136"/>
                    <a:gd name="T35" fmla="*/ 62 h 159"/>
                    <a:gd name="T36" fmla="*/ 4 w 136"/>
                    <a:gd name="T37" fmla="*/ 46 h 159"/>
                    <a:gd name="T38" fmla="*/ 10 w 136"/>
                    <a:gd name="T39" fmla="*/ 33 h 159"/>
                    <a:gd name="T40" fmla="*/ 18 w 136"/>
                    <a:gd name="T41" fmla="*/ 22 h 159"/>
                    <a:gd name="T42" fmla="*/ 28 w 136"/>
                    <a:gd name="T43" fmla="*/ 13 h 159"/>
                    <a:gd name="T44" fmla="*/ 40 w 136"/>
                    <a:gd name="T45" fmla="*/ 5 h 159"/>
                    <a:gd name="T46" fmla="*/ 55 w 136"/>
                    <a:gd name="T47" fmla="*/ 1 h 159"/>
                    <a:gd name="T48" fmla="*/ 70 w 136"/>
                    <a:gd name="T49" fmla="*/ 0 h 159"/>
                    <a:gd name="T50" fmla="*/ 83 w 136"/>
                    <a:gd name="T51" fmla="*/ 1 h 159"/>
                    <a:gd name="T52" fmla="*/ 95 w 136"/>
                    <a:gd name="T53" fmla="*/ 4 h 159"/>
                    <a:gd name="T54" fmla="*/ 107 w 136"/>
                    <a:gd name="T55" fmla="*/ 8 h 159"/>
                    <a:gd name="T56" fmla="*/ 116 w 136"/>
                    <a:gd name="T57" fmla="*/ 16 h 159"/>
                    <a:gd name="T58" fmla="*/ 124 w 136"/>
                    <a:gd name="T59" fmla="*/ 24 h 159"/>
                    <a:gd name="T60" fmla="*/ 130 w 136"/>
                    <a:gd name="T61" fmla="*/ 34 h 159"/>
                    <a:gd name="T62" fmla="*/ 134 w 136"/>
                    <a:gd name="T63" fmla="*/ 45 h 159"/>
                    <a:gd name="T64" fmla="*/ 136 w 136"/>
                    <a:gd name="T65" fmla="*/ 58 h 159"/>
                    <a:gd name="T66" fmla="*/ 95 w 136"/>
                    <a:gd name="T67" fmla="*/ 53 h 159"/>
                    <a:gd name="T68" fmla="*/ 91 w 136"/>
                    <a:gd name="T69" fmla="*/ 44 h 159"/>
                    <a:gd name="T70" fmla="*/ 84 w 136"/>
                    <a:gd name="T71" fmla="*/ 37 h 159"/>
                    <a:gd name="T72" fmla="*/ 75 w 136"/>
                    <a:gd name="T73" fmla="*/ 34 h 159"/>
                    <a:gd name="T74" fmla="*/ 63 w 136"/>
                    <a:gd name="T75" fmla="*/ 35 h 159"/>
                    <a:gd name="T76" fmla="*/ 53 w 136"/>
                    <a:gd name="T77" fmla="*/ 40 h 159"/>
                    <a:gd name="T78" fmla="*/ 44 w 136"/>
                    <a:gd name="T79" fmla="*/ 52 h 159"/>
                    <a:gd name="T80" fmla="*/ 41 w 136"/>
                    <a:gd name="T81" fmla="*/ 70 h 159"/>
                    <a:gd name="T82" fmla="*/ 41 w 136"/>
                    <a:gd name="T83" fmla="*/ 91 h 159"/>
                    <a:gd name="T84" fmla="*/ 44 w 136"/>
                    <a:gd name="T85" fmla="*/ 107 h 159"/>
                    <a:gd name="T86" fmla="*/ 53 w 136"/>
                    <a:gd name="T87" fmla="*/ 118 h 159"/>
                    <a:gd name="T88" fmla="*/ 64 w 136"/>
                    <a:gd name="T89" fmla="*/ 124 h 159"/>
                    <a:gd name="T90" fmla="*/ 75 w 136"/>
                    <a:gd name="T91" fmla="*/ 124 h 159"/>
                    <a:gd name="T92" fmla="*/ 84 w 136"/>
                    <a:gd name="T93" fmla="*/ 121 h 159"/>
                    <a:gd name="T94" fmla="*/ 91 w 136"/>
                    <a:gd name="T95" fmla="*/ 114 h 159"/>
                    <a:gd name="T96" fmla="*/ 95 w 136"/>
                    <a:gd name="T97" fmla="*/ 104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6" h="159">
                      <a:moveTo>
                        <a:pt x="96" y="98"/>
                      </a:moveTo>
                      <a:lnTo>
                        <a:pt x="136" y="98"/>
                      </a:lnTo>
                      <a:lnTo>
                        <a:pt x="135" y="105"/>
                      </a:lnTo>
                      <a:lnTo>
                        <a:pt x="134" y="112"/>
                      </a:lnTo>
                      <a:lnTo>
                        <a:pt x="132" y="118"/>
                      </a:lnTo>
                      <a:lnTo>
                        <a:pt x="130" y="123"/>
                      </a:lnTo>
                      <a:lnTo>
                        <a:pt x="127" y="130"/>
                      </a:lnTo>
                      <a:lnTo>
                        <a:pt x="123" y="134"/>
                      </a:lnTo>
                      <a:lnTo>
                        <a:pt x="120" y="139"/>
                      </a:lnTo>
                      <a:lnTo>
                        <a:pt x="116" y="143"/>
                      </a:lnTo>
                      <a:lnTo>
                        <a:pt x="111" y="147"/>
                      </a:lnTo>
                      <a:lnTo>
                        <a:pt x="106" y="150"/>
                      </a:lnTo>
                      <a:lnTo>
                        <a:pt x="100" y="153"/>
                      </a:lnTo>
                      <a:lnTo>
                        <a:pt x="94" y="155"/>
                      </a:lnTo>
                      <a:lnTo>
                        <a:pt x="88" y="157"/>
                      </a:lnTo>
                      <a:lnTo>
                        <a:pt x="82" y="158"/>
                      </a:lnTo>
                      <a:lnTo>
                        <a:pt x="75" y="159"/>
                      </a:lnTo>
                      <a:lnTo>
                        <a:pt x="69" y="159"/>
                      </a:lnTo>
                      <a:lnTo>
                        <a:pt x="61" y="159"/>
                      </a:lnTo>
                      <a:lnTo>
                        <a:pt x="53" y="158"/>
                      </a:lnTo>
                      <a:lnTo>
                        <a:pt x="46" y="156"/>
                      </a:lnTo>
                      <a:lnTo>
                        <a:pt x="39" y="154"/>
                      </a:lnTo>
                      <a:lnTo>
                        <a:pt x="33" y="151"/>
                      </a:lnTo>
                      <a:lnTo>
                        <a:pt x="28" y="148"/>
                      </a:lnTo>
                      <a:lnTo>
                        <a:pt x="22" y="143"/>
                      </a:lnTo>
                      <a:lnTo>
                        <a:pt x="18" y="139"/>
                      </a:lnTo>
                      <a:lnTo>
                        <a:pt x="13" y="133"/>
                      </a:lnTo>
                      <a:lnTo>
                        <a:pt x="10" y="126"/>
                      </a:lnTo>
                      <a:lnTo>
                        <a:pt x="7" y="120"/>
                      </a:lnTo>
                      <a:lnTo>
                        <a:pt x="4" y="113"/>
                      </a:lnTo>
                      <a:lnTo>
                        <a:pt x="2" y="105"/>
                      </a:lnTo>
                      <a:lnTo>
                        <a:pt x="1" y="97"/>
                      </a:lnTo>
                      <a:lnTo>
                        <a:pt x="0" y="89"/>
                      </a:lnTo>
                      <a:lnTo>
                        <a:pt x="0" y="80"/>
                      </a:lnTo>
                      <a:lnTo>
                        <a:pt x="0" y="71"/>
                      </a:lnTo>
                      <a:lnTo>
                        <a:pt x="1" y="62"/>
                      </a:lnTo>
                      <a:lnTo>
                        <a:pt x="2" y="54"/>
                      </a:lnTo>
                      <a:lnTo>
                        <a:pt x="4" y="46"/>
                      </a:lnTo>
                      <a:lnTo>
                        <a:pt x="7" y="40"/>
                      </a:lnTo>
                      <a:lnTo>
                        <a:pt x="10" y="33"/>
                      </a:lnTo>
                      <a:lnTo>
                        <a:pt x="14" y="27"/>
                      </a:lnTo>
                      <a:lnTo>
                        <a:pt x="18" y="22"/>
                      </a:lnTo>
                      <a:lnTo>
                        <a:pt x="23" y="17"/>
                      </a:lnTo>
                      <a:lnTo>
                        <a:pt x="28" y="13"/>
                      </a:lnTo>
                      <a:lnTo>
                        <a:pt x="34" y="8"/>
                      </a:lnTo>
                      <a:lnTo>
                        <a:pt x="40" y="5"/>
                      </a:lnTo>
                      <a:lnTo>
                        <a:pt x="48" y="3"/>
                      </a:lnTo>
                      <a:lnTo>
                        <a:pt x="55" y="1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7" y="0"/>
                      </a:lnTo>
                      <a:lnTo>
                        <a:pt x="83" y="1"/>
                      </a:lnTo>
                      <a:lnTo>
                        <a:pt x="90" y="2"/>
                      </a:lnTo>
                      <a:lnTo>
                        <a:pt x="95" y="4"/>
                      </a:lnTo>
                      <a:lnTo>
                        <a:pt x="101" y="6"/>
                      </a:lnTo>
                      <a:lnTo>
                        <a:pt x="107" y="8"/>
                      </a:lnTo>
                      <a:lnTo>
                        <a:pt x="112" y="13"/>
                      </a:lnTo>
                      <a:lnTo>
                        <a:pt x="116" y="16"/>
                      </a:lnTo>
                      <a:lnTo>
                        <a:pt x="120" y="20"/>
                      </a:lnTo>
                      <a:lnTo>
                        <a:pt x="124" y="24"/>
                      </a:lnTo>
                      <a:lnTo>
                        <a:pt x="127" y="29"/>
                      </a:lnTo>
                      <a:lnTo>
                        <a:pt x="130" y="34"/>
                      </a:lnTo>
                      <a:lnTo>
                        <a:pt x="132" y="39"/>
                      </a:lnTo>
                      <a:lnTo>
                        <a:pt x="134" y="45"/>
                      </a:lnTo>
                      <a:lnTo>
                        <a:pt x="135" y="51"/>
                      </a:lnTo>
                      <a:lnTo>
                        <a:pt x="136" y="58"/>
                      </a:lnTo>
                      <a:lnTo>
                        <a:pt x="96" y="58"/>
                      </a:lnTo>
                      <a:lnTo>
                        <a:pt x="95" y="53"/>
                      </a:lnTo>
                      <a:lnTo>
                        <a:pt x="93" y="48"/>
                      </a:lnTo>
                      <a:lnTo>
                        <a:pt x="91" y="44"/>
                      </a:lnTo>
                      <a:lnTo>
                        <a:pt x="88" y="40"/>
                      </a:lnTo>
                      <a:lnTo>
                        <a:pt x="84" y="37"/>
                      </a:lnTo>
                      <a:lnTo>
                        <a:pt x="80" y="36"/>
                      </a:lnTo>
                      <a:lnTo>
                        <a:pt x="75" y="34"/>
                      </a:lnTo>
                      <a:lnTo>
                        <a:pt x="70" y="34"/>
                      </a:lnTo>
                      <a:lnTo>
                        <a:pt x="63" y="35"/>
                      </a:lnTo>
                      <a:lnTo>
                        <a:pt x="57" y="37"/>
                      </a:lnTo>
                      <a:lnTo>
                        <a:pt x="53" y="40"/>
                      </a:lnTo>
                      <a:lnTo>
                        <a:pt x="48" y="45"/>
                      </a:lnTo>
                      <a:lnTo>
                        <a:pt x="44" y="52"/>
                      </a:lnTo>
                      <a:lnTo>
                        <a:pt x="42" y="60"/>
                      </a:lnTo>
                      <a:lnTo>
                        <a:pt x="41" y="70"/>
                      </a:lnTo>
                      <a:lnTo>
                        <a:pt x="40" y="81"/>
                      </a:lnTo>
                      <a:lnTo>
                        <a:pt x="41" y="91"/>
                      </a:lnTo>
                      <a:lnTo>
                        <a:pt x="42" y="99"/>
                      </a:lnTo>
                      <a:lnTo>
                        <a:pt x="44" y="107"/>
                      </a:lnTo>
                      <a:lnTo>
                        <a:pt x="49" y="113"/>
                      </a:lnTo>
                      <a:lnTo>
                        <a:pt x="53" y="118"/>
                      </a:lnTo>
                      <a:lnTo>
                        <a:pt x="58" y="122"/>
                      </a:lnTo>
                      <a:lnTo>
                        <a:pt x="64" y="124"/>
                      </a:lnTo>
                      <a:lnTo>
                        <a:pt x="70" y="124"/>
                      </a:lnTo>
                      <a:lnTo>
                        <a:pt x="75" y="124"/>
                      </a:lnTo>
                      <a:lnTo>
                        <a:pt x="80" y="123"/>
                      </a:lnTo>
                      <a:lnTo>
                        <a:pt x="84" y="121"/>
                      </a:lnTo>
                      <a:lnTo>
                        <a:pt x="88" y="118"/>
                      </a:lnTo>
                      <a:lnTo>
                        <a:pt x="91" y="114"/>
                      </a:lnTo>
                      <a:lnTo>
                        <a:pt x="93" y="110"/>
                      </a:lnTo>
                      <a:lnTo>
                        <a:pt x="95" y="104"/>
                      </a:lnTo>
                      <a:lnTo>
                        <a:pt x="96" y="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88" name="Freeform 340">
                  <a:extLst>
                    <a:ext uri="{FF2B5EF4-FFF2-40B4-BE49-F238E27FC236}">
                      <a16:creationId xmlns:a16="http://schemas.microsoft.com/office/drawing/2014/main" id="{766E4044-4489-153F-F82A-98246C34C6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101" y="4861655"/>
                  <a:ext cx="37017" cy="43454"/>
                </a:xfrm>
                <a:custGeom>
                  <a:avLst/>
                  <a:gdLst>
                    <a:gd name="T0" fmla="*/ 89 w 139"/>
                    <a:gd name="T1" fmla="*/ 142 h 160"/>
                    <a:gd name="T2" fmla="*/ 80 w 139"/>
                    <a:gd name="T3" fmla="*/ 150 h 160"/>
                    <a:gd name="T4" fmla="*/ 68 w 139"/>
                    <a:gd name="T5" fmla="*/ 156 h 160"/>
                    <a:gd name="T6" fmla="*/ 53 w 139"/>
                    <a:gd name="T7" fmla="*/ 159 h 160"/>
                    <a:gd name="T8" fmla="*/ 35 w 139"/>
                    <a:gd name="T9" fmla="*/ 159 h 160"/>
                    <a:gd name="T10" fmla="*/ 19 w 139"/>
                    <a:gd name="T11" fmla="*/ 153 h 160"/>
                    <a:gd name="T12" fmla="*/ 6 w 139"/>
                    <a:gd name="T13" fmla="*/ 141 h 160"/>
                    <a:gd name="T14" fmla="*/ 1 w 139"/>
                    <a:gd name="T15" fmla="*/ 123 h 160"/>
                    <a:gd name="T16" fmla="*/ 1 w 139"/>
                    <a:gd name="T17" fmla="*/ 102 h 160"/>
                    <a:gd name="T18" fmla="*/ 6 w 139"/>
                    <a:gd name="T19" fmla="*/ 87 h 160"/>
                    <a:gd name="T20" fmla="*/ 19 w 139"/>
                    <a:gd name="T21" fmla="*/ 76 h 160"/>
                    <a:gd name="T22" fmla="*/ 38 w 139"/>
                    <a:gd name="T23" fmla="*/ 67 h 160"/>
                    <a:gd name="T24" fmla="*/ 57 w 139"/>
                    <a:gd name="T25" fmla="*/ 64 h 160"/>
                    <a:gd name="T26" fmla="*/ 78 w 139"/>
                    <a:gd name="T27" fmla="*/ 60 h 160"/>
                    <a:gd name="T28" fmla="*/ 89 w 139"/>
                    <a:gd name="T29" fmla="*/ 55 h 160"/>
                    <a:gd name="T30" fmla="*/ 92 w 139"/>
                    <a:gd name="T31" fmla="*/ 51 h 160"/>
                    <a:gd name="T32" fmla="*/ 92 w 139"/>
                    <a:gd name="T33" fmla="*/ 44 h 160"/>
                    <a:gd name="T34" fmla="*/ 89 w 139"/>
                    <a:gd name="T35" fmla="*/ 38 h 160"/>
                    <a:gd name="T36" fmla="*/ 83 w 139"/>
                    <a:gd name="T37" fmla="*/ 34 h 160"/>
                    <a:gd name="T38" fmla="*/ 74 w 139"/>
                    <a:gd name="T39" fmla="*/ 32 h 160"/>
                    <a:gd name="T40" fmla="*/ 62 w 139"/>
                    <a:gd name="T41" fmla="*/ 32 h 160"/>
                    <a:gd name="T42" fmla="*/ 53 w 139"/>
                    <a:gd name="T43" fmla="*/ 34 h 160"/>
                    <a:gd name="T44" fmla="*/ 46 w 139"/>
                    <a:gd name="T45" fmla="*/ 39 h 160"/>
                    <a:gd name="T46" fmla="*/ 43 w 139"/>
                    <a:gd name="T47" fmla="*/ 46 h 160"/>
                    <a:gd name="T48" fmla="*/ 43 w 139"/>
                    <a:gd name="T49" fmla="*/ 52 h 160"/>
                    <a:gd name="T50" fmla="*/ 5 w 139"/>
                    <a:gd name="T51" fmla="*/ 49 h 160"/>
                    <a:gd name="T52" fmla="*/ 6 w 139"/>
                    <a:gd name="T53" fmla="*/ 39 h 160"/>
                    <a:gd name="T54" fmla="*/ 10 w 139"/>
                    <a:gd name="T55" fmla="*/ 29 h 160"/>
                    <a:gd name="T56" fmla="*/ 15 w 139"/>
                    <a:gd name="T57" fmla="*/ 21 h 160"/>
                    <a:gd name="T58" fmla="*/ 22 w 139"/>
                    <a:gd name="T59" fmla="*/ 14 h 160"/>
                    <a:gd name="T60" fmla="*/ 31 w 139"/>
                    <a:gd name="T61" fmla="*/ 7 h 160"/>
                    <a:gd name="T62" fmla="*/ 41 w 139"/>
                    <a:gd name="T63" fmla="*/ 3 h 160"/>
                    <a:gd name="T64" fmla="*/ 67 w 139"/>
                    <a:gd name="T65" fmla="*/ 0 h 160"/>
                    <a:gd name="T66" fmla="*/ 94 w 139"/>
                    <a:gd name="T67" fmla="*/ 3 h 160"/>
                    <a:gd name="T68" fmla="*/ 114 w 139"/>
                    <a:gd name="T69" fmla="*/ 12 h 160"/>
                    <a:gd name="T70" fmla="*/ 122 w 139"/>
                    <a:gd name="T71" fmla="*/ 18 h 160"/>
                    <a:gd name="T72" fmla="*/ 127 w 139"/>
                    <a:gd name="T73" fmla="*/ 25 h 160"/>
                    <a:gd name="T74" fmla="*/ 130 w 139"/>
                    <a:gd name="T75" fmla="*/ 33 h 160"/>
                    <a:gd name="T76" fmla="*/ 131 w 139"/>
                    <a:gd name="T77" fmla="*/ 42 h 160"/>
                    <a:gd name="T78" fmla="*/ 132 w 139"/>
                    <a:gd name="T79" fmla="*/ 135 h 160"/>
                    <a:gd name="T80" fmla="*/ 136 w 139"/>
                    <a:gd name="T81" fmla="*/ 145 h 160"/>
                    <a:gd name="T82" fmla="*/ 139 w 139"/>
                    <a:gd name="T83" fmla="*/ 154 h 160"/>
                    <a:gd name="T84" fmla="*/ 96 w 139"/>
                    <a:gd name="T85" fmla="*/ 150 h 160"/>
                    <a:gd name="T86" fmla="*/ 94 w 139"/>
                    <a:gd name="T87" fmla="*/ 141 h 160"/>
                    <a:gd name="T88" fmla="*/ 93 w 139"/>
                    <a:gd name="T89" fmla="*/ 82 h 160"/>
                    <a:gd name="T90" fmla="*/ 71 w 139"/>
                    <a:gd name="T91" fmla="*/ 89 h 160"/>
                    <a:gd name="T92" fmla="*/ 57 w 139"/>
                    <a:gd name="T93" fmla="*/ 91 h 160"/>
                    <a:gd name="T94" fmla="*/ 48 w 139"/>
                    <a:gd name="T95" fmla="*/ 95 h 160"/>
                    <a:gd name="T96" fmla="*/ 42 w 139"/>
                    <a:gd name="T97" fmla="*/ 99 h 160"/>
                    <a:gd name="T98" fmla="*/ 39 w 139"/>
                    <a:gd name="T99" fmla="*/ 104 h 160"/>
                    <a:gd name="T100" fmla="*/ 38 w 139"/>
                    <a:gd name="T101" fmla="*/ 111 h 160"/>
                    <a:gd name="T102" fmla="*/ 40 w 139"/>
                    <a:gd name="T103" fmla="*/ 118 h 160"/>
                    <a:gd name="T104" fmla="*/ 44 w 139"/>
                    <a:gd name="T105" fmla="*/ 124 h 160"/>
                    <a:gd name="T106" fmla="*/ 50 w 139"/>
                    <a:gd name="T107" fmla="*/ 128 h 160"/>
                    <a:gd name="T108" fmla="*/ 58 w 139"/>
                    <a:gd name="T109" fmla="*/ 130 h 160"/>
                    <a:gd name="T110" fmla="*/ 73 w 139"/>
                    <a:gd name="T111" fmla="*/ 126 h 160"/>
                    <a:gd name="T112" fmla="*/ 84 w 139"/>
                    <a:gd name="T113" fmla="*/ 120 h 160"/>
                    <a:gd name="T114" fmla="*/ 90 w 139"/>
                    <a:gd name="T115" fmla="*/ 109 h 160"/>
                    <a:gd name="T116" fmla="*/ 93 w 139"/>
                    <a:gd name="T117" fmla="*/ 95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9" h="160">
                      <a:moveTo>
                        <a:pt x="93" y="136"/>
                      </a:moveTo>
                      <a:lnTo>
                        <a:pt x="89" y="142"/>
                      </a:lnTo>
                      <a:lnTo>
                        <a:pt x="85" y="146"/>
                      </a:lnTo>
                      <a:lnTo>
                        <a:pt x="80" y="150"/>
                      </a:lnTo>
                      <a:lnTo>
                        <a:pt x="74" y="154"/>
                      </a:lnTo>
                      <a:lnTo>
                        <a:pt x="68" y="156"/>
                      </a:lnTo>
                      <a:lnTo>
                        <a:pt x="60" y="158"/>
                      </a:lnTo>
                      <a:lnTo>
                        <a:pt x="53" y="159"/>
                      </a:lnTo>
                      <a:lnTo>
                        <a:pt x="45" y="160"/>
                      </a:lnTo>
                      <a:lnTo>
                        <a:pt x="35" y="159"/>
                      </a:lnTo>
                      <a:lnTo>
                        <a:pt x="26" y="157"/>
                      </a:lnTo>
                      <a:lnTo>
                        <a:pt x="19" y="153"/>
                      </a:lnTo>
                      <a:lnTo>
                        <a:pt x="12" y="148"/>
                      </a:lnTo>
                      <a:lnTo>
                        <a:pt x="6" y="141"/>
                      </a:lnTo>
                      <a:lnTo>
                        <a:pt x="3" y="133"/>
                      </a:lnTo>
                      <a:lnTo>
                        <a:pt x="1" y="123"/>
                      </a:lnTo>
                      <a:lnTo>
                        <a:pt x="0" y="112"/>
                      </a:lnTo>
                      <a:lnTo>
                        <a:pt x="1" y="102"/>
                      </a:lnTo>
                      <a:lnTo>
                        <a:pt x="3" y="94"/>
                      </a:lnTo>
                      <a:lnTo>
                        <a:pt x="6" y="87"/>
                      </a:lnTo>
                      <a:lnTo>
                        <a:pt x="12" y="81"/>
                      </a:lnTo>
                      <a:lnTo>
                        <a:pt x="19" y="76"/>
                      </a:lnTo>
                      <a:lnTo>
                        <a:pt x="28" y="71"/>
                      </a:lnTo>
                      <a:lnTo>
                        <a:pt x="38" y="67"/>
                      </a:lnTo>
                      <a:lnTo>
                        <a:pt x="50" y="65"/>
                      </a:lnTo>
                      <a:lnTo>
                        <a:pt x="57" y="64"/>
                      </a:lnTo>
                      <a:lnTo>
                        <a:pt x="67" y="63"/>
                      </a:lnTo>
                      <a:lnTo>
                        <a:pt x="78" y="60"/>
                      </a:lnTo>
                      <a:lnTo>
                        <a:pt x="86" y="57"/>
                      </a:lnTo>
                      <a:lnTo>
                        <a:pt x="89" y="55"/>
                      </a:lnTo>
                      <a:lnTo>
                        <a:pt x="91" y="53"/>
                      </a:lnTo>
                      <a:lnTo>
                        <a:pt x="92" y="51"/>
                      </a:lnTo>
                      <a:lnTo>
                        <a:pt x="92" y="48"/>
                      </a:lnTo>
                      <a:lnTo>
                        <a:pt x="92" y="44"/>
                      </a:lnTo>
                      <a:lnTo>
                        <a:pt x="91" y="40"/>
                      </a:lnTo>
                      <a:lnTo>
                        <a:pt x="89" y="38"/>
                      </a:lnTo>
                      <a:lnTo>
                        <a:pt x="87" y="35"/>
                      </a:lnTo>
                      <a:lnTo>
                        <a:pt x="83" y="34"/>
                      </a:lnTo>
                      <a:lnTo>
                        <a:pt x="79" y="33"/>
                      </a:lnTo>
                      <a:lnTo>
                        <a:pt x="74" y="32"/>
                      </a:lnTo>
                      <a:lnTo>
                        <a:pt x="68" y="32"/>
                      </a:lnTo>
                      <a:lnTo>
                        <a:pt x="62" y="32"/>
                      </a:lnTo>
                      <a:lnTo>
                        <a:pt x="57" y="33"/>
                      </a:lnTo>
                      <a:lnTo>
                        <a:pt x="53" y="34"/>
                      </a:lnTo>
                      <a:lnTo>
                        <a:pt x="49" y="36"/>
                      </a:lnTo>
                      <a:lnTo>
                        <a:pt x="46" y="39"/>
                      </a:lnTo>
                      <a:lnTo>
                        <a:pt x="44" y="42"/>
                      </a:lnTo>
                      <a:lnTo>
                        <a:pt x="43" y="46"/>
                      </a:lnTo>
                      <a:lnTo>
                        <a:pt x="43" y="50"/>
                      </a:lnTo>
                      <a:lnTo>
                        <a:pt x="43" y="52"/>
                      </a:lnTo>
                      <a:lnTo>
                        <a:pt x="5" y="52"/>
                      </a:lnTo>
                      <a:lnTo>
                        <a:pt x="5" y="49"/>
                      </a:lnTo>
                      <a:lnTo>
                        <a:pt x="5" y="44"/>
                      </a:lnTo>
                      <a:lnTo>
                        <a:pt x="6" y="39"/>
                      </a:lnTo>
                      <a:lnTo>
                        <a:pt x="8" y="34"/>
                      </a:lnTo>
                      <a:lnTo>
                        <a:pt x="10" y="29"/>
                      </a:lnTo>
                      <a:lnTo>
                        <a:pt x="12" y="25"/>
                      </a:lnTo>
                      <a:lnTo>
                        <a:pt x="15" y="21"/>
                      </a:lnTo>
                      <a:lnTo>
                        <a:pt x="18" y="17"/>
                      </a:lnTo>
                      <a:lnTo>
                        <a:pt x="22" y="14"/>
                      </a:lnTo>
                      <a:lnTo>
                        <a:pt x="26" y="10"/>
                      </a:lnTo>
                      <a:lnTo>
                        <a:pt x="31" y="7"/>
                      </a:lnTo>
                      <a:lnTo>
                        <a:pt x="36" y="5"/>
                      </a:lnTo>
                      <a:lnTo>
                        <a:pt x="41" y="3"/>
                      </a:lnTo>
                      <a:lnTo>
                        <a:pt x="53" y="1"/>
                      </a:lnTo>
                      <a:lnTo>
                        <a:pt x="67" y="0"/>
                      </a:lnTo>
                      <a:lnTo>
                        <a:pt x="81" y="1"/>
                      </a:lnTo>
                      <a:lnTo>
                        <a:pt x="94" y="3"/>
                      </a:lnTo>
                      <a:lnTo>
                        <a:pt x="105" y="6"/>
                      </a:lnTo>
                      <a:lnTo>
                        <a:pt x="114" y="12"/>
                      </a:lnTo>
                      <a:lnTo>
                        <a:pt x="118" y="14"/>
                      </a:lnTo>
                      <a:lnTo>
                        <a:pt x="122" y="18"/>
                      </a:lnTo>
                      <a:lnTo>
                        <a:pt x="125" y="21"/>
                      </a:lnTo>
                      <a:lnTo>
                        <a:pt x="127" y="25"/>
                      </a:lnTo>
                      <a:lnTo>
                        <a:pt x="129" y="29"/>
                      </a:lnTo>
                      <a:lnTo>
                        <a:pt x="130" y="33"/>
                      </a:lnTo>
                      <a:lnTo>
                        <a:pt x="131" y="37"/>
                      </a:lnTo>
                      <a:lnTo>
                        <a:pt x="131" y="42"/>
                      </a:lnTo>
                      <a:lnTo>
                        <a:pt x="131" y="126"/>
                      </a:lnTo>
                      <a:lnTo>
                        <a:pt x="132" y="135"/>
                      </a:lnTo>
                      <a:lnTo>
                        <a:pt x="133" y="141"/>
                      </a:lnTo>
                      <a:lnTo>
                        <a:pt x="136" y="145"/>
                      </a:lnTo>
                      <a:lnTo>
                        <a:pt x="139" y="148"/>
                      </a:lnTo>
                      <a:lnTo>
                        <a:pt x="139" y="154"/>
                      </a:lnTo>
                      <a:lnTo>
                        <a:pt x="98" y="154"/>
                      </a:lnTo>
                      <a:lnTo>
                        <a:pt x="96" y="150"/>
                      </a:lnTo>
                      <a:lnTo>
                        <a:pt x="95" y="146"/>
                      </a:lnTo>
                      <a:lnTo>
                        <a:pt x="94" y="141"/>
                      </a:lnTo>
                      <a:lnTo>
                        <a:pt x="93" y="136"/>
                      </a:lnTo>
                      <a:close/>
                      <a:moveTo>
                        <a:pt x="93" y="82"/>
                      </a:moveTo>
                      <a:lnTo>
                        <a:pt x="82" y="86"/>
                      </a:lnTo>
                      <a:lnTo>
                        <a:pt x="71" y="89"/>
                      </a:lnTo>
                      <a:lnTo>
                        <a:pt x="60" y="91"/>
                      </a:lnTo>
                      <a:lnTo>
                        <a:pt x="57" y="91"/>
                      </a:lnTo>
                      <a:lnTo>
                        <a:pt x="52" y="93"/>
                      </a:lnTo>
                      <a:lnTo>
                        <a:pt x="48" y="95"/>
                      </a:lnTo>
                      <a:lnTo>
                        <a:pt x="45" y="97"/>
                      </a:lnTo>
                      <a:lnTo>
                        <a:pt x="42" y="99"/>
                      </a:lnTo>
                      <a:lnTo>
                        <a:pt x="41" y="101"/>
                      </a:lnTo>
                      <a:lnTo>
                        <a:pt x="39" y="104"/>
                      </a:lnTo>
                      <a:lnTo>
                        <a:pt x="39" y="107"/>
                      </a:lnTo>
                      <a:lnTo>
                        <a:pt x="38" y="111"/>
                      </a:lnTo>
                      <a:lnTo>
                        <a:pt x="39" y="115"/>
                      </a:lnTo>
                      <a:lnTo>
                        <a:pt x="40" y="118"/>
                      </a:lnTo>
                      <a:lnTo>
                        <a:pt x="41" y="121"/>
                      </a:lnTo>
                      <a:lnTo>
                        <a:pt x="44" y="124"/>
                      </a:lnTo>
                      <a:lnTo>
                        <a:pt x="46" y="126"/>
                      </a:lnTo>
                      <a:lnTo>
                        <a:pt x="50" y="128"/>
                      </a:lnTo>
                      <a:lnTo>
                        <a:pt x="53" y="129"/>
                      </a:lnTo>
                      <a:lnTo>
                        <a:pt x="58" y="130"/>
                      </a:lnTo>
                      <a:lnTo>
                        <a:pt x="66" y="129"/>
                      </a:lnTo>
                      <a:lnTo>
                        <a:pt x="73" y="126"/>
                      </a:lnTo>
                      <a:lnTo>
                        <a:pt x="79" y="124"/>
                      </a:lnTo>
                      <a:lnTo>
                        <a:pt x="84" y="120"/>
                      </a:lnTo>
                      <a:lnTo>
                        <a:pt x="88" y="115"/>
                      </a:lnTo>
                      <a:lnTo>
                        <a:pt x="90" y="109"/>
                      </a:lnTo>
                      <a:lnTo>
                        <a:pt x="92" y="103"/>
                      </a:lnTo>
                      <a:lnTo>
                        <a:pt x="93" y="95"/>
                      </a:lnTo>
                      <a:lnTo>
                        <a:pt x="93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89" name="Freeform 341">
                <a:extLst>
                  <a:ext uri="{FF2B5EF4-FFF2-40B4-BE49-F238E27FC236}">
                    <a16:creationId xmlns:a16="http://schemas.microsoft.com/office/drawing/2014/main" id="{A5F13897-F56A-9BD3-44DA-598623BBA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621" y="1739370"/>
                <a:ext cx="67596" cy="67596"/>
              </a:xfrm>
              <a:custGeom>
                <a:avLst/>
                <a:gdLst>
                  <a:gd name="T0" fmla="*/ 0 w 254"/>
                  <a:gd name="T1" fmla="*/ 114 h 254"/>
                  <a:gd name="T2" fmla="*/ 5 w 254"/>
                  <a:gd name="T3" fmla="*/ 89 h 254"/>
                  <a:gd name="T4" fmla="*/ 15 w 254"/>
                  <a:gd name="T5" fmla="*/ 66 h 254"/>
                  <a:gd name="T6" fmla="*/ 28 w 254"/>
                  <a:gd name="T7" fmla="*/ 45 h 254"/>
                  <a:gd name="T8" fmla="*/ 45 w 254"/>
                  <a:gd name="T9" fmla="*/ 28 h 254"/>
                  <a:gd name="T10" fmla="*/ 66 w 254"/>
                  <a:gd name="T11" fmla="*/ 15 h 254"/>
                  <a:gd name="T12" fmla="*/ 89 w 254"/>
                  <a:gd name="T13" fmla="*/ 5 h 254"/>
                  <a:gd name="T14" fmla="*/ 114 w 254"/>
                  <a:gd name="T15" fmla="*/ 0 h 254"/>
                  <a:gd name="T16" fmla="*/ 140 w 254"/>
                  <a:gd name="T17" fmla="*/ 0 h 254"/>
                  <a:gd name="T18" fmla="*/ 164 w 254"/>
                  <a:gd name="T19" fmla="*/ 5 h 254"/>
                  <a:gd name="T20" fmla="*/ 188 w 254"/>
                  <a:gd name="T21" fmla="*/ 15 h 254"/>
                  <a:gd name="T22" fmla="*/ 208 w 254"/>
                  <a:gd name="T23" fmla="*/ 28 h 254"/>
                  <a:gd name="T24" fmla="*/ 226 w 254"/>
                  <a:gd name="T25" fmla="*/ 45 h 254"/>
                  <a:gd name="T26" fmla="*/ 239 w 254"/>
                  <a:gd name="T27" fmla="*/ 66 h 254"/>
                  <a:gd name="T28" fmla="*/ 249 w 254"/>
                  <a:gd name="T29" fmla="*/ 89 h 254"/>
                  <a:gd name="T30" fmla="*/ 254 w 254"/>
                  <a:gd name="T31" fmla="*/ 114 h 254"/>
                  <a:gd name="T32" fmla="*/ 254 w 254"/>
                  <a:gd name="T33" fmla="*/ 140 h 254"/>
                  <a:gd name="T34" fmla="*/ 249 w 254"/>
                  <a:gd name="T35" fmla="*/ 164 h 254"/>
                  <a:gd name="T36" fmla="*/ 239 w 254"/>
                  <a:gd name="T37" fmla="*/ 188 h 254"/>
                  <a:gd name="T38" fmla="*/ 226 w 254"/>
                  <a:gd name="T39" fmla="*/ 208 h 254"/>
                  <a:gd name="T40" fmla="*/ 208 w 254"/>
                  <a:gd name="T41" fmla="*/ 225 h 254"/>
                  <a:gd name="T42" fmla="*/ 188 w 254"/>
                  <a:gd name="T43" fmla="*/ 239 h 254"/>
                  <a:gd name="T44" fmla="*/ 164 w 254"/>
                  <a:gd name="T45" fmla="*/ 249 h 254"/>
                  <a:gd name="T46" fmla="*/ 140 w 254"/>
                  <a:gd name="T47" fmla="*/ 254 h 254"/>
                  <a:gd name="T48" fmla="*/ 114 w 254"/>
                  <a:gd name="T49" fmla="*/ 254 h 254"/>
                  <a:gd name="T50" fmla="*/ 89 w 254"/>
                  <a:gd name="T51" fmla="*/ 249 h 254"/>
                  <a:gd name="T52" fmla="*/ 66 w 254"/>
                  <a:gd name="T53" fmla="*/ 239 h 254"/>
                  <a:gd name="T54" fmla="*/ 45 w 254"/>
                  <a:gd name="T55" fmla="*/ 225 h 254"/>
                  <a:gd name="T56" fmla="*/ 28 w 254"/>
                  <a:gd name="T57" fmla="*/ 208 h 254"/>
                  <a:gd name="T58" fmla="*/ 15 w 254"/>
                  <a:gd name="T59" fmla="*/ 188 h 254"/>
                  <a:gd name="T60" fmla="*/ 5 w 254"/>
                  <a:gd name="T61" fmla="*/ 164 h 254"/>
                  <a:gd name="T62" fmla="*/ 0 w 254"/>
                  <a:gd name="T63" fmla="*/ 14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254">
                    <a:moveTo>
                      <a:pt x="0" y="127"/>
                    </a:moveTo>
                    <a:lnTo>
                      <a:pt x="0" y="114"/>
                    </a:lnTo>
                    <a:lnTo>
                      <a:pt x="2" y="101"/>
                    </a:lnTo>
                    <a:lnTo>
                      <a:pt x="5" y="89"/>
                    </a:lnTo>
                    <a:lnTo>
                      <a:pt x="10" y="77"/>
                    </a:lnTo>
                    <a:lnTo>
                      <a:pt x="15" y="66"/>
                    </a:lnTo>
                    <a:lnTo>
                      <a:pt x="21" y="56"/>
                    </a:lnTo>
                    <a:lnTo>
                      <a:pt x="28" y="45"/>
                    </a:lnTo>
                    <a:lnTo>
                      <a:pt x="36" y="36"/>
                    </a:lnTo>
                    <a:lnTo>
                      <a:pt x="45" y="28"/>
                    </a:lnTo>
                    <a:lnTo>
                      <a:pt x="56" y="21"/>
                    </a:lnTo>
                    <a:lnTo>
                      <a:pt x="66" y="15"/>
                    </a:lnTo>
                    <a:lnTo>
                      <a:pt x="77" y="10"/>
                    </a:lnTo>
                    <a:lnTo>
                      <a:pt x="89" y="5"/>
                    </a:lnTo>
                    <a:lnTo>
                      <a:pt x="101" y="2"/>
                    </a:lnTo>
                    <a:lnTo>
                      <a:pt x="114" y="0"/>
                    </a:lnTo>
                    <a:lnTo>
                      <a:pt x="127" y="0"/>
                    </a:lnTo>
                    <a:lnTo>
                      <a:pt x="140" y="0"/>
                    </a:lnTo>
                    <a:lnTo>
                      <a:pt x="152" y="2"/>
                    </a:lnTo>
                    <a:lnTo>
                      <a:pt x="164" y="5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8" y="21"/>
                    </a:lnTo>
                    <a:lnTo>
                      <a:pt x="208" y="28"/>
                    </a:lnTo>
                    <a:lnTo>
                      <a:pt x="217" y="36"/>
                    </a:lnTo>
                    <a:lnTo>
                      <a:pt x="226" y="45"/>
                    </a:lnTo>
                    <a:lnTo>
                      <a:pt x="233" y="56"/>
                    </a:lnTo>
                    <a:lnTo>
                      <a:pt x="239" y="66"/>
                    </a:lnTo>
                    <a:lnTo>
                      <a:pt x="244" y="77"/>
                    </a:lnTo>
                    <a:lnTo>
                      <a:pt x="249" y="89"/>
                    </a:lnTo>
                    <a:lnTo>
                      <a:pt x="252" y="101"/>
                    </a:lnTo>
                    <a:lnTo>
                      <a:pt x="254" y="114"/>
                    </a:lnTo>
                    <a:lnTo>
                      <a:pt x="254" y="127"/>
                    </a:lnTo>
                    <a:lnTo>
                      <a:pt x="254" y="140"/>
                    </a:lnTo>
                    <a:lnTo>
                      <a:pt x="252" y="152"/>
                    </a:lnTo>
                    <a:lnTo>
                      <a:pt x="249" y="164"/>
                    </a:lnTo>
                    <a:lnTo>
                      <a:pt x="244" y="177"/>
                    </a:lnTo>
                    <a:lnTo>
                      <a:pt x="239" y="188"/>
                    </a:lnTo>
                    <a:lnTo>
                      <a:pt x="233" y="198"/>
                    </a:lnTo>
                    <a:lnTo>
                      <a:pt x="226" y="208"/>
                    </a:lnTo>
                    <a:lnTo>
                      <a:pt x="217" y="217"/>
                    </a:lnTo>
                    <a:lnTo>
                      <a:pt x="208" y="225"/>
                    </a:lnTo>
                    <a:lnTo>
                      <a:pt x="198" y="233"/>
                    </a:lnTo>
                    <a:lnTo>
                      <a:pt x="188" y="239"/>
                    </a:lnTo>
                    <a:lnTo>
                      <a:pt x="177" y="244"/>
                    </a:lnTo>
                    <a:lnTo>
                      <a:pt x="164" y="249"/>
                    </a:lnTo>
                    <a:lnTo>
                      <a:pt x="152" y="252"/>
                    </a:lnTo>
                    <a:lnTo>
                      <a:pt x="140" y="254"/>
                    </a:lnTo>
                    <a:lnTo>
                      <a:pt x="127" y="254"/>
                    </a:lnTo>
                    <a:lnTo>
                      <a:pt x="114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5" y="225"/>
                    </a:lnTo>
                    <a:lnTo>
                      <a:pt x="36" y="217"/>
                    </a:lnTo>
                    <a:lnTo>
                      <a:pt x="28" y="208"/>
                    </a:lnTo>
                    <a:lnTo>
                      <a:pt x="21" y="198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5" y="164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0" name="Freeform 342">
                <a:extLst>
                  <a:ext uri="{FF2B5EF4-FFF2-40B4-BE49-F238E27FC236}">
                    <a16:creationId xmlns:a16="http://schemas.microsoft.com/office/drawing/2014/main" id="{C8AFF4AD-1E55-8B27-7FDD-E19E73C73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621" y="1739370"/>
                <a:ext cx="67596" cy="67596"/>
              </a:xfrm>
              <a:custGeom>
                <a:avLst/>
                <a:gdLst>
                  <a:gd name="T0" fmla="*/ 0 w 254"/>
                  <a:gd name="T1" fmla="*/ 114 h 254"/>
                  <a:gd name="T2" fmla="*/ 5 w 254"/>
                  <a:gd name="T3" fmla="*/ 89 h 254"/>
                  <a:gd name="T4" fmla="*/ 15 w 254"/>
                  <a:gd name="T5" fmla="*/ 66 h 254"/>
                  <a:gd name="T6" fmla="*/ 28 w 254"/>
                  <a:gd name="T7" fmla="*/ 45 h 254"/>
                  <a:gd name="T8" fmla="*/ 45 w 254"/>
                  <a:gd name="T9" fmla="*/ 28 h 254"/>
                  <a:gd name="T10" fmla="*/ 66 w 254"/>
                  <a:gd name="T11" fmla="*/ 15 h 254"/>
                  <a:gd name="T12" fmla="*/ 89 w 254"/>
                  <a:gd name="T13" fmla="*/ 5 h 254"/>
                  <a:gd name="T14" fmla="*/ 114 w 254"/>
                  <a:gd name="T15" fmla="*/ 0 h 254"/>
                  <a:gd name="T16" fmla="*/ 140 w 254"/>
                  <a:gd name="T17" fmla="*/ 0 h 254"/>
                  <a:gd name="T18" fmla="*/ 164 w 254"/>
                  <a:gd name="T19" fmla="*/ 5 h 254"/>
                  <a:gd name="T20" fmla="*/ 188 w 254"/>
                  <a:gd name="T21" fmla="*/ 15 h 254"/>
                  <a:gd name="T22" fmla="*/ 208 w 254"/>
                  <a:gd name="T23" fmla="*/ 28 h 254"/>
                  <a:gd name="T24" fmla="*/ 226 w 254"/>
                  <a:gd name="T25" fmla="*/ 45 h 254"/>
                  <a:gd name="T26" fmla="*/ 239 w 254"/>
                  <a:gd name="T27" fmla="*/ 66 h 254"/>
                  <a:gd name="T28" fmla="*/ 249 w 254"/>
                  <a:gd name="T29" fmla="*/ 89 h 254"/>
                  <a:gd name="T30" fmla="*/ 254 w 254"/>
                  <a:gd name="T31" fmla="*/ 114 h 254"/>
                  <a:gd name="T32" fmla="*/ 254 w 254"/>
                  <a:gd name="T33" fmla="*/ 140 h 254"/>
                  <a:gd name="T34" fmla="*/ 249 w 254"/>
                  <a:gd name="T35" fmla="*/ 164 h 254"/>
                  <a:gd name="T36" fmla="*/ 239 w 254"/>
                  <a:gd name="T37" fmla="*/ 188 h 254"/>
                  <a:gd name="T38" fmla="*/ 226 w 254"/>
                  <a:gd name="T39" fmla="*/ 208 h 254"/>
                  <a:gd name="T40" fmla="*/ 208 w 254"/>
                  <a:gd name="T41" fmla="*/ 225 h 254"/>
                  <a:gd name="T42" fmla="*/ 188 w 254"/>
                  <a:gd name="T43" fmla="*/ 239 h 254"/>
                  <a:gd name="T44" fmla="*/ 164 w 254"/>
                  <a:gd name="T45" fmla="*/ 249 h 254"/>
                  <a:gd name="T46" fmla="*/ 140 w 254"/>
                  <a:gd name="T47" fmla="*/ 254 h 254"/>
                  <a:gd name="T48" fmla="*/ 114 w 254"/>
                  <a:gd name="T49" fmla="*/ 254 h 254"/>
                  <a:gd name="T50" fmla="*/ 89 w 254"/>
                  <a:gd name="T51" fmla="*/ 249 h 254"/>
                  <a:gd name="T52" fmla="*/ 66 w 254"/>
                  <a:gd name="T53" fmla="*/ 239 h 254"/>
                  <a:gd name="T54" fmla="*/ 45 w 254"/>
                  <a:gd name="T55" fmla="*/ 225 h 254"/>
                  <a:gd name="T56" fmla="*/ 28 w 254"/>
                  <a:gd name="T57" fmla="*/ 208 h 254"/>
                  <a:gd name="T58" fmla="*/ 15 w 254"/>
                  <a:gd name="T59" fmla="*/ 188 h 254"/>
                  <a:gd name="T60" fmla="*/ 5 w 254"/>
                  <a:gd name="T61" fmla="*/ 164 h 254"/>
                  <a:gd name="T62" fmla="*/ 0 w 254"/>
                  <a:gd name="T63" fmla="*/ 14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254">
                    <a:moveTo>
                      <a:pt x="0" y="127"/>
                    </a:moveTo>
                    <a:lnTo>
                      <a:pt x="0" y="114"/>
                    </a:lnTo>
                    <a:lnTo>
                      <a:pt x="2" y="101"/>
                    </a:lnTo>
                    <a:lnTo>
                      <a:pt x="5" y="89"/>
                    </a:lnTo>
                    <a:lnTo>
                      <a:pt x="10" y="77"/>
                    </a:lnTo>
                    <a:lnTo>
                      <a:pt x="15" y="66"/>
                    </a:lnTo>
                    <a:lnTo>
                      <a:pt x="21" y="56"/>
                    </a:lnTo>
                    <a:lnTo>
                      <a:pt x="28" y="45"/>
                    </a:lnTo>
                    <a:lnTo>
                      <a:pt x="36" y="36"/>
                    </a:lnTo>
                    <a:lnTo>
                      <a:pt x="45" y="28"/>
                    </a:lnTo>
                    <a:lnTo>
                      <a:pt x="56" y="21"/>
                    </a:lnTo>
                    <a:lnTo>
                      <a:pt x="66" y="15"/>
                    </a:lnTo>
                    <a:lnTo>
                      <a:pt x="77" y="10"/>
                    </a:lnTo>
                    <a:lnTo>
                      <a:pt x="89" y="5"/>
                    </a:lnTo>
                    <a:lnTo>
                      <a:pt x="101" y="2"/>
                    </a:lnTo>
                    <a:lnTo>
                      <a:pt x="114" y="0"/>
                    </a:lnTo>
                    <a:lnTo>
                      <a:pt x="127" y="0"/>
                    </a:lnTo>
                    <a:lnTo>
                      <a:pt x="140" y="0"/>
                    </a:lnTo>
                    <a:lnTo>
                      <a:pt x="152" y="2"/>
                    </a:lnTo>
                    <a:lnTo>
                      <a:pt x="164" y="5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8" y="21"/>
                    </a:lnTo>
                    <a:lnTo>
                      <a:pt x="208" y="28"/>
                    </a:lnTo>
                    <a:lnTo>
                      <a:pt x="217" y="36"/>
                    </a:lnTo>
                    <a:lnTo>
                      <a:pt x="226" y="45"/>
                    </a:lnTo>
                    <a:lnTo>
                      <a:pt x="233" y="56"/>
                    </a:lnTo>
                    <a:lnTo>
                      <a:pt x="239" y="66"/>
                    </a:lnTo>
                    <a:lnTo>
                      <a:pt x="244" y="77"/>
                    </a:lnTo>
                    <a:lnTo>
                      <a:pt x="249" y="89"/>
                    </a:lnTo>
                    <a:lnTo>
                      <a:pt x="252" y="101"/>
                    </a:lnTo>
                    <a:lnTo>
                      <a:pt x="254" y="114"/>
                    </a:lnTo>
                    <a:lnTo>
                      <a:pt x="254" y="127"/>
                    </a:lnTo>
                    <a:lnTo>
                      <a:pt x="254" y="140"/>
                    </a:lnTo>
                    <a:lnTo>
                      <a:pt x="252" y="152"/>
                    </a:lnTo>
                    <a:lnTo>
                      <a:pt x="249" y="164"/>
                    </a:lnTo>
                    <a:lnTo>
                      <a:pt x="244" y="177"/>
                    </a:lnTo>
                    <a:lnTo>
                      <a:pt x="239" y="188"/>
                    </a:lnTo>
                    <a:lnTo>
                      <a:pt x="233" y="198"/>
                    </a:lnTo>
                    <a:lnTo>
                      <a:pt x="226" y="208"/>
                    </a:lnTo>
                    <a:lnTo>
                      <a:pt x="217" y="217"/>
                    </a:lnTo>
                    <a:lnTo>
                      <a:pt x="208" y="225"/>
                    </a:lnTo>
                    <a:lnTo>
                      <a:pt x="198" y="233"/>
                    </a:lnTo>
                    <a:lnTo>
                      <a:pt x="188" y="239"/>
                    </a:lnTo>
                    <a:lnTo>
                      <a:pt x="177" y="244"/>
                    </a:lnTo>
                    <a:lnTo>
                      <a:pt x="164" y="249"/>
                    </a:lnTo>
                    <a:lnTo>
                      <a:pt x="152" y="252"/>
                    </a:lnTo>
                    <a:lnTo>
                      <a:pt x="140" y="254"/>
                    </a:lnTo>
                    <a:lnTo>
                      <a:pt x="127" y="254"/>
                    </a:lnTo>
                    <a:lnTo>
                      <a:pt x="114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5" y="225"/>
                    </a:lnTo>
                    <a:lnTo>
                      <a:pt x="36" y="217"/>
                    </a:lnTo>
                    <a:lnTo>
                      <a:pt x="28" y="208"/>
                    </a:lnTo>
                    <a:lnTo>
                      <a:pt x="21" y="198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5" y="164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1" name="Freeform 343">
                <a:extLst>
                  <a:ext uri="{FF2B5EF4-FFF2-40B4-BE49-F238E27FC236}">
                    <a16:creationId xmlns:a16="http://schemas.microsoft.com/office/drawing/2014/main" id="{9BBA5848-296B-7330-5D9D-3C9EE6D44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5516" y="2006534"/>
                <a:ext cx="69205" cy="67596"/>
              </a:xfrm>
              <a:custGeom>
                <a:avLst/>
                <a:gdLst>
                  <a:gd name="T0" fmla="*/ 0 w 254"/>
                  <a:gd name="T1" fmla="*/ 114 h 254"/>
                  <a:gd name="T2" fmla="*/ 5 w 254"/>
                  <a:gd name="T3" fmla="*/ 89 h 254"/>
                  <a:gd name="T4" fmla="*/ 15 w 254"/>
                  <a:gd name="T5" fmla="*/ 66 h 254"/>
                  <a:gd name="T6" fmla="*/ 28 w 254"/>
                  <a:gd name="T7" fmla="*/ 46 h 254"/>
                  <a:gd name="T8" fmla="*/ 46 w 254"/>
                  <a:gd name="T9" fmla="*/ 29 h 254"/>
                  <a:gd name="T10" fmla="*/ 66 w 254"/>
                  <a:gd name="T11" fmla="*/ 15 h 254"/>
                  <a:gd name="T12" fmla="*/ 89 w 254"/>
                  <a:gd name="T13" fmla="*/ 6 h 254"/>
                  <a:gd name="T14" fmla="*/ 114 w 254"/>
                  <a:gd name="T15" fmla="*/ 1 h 254"/>
                  <a:gd name="T16" fmla="*/ 140 w 254"/>
                  <a:gd name="T17" fmla="*/ 1 h 254"/>
                  <a:gd name="T18" fmla="*/ 165 w 254"/>
                  <a:gd name="T19" fmla="*/ 6 h 254"/>
                  <a:gd name="T20" fmla="*/ 188 w 254"/>
                  <a:gd name="T21" fmla="*/ 15 h 254"/>
                  <a:gd name="T22" fmla="*/ 207 w 254"/>
                  <a:gd name="T23" fmla="*/ 29 h 254"/>
                  <a:gd name="T24" fmla="*/ 225 w 254"/>
                  <a:gd name="T25" fmla="*/ 46 h 254"/>
                  <a:gd name="T26" fmla="*/ 239 w 254"/>
                  <a:gd name="T27" fmla="*/ 66 h 254"/>
                  <a:gd name="T28" fmla="*/ 248 w 254"/>
                  <a:gd name="T29" fmla="*/ 89 h 254"/>
                  <a:gd name="T30" fmla="*/ 253 w 254"/>
                  <a:gd name="T31" fmla="*/ 114 h 254"/>
                  <a:gd name="T32" fmla="*/ 253 w 254"/>
                  <a:gd name="T33" fmla="*/ 140 h 254"/>
                  <a:gd name="T34" fmla="*/ 248 w 254"/>
                  <a:gd name="T35" fmla="*/ 165 h 254"/>
                  <a:gd name="T36" fmla="*/ 239 w 254"/>
                  <a:gd name="T37" fmla="*/ 188 h 254"/>
                  <a:gd name="T38" fmla="*/ 225 w 254"/>
                  <a:gd name="T39" fmla="*/ 208 h 254"/>
                  <a:gd name="T40" fmla="*/ 207 w 254"/>
                  <a:gd name="T41" fmla="*/ 226 h 254"/>
                  <a:gd name="T42" fmla="*/ 188 w 254"/>
                  <a:gd name="T43" fmla="*/ 239 h 254"/>
                  <a:gd name="T44" fmla="*/ 165 w 254"/>
                  <a:gd name="T45" fmla="*/ 249 h 254"/>
                  <a:gd name="T46" fmla="*/ 140 w 254"/>
                  <a:gd name="T47" fmla="*/ 254 h 254"/>
                  <a:gd name="T48" fmla="*/ 114 w 254"/>
                  <a:gd name="T49" fmla="*/ 254 h 254"/>
                  <a:gd name="T50" fmla="*/ 89 w 254"/>
                  <a:gd name="T51" fmla="*/ 249 h 254"/>
                  <a:gd name="T52" fmla="*/ 66 w 254"/>
                  <a:gd name="T53" fmla="*/ 239 h 254"/>
                  <a:gd name="T54" fmla="*/ 46 w 254"/>
                  <a:gd name="T55" fmla="*/ 226 h 254"/>
                  <a:gd name="T56" fmla="*/ 28 w 254"/>
                  <a:gd name="T57" fmla="*/ 208 h 254"/>
                  <a:gd name="T58" fmla="*/ 15 w 254"/>
                  <a:gd name="T59" fmla="*/ 188 h 254"/>
                  <a:gd name="T60" fmla="*/ 5 w 254"/>
                  <a:gd name="T61" fmla="*/ 165 h 254"/>
                  <a:gd name="T62" fmla="*/ 0 w 254"/>
                  <a:gd name="T63" fmla="*/ 14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254">
                    <a:moveTo>
                      <a:pt x="0" y="127"/>
                    </a:moveTo>
                    <a:lnTo>
                      <a:pt x="0" y="114"/>
                    </a:lnTo>
                    <a:lnTo>
                      <a:pt x="2" y="101"/>
                    </a:lnTo>
                    <a:lnTo>
                      <a:pt x="5" y="89"/>
                    </a:lnTo>
                    <a:lnTo>
                      <a:pt x="9" y="77"/>
                    </a:lnTo>
                    <a:lnTo>
                      <a:pt x="15" y="66"/>
                    </a:lnTo>
                    <a:lnTo>
                      <a:pt x="21" y="56"/>
                    </a:lnTo>
                    <a:lnTo>
                      <a:pt x="28" y="46"/>
                    </a:lnTo>
                    <a:lnTo>
                      <a:pt x="36" y="37"/>
                    </a:lnTo>
                    <a:lnTo>
                      <a:pt x="46" y="29"/>
                    </a:lnTo>
                    <a:lnTo>
                      <a:pt x="56" y="21"/>
                    </a:lnTo>
                    <a:lnTo>
                      <a:pt x="66" y="15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2" y="2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0" y="1"/>
                    </a:lnTo>
                    <a:lnTo>
                      <a:pt x="152" y="2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8" y="21"/>
                    </a:lnTo>
                    <a:lnTo>
                      <a:pt x="207" y="29"/>
                    </a:lnTo>
                    <a:lnTo>
                      <a:pt x="217" y="37"/>
                    </a:lnTo>
                    <a:lnTo>
                      <a:pt x="225" y="46"/>
                    </a:lnTo>
                    <a:lnTo>
                      <a:pt x="233" y="56"/>
                    </a:lnTo>
                    <a:lnTo>
                      <a:pt x="239" y="66"/>
                    </a:lnTo>
                    <a:lnTo>
                      <a:pt x="244" y="77"/>
                    </a:lnTo>
                    <a:lnTo>
                      <a:pt x="248" y="89"/>
                    </a:lnTo>
                    <a:lnTo>
                      <a:pt x="252" y="101"/>
                    </a:lnTo>
                    <a:lnTo>
                      <a:pt x="253" y="114"/>
                    </a:lnTo>
                    <a:lnTo>
                      <a:pt x="254" y="127"/>
                    </a:lnTo>
                    <a:lnTo>
                      <a:pt x="253" y="140"/>
                    </a:lnTo>
                    <a:lnTo>
                      <a:pt x="252" y="152"/>
                    </a:lnTo>
                    <a:lnTo>
                      <a:pt x="248" y="165"/>
                    </a:lnTo>
                    <a:lnTo>
                      <a:pt x="244" y="177"/>
                    </a:lnTo>
                    <a:lnTo>
                      <a:pt x="239" y="188"/>
                    </a:lnTo>
                    <a:lnTo>
                      <a:pt x="233" y="198"/>
                    </a:lnTo>
                    <a:lnTo>
                      <a:pt x="225" y="208"/>
                    </a:lnTo>
                    <a:lnTo>
                      <a:pt x="217" y="217"/>
                    </a:lnTo>
                    <a:lnTo>
                      <a:pt x="207" y="226"/>
                    </a:lnTo>
                    <a:lnTo>
                      <a:pt x="198" y="233"/>
                    </a:lnTo>
                    <a:lnTo>
                      <a:pt x="188" y="239"/>
                    </a:lnTo>
                    <a:lnTo>
                      <a:pt x="177" y="245"/>
                    </a:lnTo>
                    <a:lnTo>
                      <a:pt x="165" y="249"/>
                    </a:lnTo>
                    <a:lnTo>
                      <a:pt x="152" y="252"/>
                    </a:lnTo>
                    <a:lnTo>
                      <a:pt x="140" y="254"/>
                    </a:lnTo>
                    <a:lnTo>
                      <a:pt x="127" y="254"/>
                    </a:lnTo>
                    <a:lnTo>
                      <a:pt x="114" y="254"/>
                    </a:lnTo>
                    <a:lnTo>
                      <a:pt x="102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6" y="217"/>
                    </a:lnTo>
                    <a:lnTo>
                      <a:pt x="28" y="208"/>
                    </a:lnTo>
                    <a:lnTo>
                      <a:pt x="21" y="198"/>
                    </a:lnTo>
                    <a:lnTo>
                      <a:pt x="15" y="188"/>
                    </a:lnTo>
                    <a:lnTo>
                      <a:pt x="9" y="177"/>
                    </a:lnTo>
                    <a:lnTo>
                      <a:pt x="5" y="165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2" name="Freeform 344">
                <a:extLst>
                  <a:ext uri="{FF2B5EF4-FFF2-40B4-BE49-F238E27FC236}">
                    <a16:creationId xmlns:a16="http://schemas.microsoft.com/office/drawing/2014/main" id="{DC65E7D6-1776-9FDF-7E3E-701AD3B8C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5516" y="2006534"/>
                <a:ext cx="69205" cy="67596"/>
              </a:xfrm>
              <a:custGeom>
                <a:avLst/>
                <a:gdLst>
                  <a:gd name="T0" fmla="*/ 0 w 254"/>
                  <a:gd name="T1" fmla="*/ 114 h 254"/>
                  <a:gd name="T2" fmla="*/ 5 w 254"/>
                  <a:gd name="T3" fmla="*/ 89 h 254"/>
                  <a:gd name="T4" fmla="*/ 15 w 254"/>
                  <a:gd name="T5" fmla="*/ 66 h 254"/>
                  <a:gd name="T6" fmla="*/ 28 w 254"/>
                  <a:gd name="T7" fmla="*/ 46 h 254"/>
                  <a:gd name="T8" fmla="*/ 46 w 254"/>
                  <a:gd name="T9" fmla="*/ 29 h 254"/>
                  <a:gd name="T10" fmla="*/ 66 w 254"/>
                  <a:gd name="T11" fmla="*/ 15 h 254"/>
                  <a:gd name="T12" fmla="*/ 89 w 254"/>
                  <a:gd name="T13" fmla="*/ 6 h 254"/>
                  <a:gd name="T14" fmla="*/ 114 w 254"/>
                  <a:gd name="T15" fmla="*/ 1 h 254"/>
                  <a:gd name="T16" fmla="*/ 140 w 254"/>
                  <a:gd name="T17" fmla="*/ 1 h 254"/>
                  <a:gd name="T18" fmla="*/ 165 w 254"/>
                  <a:gd name="T19" fmla="*/ 6 h 254"/>
                  <a:gd name="T20" fmla="*/ 188 w 254"/>
                  <a:gd name="T21" fmla="*/ 15 h 254"/>
                  <a:gd name="T22" fmla="*/ 207 w 254"/>
                  <a:gd name="T23" fmla="*/ 29 h 254"/>
                  <a:gd name="T24" fmla="*/ 225 w 254"/>
                  <a:gd name="T25" fmla="*/ 46 h 254"/>
                  <a:gd name="T26" fmla="*/ 239 w 254"/>
                  <a:gd name="T27" fmla="*/ 66 h 254"/>
                  <a:gd name="T28" fmla="*/ 248 w 254"/>
                  <a:gd name="T29" fmla="*/ 89 h 254"/>
                  <a:gd name="T30" fmla="*/ 253 w 254"/>
                  <a:gd name="T31" fmla="*/ 114 h 254"/>
                  <a:gd name="T32" fmla="*/ 253 w 254"/>
                  <a:gd name="T33" fmla="*/ 140 h 254"/>
                  <a:gd name="T34" fmla="*/ 248 w 254"/>
                  <a:gd name="T35" fmla="*/ 165 h 254"/>
                  <a:gd name="T36" fmla="*/ 239 w 254"/>
                  <a:gd name="T37" fmla="*/ 188 h 254"/>
                  <a:gd name="T38" fmla="*/ 225 w 254"/>
                  <a:gd name="T39" fmla="*/ 208 h 254"/>
                  <a:gd name="T40" fmla="*/ 207 w 254"/>
                  <a:gd name="T41" fmla="*/ 226 h 254"/>
                  <a:gd name="T42" fmla="*/ 188 w 254"/>
                  <a:gd name="T43" fmla="*/ 239 h 254"/>
                  <a:gd name="T44" fmla="*/ 165 w 254"/>
                  <a:gd name="T45" fmla="*/ 249 h 254"/>
                  <a:gd name="T46" fmla="*/ 140 w 254"/>
                  <a:gd name="T47" fmla="*/ 254 h 254"/>
                  <a:gd name="T48" fmla="*/ 114 w 254"/>
                  <a:gd name="T49" fmla="*/ 254 h 254"/>
                  <a:gd name="T50" fmla="*/ 89 w 254"/>
                  <a:gd name="T51" fmla="*/ 249 h 254"/>
                  <a:gd name="T52" fmla="*/ 66 w 254"/>
                  <a:gd name="T53" fmla="*/ 239 h 254"/>
                  <a:gd name="T54" fmla="*/ 46 w 254"/>
                  <a:gd name="T55" fmla="*/ 226 h 254"/>
                  <a:gd name="T56" fmla="*/ 28 w 254"/>
                  <a:gd name="T57" fmla="*/ 208 h 254"/>
                  <a:gd name="T58" fmla="*/ 15 w 254"/>
                  <a:gd name="T59" fmla="*/ 188 h 254"/>
                  <a:gd name="T60" fmla="*/ 5 w 254"/>
                  <a:gd name="T61" fmla="*/ 165 h 254"/>
                  <a:gd name="T62" fmla="*/ 0 w 254"/>
                  <a:gd name="T63" fmla="*/ 14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254">
                    <a:moveTo>
                      <a:pt x="0" y="127"/>
                    </a:moveTo>
                    <a:lnTo>
                      <a:pt x="0" y="114"/>
                    </a:lnTo>
                    <a:lnTo>
                      <a:pt x="2" y="101"/>
                    </a:lnTo>
                    <a:lnTo>
                      <a:pt x="5" y="89"/>
                    </a:lnTo>
                    <a:lnTo>
                      <a:pt x="9" y="77"/>
                    </a:lnTo>
                    <a:lnTo>
                      <a:pt x="15" y="66"/>
                    </a:lnTo>
                    <a:lnTo>
                      <a:pt x="21" y="56"/>
                    </a:lnTo>
                    <a:lnTo>
                      <a:pt x="28" y="46"/>
                    </a:lnTo>
                    <a:lnTo>
                      <a:pt x="36" y="37"/>
                    </a:lnTo>
                    <a:lnTo>
                      <a:pt x="46" y="29"/>
                    </a:lnTo>
                    <a:lnTo>
                      <a:pt x="56" y="21"/>
                    </a:lnTo>
                    <a:lnTo>
                      <a:pt x="66" y="15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2" y="2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0" y="1"/>
                    </a:lnTo>
                    <a:lnTo>
                      <a:pt x="152" y="2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8" y="21"/>
                    </a:lnTo>
                    <a:lnTo>
                      <a:pt x="207" y="29"/>
                    </a:lnTo>
                    <a:lnTo>
                      <a:pt x="217" y="37"/>
                    </a:lnTo>
                    <a:lnTo>
                      <a:pt x="225" y="46"/>
                    </a:lnTo>
                    <a:lnTo>
                      <a:pt x="233" y="56"/>
                    </a:lnTo>
                    <a:lnTo>
                      <a:pt x="239" y="66"/>
                    </a:lnTo>
                    <a:lnTo>
                      <a:pt x="244" y="77"/>
                    </a:lnTo>
                    <a:lnTo>
                      <a:pt x="248" y="89"/>
                    </a:lnTo>
                    <a:lnTo>
                      <a:pt x="252" y="101"/>
                    </a:lnTo>
                    <a:lnTo>
                      <a:pt x="253" y="114"/>
                    </a:lnTo>
                    <a:lnTo>
                      <a:pt x="254" y="127"/>
                    </a:lnTo>
                    <a:lnTo>
                      <a:pt x="253" y="140"/>
                    </a:lnTo>
                    <a:lnTo>
                      <a:pt x="252" y="152"/>
                    </a:lnTo>
                    <a:lnTo>
                      <a:pt x="248" y="165"/>
                    </a:lnTo>
                    <a:lnTo>
                      <a:pt x="244" y="177"/>
                    </a:lnTo>
                    <a:lnTo>
                      <a:pt x="239" y="188"/>
                    </a:lnTo>
                    <a:lnTo>
                      <a:pt x="233" y="198"/>
                    </a:lnTo>
                    <a:lnTo>
                      <a:pt x="225" y="208"/>
                    </a:lnTo>
                    <a:lnTo>
                      <a:pt x="217" y="217"/>
                    </a:lnTo>
                    <a:lnTo>
                      <a:pt x="207" y="226"/>
                    </a:lnTo>
                    <a:lnTo>
                      <a:pt x="198" y="233"/>
                    </a:lnTo>
                    <a:lnTo>
                      <a:pt x="188" y="239"/>
                    </a:lnTo>
                    <a:lnTo>
                      <a:pt x="177" y="245"/>
                    </a:lnTo>
                    <a:lnTo>
                      <a:pt x="165" y="249"/>
                    </a:lnTo>
                    <a:lnTo>
                      <a:pt x="152" y="252"/>
                    </a:lnTo>
                    <a:lnTo>
                      <a:pt x="140" y="254"/>
                    </a:lnTo>
                    <a:lnTo>
                      <a:pt x="127" y="254"/>
                    </a:lnTo>
                    <a:lnTo>
                      <a:pt x="114" y="254"/>
                    </a:lnTo>
                    <a:lnTo>
                      <a:pt x="102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6" y="217"/>
                    </a:lnTo>
                    <a:lnTo>
                      <a:pt x="28" y="208"/>
                    </a:lnTo>
                    <a:lnTo>
                      <a:pt x="21" y="198"/>
                    </a:lnTo>
                    <a:lnTo>
                      <a:pt x="15" y="188"/>
                    </a:lnTo>
                    <a:lnTo>
                      <a:pt x="9" y="177"/>
                    </a:lnTo>
                    <a:lnTo>
                      <a:pt x="5" y="165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3" name="Freeform 345">
                <a:extLst>
                  <a:ext uri="{FF2B5EF4-FFF2-40B4-BE49-F238E27FC236}">
                    <a16:creationId xmlns:a16="http://schemas.microsoft.com/office/drawing/2014/main" id="{C681BC7D-802B-589B-9A5E-31628BF74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651" y="1554286"/>
                <a:ext cx="67596" cy="69205"/>
              </a:xfrm>
              <a:custGeom>
                <a:avLst/>
                <a:gdLst>
                  <a:gd name="T0" fmla="*/ 0 w 255"/>
                  <a:gd name="T1" fmla="*/ 114 h 254"/>
                  <a:gd name="T2" fmla="*/ 5 w 255"/>
                  <a:gd name="T3" fmla="*/ 89 h 254"/>
                  <a:gd name="T4" fmla="*/ 16 w 255"/>
                  <a:gd name="T5" fmla="*/ 66 h 254"/>
                  <a:gd name="T6" fmla="*/ 29 w 255"/>
                  <a:gd name="T7" fmla="*/ 46 h 254"/>
                  <a:gd name="T8" fmla="*/ 46 w 255"/>
                  <a:gd name="T9" fmla="*/ 28 h 254"/>
                  <a:gd name="T10" fmla="*/ 67 w 255"/>
                  <a:gd name="T11" fmla="*/ 15 h 254"/>
                  <a:gd name="T12" fmla="*/ 90 w 255"/>
                  <a:gd name="T13" fmla="*/ 5 h 254"/>
                  <a:gd name="T14" fmla="*/ 114 w 255"/>
                  <a:gd name="T15" fmla="*/ 0 h 254"/>
                  <a:gd name="T16" fmla="*/ 141 w 255"/>
                  <a:gd name="T17" fmla="*/ 0 h 254"/>
                  <a:gd name="T18" fmla="*/ 165 w 255"/>
                  <a:gd name="T19" fmla="*/ 5 h 254"/>
                  <a:gd name="T20" fmla="*/ 189 w 255"/>
                  <a:gd name="T21" fmla="*/ 15 h 254"/>
                  <a:gd name="T22" fmla="*/ 209 w 255"/>
                  <a:gd name="T23" fmla="*/ 28 h 254"/>
                  <a:gd name="T24" fmla="*/ 226 w 255"/>
                  <a:gd name="T25" fmla="*/ 46 h 254"/>
                  <a:gd name="T26" fmla="*/ 240 w 255"/>
                  <a:gd name="T27" fmla="*/ 66 h 254"/>
                  <a:gd name="T28" fmla="*/ 250 w 255"/>
                  <a:gd name="T29" fmla="*/ 89 h 254"/>
                  <a:gd name="T30" fmla="*/ 255 w 255"/>
                  <a:gd name="T31" fmla="*/ 114 h 254"/>
                  <a:gd name="T32" fmla="*/ 255 w 255"/>
                  <a:gd name="T33" fmla="*/ 140 h 254"/>
                  <a:gd name="T34" fmla="*/ 250 w 255"/>
                  <a:gd name="T35" fmla="*/ 165 h 254"/>
                  <a:gd name="T36" fmla="*/ 240 w 255"/>
                  <a:gd name="T37" fmla="*/ 188 h 254"/>
                  <a:gd name="T38" fmla="*/ 226 w 255"/>
                  <a:gd name="T39" fmla="*/ 208 h 254"/>
                  <a:gd name="T40" fmla="*/ 209 w 255"/>
                  <a:gd name="T41" fmla="*/ 226 h 254"/>
                  <a:gd name="T42" fmla="*/ 189 w 255"/>
                  <a:gd name="T43" fmla="*/ 239 h 254"/>
                  <a:gd name="T44" fmla="*/ 165 w 255"/>
                  <a:gd name="T45" fmla="*/ 249 h 254"/>
                  <a:gd name="T46" fmla="*/ 141 w 255"/>
                  <a:gd name="T47" fmla="*/ 254 h 254"/>
                  <a:gd name="T48" fmla="*/ 114 w 255"/>
                  <a:gd name="T49" fmla="*/ 254 h 254"/>
                  <a:gd name="T50" fmla="*/ 90 w 255"/>
                  <a:gd name="T51" fmla="*/ 249 h 254"/>
                  <a:gd name="T52" fmla="*/ 67 w 255"/>
                  <a:gd name="T53" fmla="*/ 239 h 254"/>
                  <a:gd name="T54" fmla="*/ 46 w 255"/>
                  <a:gd name="T55" fmla="*/ 226 h 254"/>
                  <a:gd name="T56" fmla="*/ 29 w 255"/>
                  <a:gd name="T57" fmla="*/ 208 h 254"/>
                  <a:gd name="T58" fmla="*/ 16 w 255"/>
                  <a:gd name="T59" fmla="*/ 188 h 254"/>
                  <a:gd name="T60" fmla="*/ 5 w 255"/>
                  <a:gd name="T61" fmla="*/ 165 h 254"/>
                  <a:gd name="T62" fmla="*/ 0 w 255"/>
                  <a:gd name="T63" fmla="*/ 14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4">
                    <a:moveTo>
                      <a:pt x="0" y="127"/>
                    </a:moveTo>
                    <a:lnTo>
                      <a:pt x="0" y="114"/>
                    </a:lnTo>
                    <a:lnTo>
                      <a:pt x="2" y="101"/>
                    </a:lnTo>
                    <a:lnTo>
                      <a:pt x="5" y="89"/>
                    </a:lnTo>
                    <a:lnTo>
                      <a:pt x="11" y="77"/>
                    </a:lnTo>
                    <a:lnTo>
                      <a:pt x="16" y="66"/>
                    </a:lnTo>
                    <a:lnTo>
                      <a:pt x="22" y="56"/>
                    </a:lnTo>
                    <a:lnTo>
                      <a:pt x="29" y="46"/>
                    </a:lnTo>
                    <a:lnTo>
                      <a:pt x="37" y="36"/>
                    </a:lnTo>
                    <a:lnTo>
                      <a:pt x="46" y="28"/>
                    </a:lnTo>
                    <a:lnTo>
                      <a:pt x="56" y="21"/>
                    </a:lnTo>
                    <a:lnTo>
                      <a:pt x="67" y="15"/>
                    </a:lnTo>
                    <a:lnTo>
                      <a:pt x="78" y="10"/>
                    </a:lnTo>
                    <a:lnTo>
                      <a:pt x="90" y="5"/>
                    </a:lnTo>
                    <a:lnTo>
                      <a:pt x="102" y="2"/>
                    </a:lnTo>
                    <a:lnTo>
                      <a:pt x="114" y="0"/>
                    </a:lnTo>
                    <a:lnTo>
                      <a:pt x="128" y="0"/>
                    </a:lnTo>
                    <a:lnTo>
                      <a:pt x="141" y="0"/>
                    </a:lnTo>
                    <a:lnTo>
                      <a:pt x="153" y="2"/>
                    </a:lnTo>
                    <a:lnTo>
                      <a:pt x="165" y="5"/>
                    </a:lnTo>
                    <a:lnTo>
                      <a:pt x="178" y="10"/>
                    </a:lnTo>
                    <a:lnTo>
                      <a:pt x="189" y="15"/>
                    </a:lnTo>
                    <a:lnTo>
                      <a:pt x="199" y="21"/>
                    </a:lnTo>
                    <a:lnTo>
                      <a:pt x="209" y="28"/>
                    </a:lnTo>
                    <a:lnTo>
                      <a:pt x="217" y="36"/>
                    </a:lnTo>
                    <a:lnTo>
                      <a:pt x="226" y="46"/>
                    </a:lnTo>
                    <a:lnTo>
                      <a:pt x="234" y="56"/>
                    </a:lnTo>
                    <a:lnTo>
                      <a:pt x="240" y="66"/>
                    </a:lnTo>
                    <a:lnTo>
                      <a:pt x="245" y="77"/>
                    </a:lnTo>
                    <a:lnTo>
                      <a:pt x="250" y="89"/>
                    </a:lnTo>
                    <a:lnTo>
                      <a:pt x="253" y="101"/>
                    </a:lnTo>
                    <a:lnTo>
                      <a:pt x="255" y="114"/>
                    </a:lnTo>
                    <a:lnTo>
                      <a:pt x="255" y="127"/>
                    </a:lnTo>
                    <a:lnTo>
                      <a:pt x="255" y="140"/>
                    </a:lnTo>
                    <a:lnTo>
                      <a:pt x="253" y="152"/>
                    </a:lnTo>
                    <a:lnTo>
                      <a:pt x="250" y="165"/>
                    </a:lnTo>
                    <a:lnTo>
                      <a:pt x="245" y="177"/>
                    </a:lnTo>
                    <a:lnTo>
                      <a:pt x="240" y="188"/>
                    </a:lnTo>
                    <a:lnTo>
                      <a:pt x="234" y="198"/>
                    </a:lnTo>
                    <a:lnTo>
                      <a:pt x="226" y="208"/>
                    </a:lnTo>
                    <a:lnTo>
                      <a:pt x="217" y="217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9" y="239"/>
                    </a:lnTo>
                    <a:lnTo>
                      <a:pt x="178" y="244"/>
                    </a:lnTo>
                    <a:lnTo>
                      <a:pt x="165" y="249"/>
                    </a:lnTo>
                    <a:lnTo>
                      <a:pt x="153" y="252"/>
                    </a:lnTo>
                    <a:lnTo>
                      <a:pt x="141" y="254"/>
                    </a:lnTo>
                    <a:lnTo>
                      <a:pt x="128" y="254"/>
                    </a:lnTo>
                    <a:lnTo>
                      <a:pt x="114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8" y="244"/>
                    </a:lnTo>
                    <a:lnTo>
                      <a:pt x="67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6" y="188"/>
                    </a:lnTo>
                    <a:lnTo>
                      <a:pt x="11" y="177"/>
                    </a:lnTo>
                    <a:lnTo>
                      <a:pt x="5" y="165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4" name="Freeform 346">
                <a:extLst>
                  <a:ext uri="{FF2B5EF4-FFF2-40B4-BE49-F238E27FC236}">
                    <a16:creationId xmlns:a16="http://schemas.microsoft.com/office/drawing/2014/main" id="{71109114-4500-E255-2412-694FD5A2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651" y="1554286"/>
                <a:ext cx="67596" cy="69205"/>
              </a:xfrm>
              <a:custGeom>
                <a:avLst/>
                <a:gdLst>
                  <a:gd name="T0" fmla="*/ 0 w 255"/>
                  <a:gd name="T1" fmla="*/ 114 h 254"/>
                  <a:gd name="T2" fmla="*/ 5 w 255"/>
                  <a:gd name="T3" fmla="*/ 89 h 254"/>
                  <a:gd name="T4" fmla="*/ 16 w 255"/>
                  <a:gd name="T5" fmla="*/ 66 h 254"/>
                  <a:gd name="T6" fmla="*/ 29 w 255"/>
                  <a:gd name="T7" fmla="*/ 46 h 254"/>
                  <a:gd name="T8" fmla="*/ 46 w 255"/>
                  <a:gd name="T9" fmla="*/ 28 h 254"/>
                  <a:gd name="T10" fmla="*/ 67 w 255"/>
                  <a:gd name="T11" fmla="*/ 15 h 254"/>
                  <a:gd name="T12" fmla="*/ 90 w 255"/>
                  <a:gd name="T13" fmla="*/ 5 h 254"/>
                  <a:gd name="T14" fmla="*/ 114 w 255"/>
                  <a:gd name="T15" fmla="*/ 0 h 254"/>
                  <a:gd name="T16" fmla="*/ 141 w 255"/>
                  <a:gd name="T17" fmla="*/ 0 h 254"/>
                  <a:gd name="T18" fmla="*/ 165 w 255"/>
                  <a:gd name="T19" fmla="*/ 5 h 254"/>
                  <a:gd name="T20" fmla="*/ 189 w 255"/>
                  <a:gd name="T21" fmla="*/ 15 h 254"/>
                  <a:gd name="T22" fmla="*/ 209 w 255"/>
                  <a:gd name="T23" fmla="*/ 28 h 254"/>
                  <a:gd name="T24" fmla="*/ 226 w 255"/>
                  <a:gd name="T25" fmla="*/ 46 h 254"/>
                  <a:gd name="T26" fmla="*/ 240 w 255"/>
                  <a:gd name="T27" fmla="*/ 66 h 254"/>
                  <a:gd name="T28" fmla="*/ 250 w 255"/>
                  <a:gd name="T29" fmla="*/ 89 h 254"/>
                  <a:gd name="T30" fmla="*/ 255 w 255"/>
                  <a:gd name="T31" fmla="*/ 114 h 254"/>
                  <a:gd name="T32" fmla="*/ 255 w 255"/>
                  <a:gd name="T33" fmla="*/ 140 h 254"/>
                  <a:gd name="T34" fmla="*/ 250 w 255"/>
                  <a:gd name="T35" fmla="*/ 165 h 254"/>
                  <a:gd name="T36" fmla="*/ 240 w 255"/>
                  <a:gd name="T37" fmla="*/ 188 h 254"/>
                  <a:gd name="T38" fmla="*/ 226 w 255"/>
                  <a:gd name="T39" fmla="*/ 208 h 254"/>
                  <a:gd name="T40" fmla="*/ 209 w 255"/>
                  <a:gd name="T41" fmla="*/ 226 h 254"/>
                  <a:gd name="T42" fmla="*/ 189 w 255"/>
                  <a:gd name="T43" fmla="*/ 239 h 254"/>
                  <a:gd name="T44" fmla="*/ 165 w 255"/>
                  <a:gd name="T45" fmla="*/ 249 h 254"/>
                  <a:gd name="T46" fmla="*/ 141 w 255"/>
                  <a:gd name="T47" fmla="*/ 254 h 254"/>
                  <a:gd name="T48" fmla="*/ 114 w 255"/>
                  <a:gd name="T49" fmla="*/ 254 h 254"/>
                  <a:gd name="T50" fmla="*/ 90 w 255"/>
                  <a:gd name="T51" fmla="*/ 249 h 254"/>
                  <a:gd name="T52" fmla="*/ 67 w 255"/>
                  <a:gd name="T53" fmla="*/ 239 h 254"/>
                  <a:gd name="T54" fmla="*/ 46 w 255"/>
                  <a:gd name="T55" fmla="*/ 226 h 254"/>
                  <a:gd name="T56" fmla="*/ 29 w 255"/>
                  <a:gd name="T57" fmla="*/ 208 h 254"/>
                  <a:gd name="T58" fmla="*/ 16 w 255"/>
                  <a:gd name="T59" fmla="*/ 188 h 254"/>
                  <a:gd name="T60" fmla="*/ 5 w 255"/>
                  <a:gd name="T61" fmla="*/ 165 h 254"/>
                  <a:gd name="T62" fmla="*/ 0 w 255"/>
                  <a:gd name="T63" fmla="*/ 14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4">
                    <a:moveTo>
                      <a:pt x="0" y="127"/>
                    </a:moveTo>
                    <a:lnTo>
                      <a:pt x="0" y="114"/>
                    </a:lnTo>
                    <a:lnTo>
                      <a:pt x="2" y="101"/>
                    </a:lnTo>
                    <a:lnTo>
                      <a:pt x="5" y="89"/>
                    </a:lnTo>
                    <a:lnTo>
                      <a:pt x="11" y="77"/>
                    </a:lnTo>
                    <a:lnTo>
                      <a:pt x="16" y="66"/>
                    </a:lnTo>
                    <a:lnTo>
                      <a:pt x="22" y="56"/>
                    </a:lnTo>
                    <a:lnTo>
                      <a:pt x="29" y="46"/>
                    </a:lnTo>
                    <a:lnTo>
                      <a:pt x="37" y="36"/>
                    </a:lnTo>
                    <a:lnTo>
                      <a:pt x="46" y="28"/>
                    </a:lnTo>
                    <a:lnTo>
                      <a:pt x="56" y="21"/>
                    </a:lnTo>
                    <a:lnTo>
                      <a:pt x="67" y="15"/>
                    </a:lnTo>
                    <a:lnTo>
                      <a:pt x="78" y="10"/>
                    </a:lnTo>
                    <a:lnTo>
                      <a:pt x="90" y="5"/>
                    </a:lnTo>
                    <a:lnTo>
                      <a:pt x="102" y="2"/>
                    </a:lnTo>
                    <a:lnTo>
                      <a:pt x="114" y="0"/>
                    </a:lnTo>
                    <a:lnTo>
                      <a:pt x="128" y="0"/>
                    </a:lnTo>
                    <a:lnTo>
                      <a:pt x="141" y="0"/>
                    </a:lnTo>
                    <a:lnTo>
                      <a:pt x="153" y="2"/>
                    </a:lnTo>
                    <a:lnTo>
                      <a:pt x="165" y="5"/>
                    </a:lnTo>
                    <a:lnTo>
                      <a:pt x="178" y="10"/>
                    </a:lnTo>
                    <a:lnTo>
                      <a:pt x="189" y="15"/>
                    </a:lnTo>
                    <a:lnTo>
                      <a:pt x="199" y="21"/>
                    </a:lnTo>
                    <a:lnTo>
                      <a:pt x="209" y="28"/>
                    </a:lnTo>
                    <a:lnTo>
                      <a:pt x="217" y="36"/>
                    </a:lnTo>
                    <a:lnTo>
                      <a:pt x="226" y="46"/>
                    </a:lnTo>
                    <a:lnTo>
                      <a:pt x="234" y="56"/>
                    </a:lnTo>
                    <a:lnTo>
                      <a:pt x="240" y="66"/>
                    </a:lnTo>
                    <a:lnTo>
                      <a:pt x="245" y="77"/>
                    </a:lnTo>
                    <a:lnTo>
                      <a:pt x="250" y="89"/>
                    </a:lnTo>
                    <a:lnTo>
                      <a:pt x="253" y="101"/>
                    </a:lnTo>
                    <a:lnTo>
                      <a:pt x="255" y="114"/>
                    </a:lnTo>
                    <a:lnTo>
                      <a:pt x="255" y="127"/>
                    </a:lnTo>
                    <a:lnTo>
                      <a:pt x="255" y="140"/>
                    </a:lnTo>
                    <a:lnTo>
                      <a:pt x="253" y="152"/>
                    </a:lnTo>
                    <a:lnTo>
                      <a:pt x="250" y="165"/>
                    </a:lnTo>
                    <a:lnTo>
                      <a:pt x="245" y="177"/>
                    </a:lnTo>
                    <a:lnTo>
                      <a:pt x="240" y="188"/>
                    </a:lnTo>
                    <a:lnTo>
                      <a:pt x="234" y="198"/>
                    </a:lnTo>
                    <a:lnTo>
                      <a:pt x="226" y="208"/>
                    </a:lnTo>
                    <a:lnTo>
                      <a:pt x="217" y="217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9" y="239"/>
                    </a:lnTo>
                    <a:lnTo>
                      <a:pt x="178" y="244"/>
                    </a:lnTo>
                    <a:lnTo>
                      <a:pt x="165" y="249"/>
                    </a:lnTo>
                    <a:lnTo>
                      <a:pt x="153" y="252"/>
                    </a:lnTo>
                    <a:lnTo>
                      <a:pt x="141" y="254"/>
                    </a:lnTo>
                    <a:lnTo>
                      <a:pt x="128" y="254"/>
                    </a:lnTo>
                    <a:lnTo>
                      <a:pt x="114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8" y="244"/>
                    </a:lnTo>
                    <a:lnTo>
                      <a:pt x="67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6" y="188"/>
                    </a:lnTo>
                    <a:lnTo>
                      <a:pt x="11" y="177"/>
                    </a:lnTo>
                    <a:lnTo>
                      <a:pt x="5" y="165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grpSp>
            <p:nvGrpSpPr>
              <p:cNvPr id="620" name="Grupo 619">
                <a:extLst>
                  <a:ext uri="{FF2B5EF4-FFF2-40B4-BE49-F238E27FC236}">
                    <a16:creationId xmlns:a16="http://schemas.microsoft.com/office/drawing/2014/main" id="{B2D57481-C720-C5F7-CE95-81CD35E7FEFB}"/>
                  </a:ext>
                </a:extLst>
              </p:cNvPr>
              <p:cNvGrpSpPr/>
              <p:nvPr/>
            </p:nvGrpSpPr>
            <p:grpSpPr>
              <a:xfrm>
                <a:off x="2663805" y="757039"/>
                <a:ext cx="369210" cy="184371"/>
                <a:chOff x="2607230" y="787268"/>
                <a:chExt cx="369210" cy="184371"/>
              </a:xfrm>
            </p:grpSpPr>
            <p:sp>
              <p:nvSpPr>
                <p:cNvPr id="618" name="Rectángulo 617">
                  <a:extLst>
                    <a:ext uri="{FF2B5EF4-FFF2-40B4-BE49-F238E27FC236}">
                      <a16:creationId xmlns:a16="http://schemas.microsoft.com/office/drawing/2014/main" id="{A9CB9BC7-52FE-C796-2E97-88FFD184A490}"/>
                    </a:ext>
                  </a:extLst>
                </p:cNvPr>
                <p:cNvSpPr/>
                <p:nvPr/>
              </p:nvSpPr>
              <p:spPr>
                <a:xfrm>
                  <a:off x="2607230" y="787268"/>
                  <a:ext cx="369210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614" name="Grupo 613">
                  <a:extLst>
                    <a:ext uri="{FF2B5EF4-FFF2-40B4-BE49-F238E27FC236}">
                      <a16:creationId xmlns:a16="http://schemas.microsoft.com/office/drawing/2014/main" id="{6E185716-82DF-544A-3149-4770747022F1}"/>
                    </a:ext>
                  </a:extLst>
                </p:cNvPr>
                <p:cNvGrpSpPr/>
                <p:nvPr/>
              </p:nvGrpSpPr>
              <p:grpSpPr>
                <a:xfrm>
                  <a:off x="2645684" y="812341"/>
                  <a:ext cx="292916" cy="130363"/>
                  <a:chOff x="2645684" y="812341"/>
                  <a:chExt cx="292916" cy="130363"/>
                </a:xfrm>
                <a:solidFill>
                  <a:schemeClr val="bg1"/>
                </a:solidFill>
              </p:grpSpPr>
              <p:sp>
                <p:nvSpPr>
                  <p:cNvPr id="195" name="Freeform 347">
                    <a:extLst>
                      <a:ext uri="{FF2B5EF4-FFF2-40B4-BE49-F238E27FC236}">
                        <a16:creationId xmlns:a16="http://schemas.microsoft.com/office/drawing/2014/main" id="{BA53E872-60C3-3DAD-76A2-90476DDE57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5684" y="812341"/>
                    <a:ext cx="48283" cy="56330"/>
                  </a:xfrm>
                  <a:custGeom>
                    <a:avLst/>
                    <a:gdLst>
                      <a:gd name="T0" fmla="*/ 176 w 176"/>
                      <a:gd name="T1" fmla="*/ 132 h 213"/>
                      <a:gd name="T2" fmla="*/ 174 w 176"/>
                      <a:gd name="T3" fmla="*/ 150 h 213"/>
                      <a:gd name="T4" fmla="*/ 169 w 176"/>
                      <a:gd name="T5" fmla="*/ 165 h 213"/>
                      <a:gd name="T6" fmla="*/ 161 w 176"/>
                      <a:gd name="T7" fmla="*/ 179 h 213"/>
                      <a:gd name="T8" fmla="*/ 151 w 176"/>
                      <a:gd name="T9" fmla="*/ 190 h 213"/>
                      <a:gd name="T10" fmla="*/ 139 w 176"/>
                      <a:gd name="T11" fmla="*/ 200 h 213"/>
                      <a:gd name="T12" fmla="*/ 125 w 176"/>
                      <a:gd name="T13" fmla="*/ 207 h 213"/>
                      <a:gd name="T14" fmla="*/ 108 w 176"/>
                      <a:gd name="T15" fmla="*/ 211 h 213"/>
                      <a:gd name="T16" fmla="*/ 91 w 176"/>
                      <a:gd name="T17" fmla="*/ 213 h 213"/>
                      <a:gd name="T18" fmla="*/ 71 w 176"/>
                      <a:gd name="T19" fmla="*/ 211 h 213"/>
                      <a:gd name="T20" fmla="*/ 53 w 176"/>
                      <a:gd name="T21" fmla="*/ 205 h 213"/>
                      <a:gd name="T22" fmla="*/ 38 w 176"/>
                      <a:gd name="T23" fmla="*/ 196 h 213"/>
                      <a:gd name="T24" fmla="*/ 25 w 176"/>
                      <a:gd name="T25" fmla="*/ 183 h 213"/>
                      <a:gd name="T26" fmla="*/ 14 w 176"/>
                      <a:gd name="T27" fmla="*/ 168 h 213"/>
                      <a:gd name="T28" fmla="*/ 6 w 176"/>
                      <a:gd name="T29" fmla="*/ 149 h 213"/>
                      <a:gd name="T30" fmla="*/ 1 w 176"/>
                      <a:gd name="T31" fmla="*/ 127 h 213"/>
                      <a:gd name="T32" fmla="*/ 0 w 176"/>
                      <a:gd name="T33" fmla="*/ 103 h 213"/>
                      <a:gd name="T34" fmla="*/ 1 w 176"/>
                      <a:gd name="T35" fmla="*/ 80 h 213"/>
                      <a:gd name="T36" fmla="*/ 6 w 176"/>
                      <a:gd name="T37" fmla="*/ 61 h 213"/>
                      <a:gd name="T38" fmla="*/ 15 w 176"/>
                      <a:gd name="T39" fmla="*/ 43 h 213"/>
                      <a:gd name="T40" fmla="*/ 26 w 176"/>
                      <a:gd name="T41" fmla="*/ 27 h 213"/>
                      <a:gd name="T42" fmla="*/ 39 w 176"/>
                      <a:gd name="T43" fmla="*/ 15 h 213"/>
                      <a:gd name="T44" fmla="*/ 55 w 176"/>
                      <a:gd name="T45" fmla="*/ 7 h 213"/>
                      <a:gd name="T46" fmla="*/ 74 w 176"/>
                      <a:gd name="T47" fmla="*/ 2 h 213"/>
                      <a:gd name="T48" fmla="*/ 94 w 176"/>
                      <a:gd name="T49" fmla="*/ 0 h 213"/>
                      <a:gd name="T50" fmla="*/ 110 w 176"/>
                      <a:gd name="T51" fmla="*/ 1 h 213"/>
                      <a:gd name="T52" fmla="*/ 125 w 176"/>
                      <a:gd name="T53" fmla="*/ 4 h 213"/>
                      <a:gd name="T54" fmla="*/ 138 w 176"/>
                      <a:gd name="T55" fmla="*/ 10 h 213"/>
                      <a:gd name="T56" fmla="*/ 150 w 176"/>
                      <a:gd name="T57" fmla="*/ 17 h 213"/>
                      <a:gd name="T58" fmla="*/ 159 w 176"/>
                      <a:gd name="T59" fmla="*/ 27 h 213"/>
                      <a:gd name="T60" fmla="*/ 167 w 176"/>
                      <a:gd name="T61" fmla="*/ 39 h 213"/>
                      <a:gd name="T62" fmla="*/ 172 w 176"/>
                      <a:gd name="T63" fmla="*/ 51 h 213"/>
                      <a:gd name="T64" fmla="*/ 175 w 176"/>
                      <a:gd name="T65" fmla="*/ 66 h 213"/>
                      <a:gd name="T66" fmla="*/ 146 w 176"/>
                      <a:gd name="T67" fmla="*/ 56 h 213"/>
                      <a:gd name="T68" fmla="*/ 137 w 176"/>
                      <a:gd name="T69" fmla="*/ 41 h 213"/>
                      <a:gd name="T70" fmla="*/ 122 w 176"/>
                      <a:gd name="T71" fmla="*/ 31 h 213"/>
                      <a:gd name="T72" fmla="*/ 103 w 176"/>
                      <a:gd name="T73" fmla="*/ 25 h 213"/>
                      <a:gd name="T74" fmla="*/ 85 w 176"/>
                      <a:gd name="T75" fmla="*/ 24 h 213"/>
                      <a:gd name="T76" fmla="*/ 72 w 176"/>
                      <a:gd name="T77" fmla="*/ 27 h 213"/>
                      <a:gd name="T78" fmla="*/ 59 w 176"/>
                      <a:gd name="T79" fmla="*/ 33 h 213"/>
                      <a:gd name="T80" fmla="*/ 49 w 176"/>
                      <a:gd name="T81" fmla="*/ 41 h 213"/>
                      <a:gd name="T82" fmla="*/ 41 w 176"/>
                      <a:gd name="T83" fmla="*/ 52 h 213"/>
                      <a:gd name="T84" fmla="*/ 35 w 176"/>
                      <a:gd name="T85" fmla="*/ 64 h 213"/>
                      <a:gd name="T86" fmla="*/ 31 w 176"/>
                      <a:gd name="T87" fmla="*/ 79 h 213"/>
                      <a:gd name="T88" fmla="*/ 29 w 176"/>
                      <a:gd name="T89" fmla="*/ 97 h 213"/>
                      <a:gd name="T90" fmla="*/ 29 w 176"/>
                      <a:gd name="T91" fmla="*/ 115 h 213"/>
                      <a:gd name="T92" fmla="*/ 31 w 176"/>
                      <a:gd name="T93" fmla="*/ 132 h 213"/>
                      <a:gd name="T94" fmla="*/ 35 w 176"/>
                      <a:gd name="T95" fmla="*/ 147 h 213"/>
                      <a:gd name="T96" fmla="*/ 42 w 176"/>
                      <a:gd name="T97" fmla="*/ 160 h 213"/>
                      <a:gd name="T98" fmla="*/ 50 w 176"/>
                      <a:gd name="T99" fmla="*/ 171 h 213"/>
                      <a:gd name="T100" fmla="*/ 60 w 176"/>
                      <a:gd name="T101" fmla="*/ 179 h 213"/>
                      <a:gd name="T102" fmla="*/ 73 w 176"/>
                      <a:gd name="T103" fmla="*/ 185 h 213"/>
                      <a:gd name="T104" fmla="*/ 85 w 176"/>
                      <a:gd name="T105" fmla="*/ 187 h 213"/>
                      <a:gd name="T106" fmla="*/ 98 w 176"/>
                      <a:gd name="T107" fmla="*/ 187 h 213"/>
                      <a:gd name="T108" fmla="*/ 109 w 176"/>
                      <a:gd name="T109" fmla="*/ 186 h 213"/>
                      <a:gd name="T110" fmla="*/ 119 w 176"/>
                      <a:gd name="T111" fmla="*/ 182 h 213"/>
                      <a:gd name="T112" fmla="*/ 129 w 176"/>
                      <a:gd name="T113" fmla="*/ 176 h 213"/>
                      <a:gd name="T114" fmla="*/ 137 w 176"/>
                      <a:gd name="T115" fmla="*/ 169 h 213"/>
                      <a:gd name="T116" fmla="*/ 143 w 176"/>
                      <a:gd name="T117" fmla="*/ 160 h 213"/>
                      <a:gd name="T118" fmla="*/ 147 w 176"/>
                      <a:gd name="T119" fmla="*/ 150 h 213"/>
                      <a:gd name="T120" fmla="*/ 149 w 176"/>
                      <a:gd name="T121" fmla="*/ 138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76" h="213">
                        <a:moveTo>
                          <a:pt x="150" y="132"/>
                        </a:moveTo>
                        <a:lnTo>
                          <a:pt x="176" y="132"/>
                        </a:lnTo>
                        <a:lnTo>
                          <a:pt x="175" y="140"/>
                        </a:lnTo>
                        <a:lnTo>
                          <a:pt x="174" y="150"/>
                        </a:lnTo>
                        <a:lnTo>
                          <a:pt x="172" y="158"/>
                        </a:lnTo>
                        <a:lnTo>
                          <a:pt x="169" y="165"/>
                        </a:lnTo>
                        <a:lnTo>
                          <a:pt x="165" y="172"/>
                        </a:lnTo>
                        <a:lnTo>
                          <a:pt x="161" y="179"/>
                        </a:lnTo>
                        <a:lnTo>
                          <a:pt x="157" y="185"/>
                        </a:lnTo>
                        <a:lnTo>
                          <a:pt x="151" y="190"/>
                        </a:lnTo>
                        <a:lnTo>
                          <a:pt x="145" y="195"/>
                        </a:lnTo>
                        <a:lnTo>
                          <a:pt x="139" y="200"/>
                        </a:lnTo>
                        <a:lnTo>
                          <a:pt x="132" y="204"/>
                        </a:lnTo>
                        <a:lnTo>
                          <a:pt x="125" y="207"/>
                        </a:lnTo>
                        <a:lnTo>
                          <a:pt x="116" y="210"/>
                        </a:lnTo>
                        <a:lnTo>
                          <a:pt x="108" y="211"/>
                        </a:lnTo>
                        <a:lnTo>
                          <a:pt x="100" y="212"/>
                        </a:lnTo>
                        <a:lnTo>
                          <a:pt x="91" y="213"/>
                        </a:lnTo>
                        <a:lnTo>
                          <a:pt x="81" y="212"/>
                        </a:lnTo>
                        <a:lnTo>
                          <a:pt x="71" y="211"/>
                        </a:lnTo>
                        <a:lnTo>
                          <a:pt x="61" y="209"/>
                        </a:lnTo>
                        <a:lnTo>
                          <a:pt x="53" y="205"/>
                        </a:lnTo>
                        <a:lnTo>
                          <a:pt x="45" y="200"/>
                        </a:lnTo>
                        <a:lnTo>
                          <a:pt x="38" y="196"/>
                        </a:lnTo>
                        <a:lnTo>
                          <a:pt x="31" y="190"/>
                        </a:lnTo>
                        <a:lnTo>
                          <a:pt x="25" y="183"/>
                        </a:lnTo>
                        <a:lnTo>
                          <a:pt x="19" y="176"/>
                        </a:lnTo>
                        <a:lnTo>
                          <a:pt x="14" y="168"/>
                        </a:lnTo>
                        <a:lnTo>
                          <a:pt x="9" y="159"/>
                        </a:lnTo>
                        <a:lnTo>
                          <a:pt x="6" y="149"/>
                        </a:lnTo>
                        <a:lnTo>
                          <a:pt x="3" y="138"/>
                        </a:lnTo>
                        <a:lnTo>
                          <a:pt x="1" y="127"/>
                        </a:lnTo>
                        <a:lnTo>
                          <a:pt x="0" y="115"/>
                        </a:lnTo>
                        <a:lnTo>
                          <a:pt x="0" y="103"/>
                        </a:lnTo>
                        <a:lnTo>
                          <a:pt x="0" y="92"/>
                        </a:lnTo>
                        <a:lnTo>
                          <a:pt x="1" y="80"/>
                        </a:lnTo>
                        <a:lnTo>
                          <a:pt x="3" y="70"/>
                        </a:lnTo>
                        <a:lnTo>
                          <a:pt x="6" y="61"/>
                        </a:lnTo>
                        <a:lnTo>
                          <a:pt x="10" y="52"/>
                        </a:lnTo>
                        <a:lnTo>
                          <a:pt x="15" y="43"/>
                        </a:lnTo>
                        <a:lnTo>
                          <a:pt x="20" y="35"/>
                        </a:lnTo>
                        <a:lnTo>
                          <a:pt x="26" y="27"/>
                        </a:lnTo>
                        <a:lnTo>
                          <a:pt x="32" y="21"/>
                        </a:lnTo>
                        <a:lnTo>
                          <a:pt x="39" y="15"/>
                        </a:lnTo>
                        <a:lnTo>
                          <a:pt x="47" y="11"/>
                        </a:lnTo>
                        <a:lnTo>
                          <a:pt x="55" y="7"/>
                        </a:lnTo>
                        <a:lnTo>
                          <a:pt x="64" y="4"/>
                        </a:lnTo>
                        <a:lnTo>
                          <a:pt x="74" y="2"/>
                        </a:lnTo>
                        <a:lnTo>
                          <a:pt x="83" y="0"/>
                        </a:lnTo>
                        <a:lnTo>
                          <a:pt x="94" y="0"/>
                        </a:lnTo>
                        <a:lnTo>
                          <a:pt x="102" y="0"/>
                        </a:lnTo>
                        <a:lnTo>
                          <a:pt x="110" y="1"/>
                        </a:lnTo>
                        <a:lnTo>
                          <a:pt x="117" y="2"/>
                        </a:lnTo>
                        <a:lnTo>
                          <a:pt x="125" y="4"/>
                        </a:lnTo>
                        <a:lnTo>
                          <a:pt x="132" y="7"/>
                        </a:lnTo>
                        <a:lnTo>
                          <a:pt x="138" y="10"/>
                        </a:lnTo>
                        <a:lnTo>
                          <a:pt x="144" y="13"/>
                        </a:lnTo>
                        <a:lnTo>
                          <a:pt x="150" y="17"/>
                        </a:lnTo>
                        <a:lnTo>
                          <a:pt x="155" y="22"/>
                        </a:lnTo>
                        <a:lnTo>
                          <a:pt x="159" y="27"/>
                        </a:lnTo>
                        <a:lnTo>
                          <a:pt x="163" y="33"/>
                        </a:lnTo>
                        <a:lnTo>
                          <a:pt x="167" y="39"/>
                        </a:lnTo>
                        <a:lnTo>
                          <a:pt x="170" y="45"/>
                        </a:lnTo>
                        <a:lnTo>
                          <a:pt x="172" y="51"/>
                        </a:lnTo>
                        <a:lnTo>
                          <a:pt x="173" y="58"/>
                        </a:lnTo>
                        <a:lnTo>
                          <a:pt x="175" y="66"/>
                        </a:lnTo>
                        <a:lnTo>
                          <a:pt x="148" y="66"/>
                        </a:lnTo>
                        <a:lnTo>
                          <a:pt x="146" y="56"/>
                        </a:lnTo>
                        <a:lnTo>
                          <a:pt x="142" y="48"/>
                        </a:lnTo>
                        <a:lnTo>
                          <a:pt x="137" y="41"/>
                        </a:lnTo>
                        <a:lnTo>
                          <a:pt x="130" y="35"/>
                        </a:lnTo>
                        <a:lnTo>
                          <a:pt x="122" y="31"/>
                        </a:lnTo>
                        <a:lnTo>
                          <a:pt x="113" y="27"/>
                        </a:lnTo>
                        <a:lnTo>
                          <a:pt x="103" y="25"/>
                        </a:lnTo>
                        <a:lnTo>
                          <a:pt x="93" y="24"/>
                        </a:lnTo>
                        <a:lnTo>
                          <a:pt x="85" y="24"/>
                        </a:lnTo>
                        <a:lnTo>
                          <a:pt x="78" y="25"/>
                        </a:lnTo>
                        <a:lnTo>
                          <a:pt x="72" y="27"/>
                        </a:lnTo>
                        <a:lnTo>
                          <a:pt x="65" y="30"/>
                        </a:lnTo>
                        <a:lnTo>
                          <a:pt x="59" y="33"/>
                        </a:lnTo>
                        <a:lnTo>
                          <a:pt x="54" y="37"/>
                        </a:lnTo>
                        <a:lnTo>
                          <a:pt x="49" y="41"/>
                        </a:lnTo>
                        <a:lnTo>
                          <a:pt x="45" y="46"/>
                        </a:lnTo>
                        <a:lnTo>
                          <a:pt x="41" y="52"/>
                        </a:lnTo>
                        <a:lnTo>
                          <a:pt x="38" y="58"/>
                        </a:lnTo>
                        <a:lnTo>
                          <a:pt x="35" y="64"/>
                        </a:lnTo>
                        <a:lnTo>
                          <a:pt x="33" y="71"/>
                        </a:lnTo>
                        <a:lnTo>
                          <a:pt x="31" y="79"/>
                        </a:lnTo>
                        <a:lnTo>
                          <a:pt x="29" y="88"/>
                        </a:lnTo>
                        <a:lnTo>
                          <a:pt x="29" y="97"/>
                        </a:lnTo>
                        <a:lnTo>
                          <a:pt x="28" y="107"/>
                        </a:lnTo>
                        <a:lnTo>
                          <a:pt x="29" y="115"/>
                        </a:lnTo>
                        <a:lnTo>
                          <a:pt x="29" y="124"/>
                        </a:lnTo>
                        <a:lnTo>
                          <a:pt x="31" y="132"/>
                        </a:lnTo>
                        <a:lnTo>
                          <a:pt x="33" y="139"/>
                        </a:lnTo>
                        <a:lnTo>
                          <a:pt x="35" y="147"/>
                        </a:lnTo>
                        <a:lnTo>
                          <a:pt x="38" y="154"/>
                        </a:lnTo>
                        <a:lnTo>
                          <a:pt x="42" y="160"/>
                        </a:lnTo>
                        <a:lnTo>
                          <a:pt x="46" y="166"/>
                        </a:lnTo>
                        <a:lnTo>
                          <a:pt x="50" y="171"/>
                        </a:lnTo>
                        <a:lnTo>
                          <a:pt x="55" y="175"/>
                        </a:lnTo>
                        <a:lnTo>
                          <a:pt x="60" y="179"/>
                        </a:lnTo>
                        <a:lnTo>
                          <a:pt x="66" y="182"/>
                        </a:lnTo>
                        <a:lnTo>
                          <a:pt x="73" y="185"/>
                        </a:lnTo>
                        <a:lnTo>
                          <a:pt x="79" y="186"/>
                        </a:lnTo>
                        <a:lnTo>
                          <a:pt x="85" y="187"/>
                        </a:lnTo>
                        <a:lnTo>
                          <a:pt x="92" y="188"/>
                        </a:lnTo>
                        <a:lnTo>
                          <a:pt x="98" y="187"/>
                        </a:lnTo>
                        <a:lnTo>
                          <a:pt x="104" y="187"/>
                        </a:lnTo>
                        <a:lnTo>
                          <a:pt x="109" y="186"/>
                        </a:lnTo>
                        <a:lnTo>
                          <a:pt x="114" y="184"/>
                        </a:lnTo>
                        <a:lnTo>
                          <a:pt x="119" y="182"/>
                        </a:lnTo>
                        <a:lnTo>
                          <a:pt x="125" y="179"/>
                        </a:lnTo>
                        <a:lnTo>
                          <a:pt x="129" y="176"/>
                        </a:lnTo>
                        <a:lnTo>
                          <a:pt x="133" y="173"/>
                        </a:lnTo>
                        <a:lnTo>
                          <a:pt x="137" y="169"/>
                        </a:lnTo>
                        <a:lnTo>
                          <a:pt x="140" y="164"/>
                        </a:lnTo>
                        <a:lnTo>
                          <a:pt x="143" y="160"/>
                        </a:lnTo>
                        <a:lnTo>
                          <a:pt x="145" y="155"/>
                        </a:lnTo>
                        <a:lnTo>
                          <a:pt x="147" y="150"/>
                        </a:lnTo>
                        <a:lnTo>
                          <a:pt x="148" y="143"/>
                        </a:lnTo>
                        <a:lnTo>
                          <a:pt x="149" y="138"/>
                        </a:lnTo>
                        <a:lnTo>
                          <a:pt x="150" y="1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96" name="Freeform 348">
                    <a:extLst>
                      <a:ext uri="{FF2B5EF4-FFF2-40B4-BE49-F238E27FC236}">
                        <a16:creationId xmlns:a16="http://schemas.microsoft.com/office/drawing/2014/main" id="{FC2C5000-30F1-3932-949D-EA4C9FB501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0404" y="828435"/>
                    <a:ext cx="33798" cy="40236"/>
                  </a:xfrm>
                  <a:custGeom>
                    <a:avLst/>
                    <a:gdLst>
                      <a:gd name="T0" fmla="*/ 25 w 123"/>
                      <a:gd name="T1" fmla="*/ 0 h 151"/>
                      <a:gd name="T2" fmla="*/ 25 w 123"/>
                      <a:gd name="T3" fmla="*/ 90 h 151"/>
                      <a:gd name="T4" fmla="*/ 25 w 123"/>
                      <a:gd name="T5" fmla="*/ 100 h 151"/>
                      <a:gd name="T6" fmla="*/ 26 w 123"/>
                      <a:gd name="T7" fmla="*/ 108 h 151"/>
                      <a:gd name="T8" fmla="*/ 28 w 123"/>
                      <a:gd name="T9" fmla="*/ 115 h 151"/>
                      <a:gd name="T10" fmla="*/ 32 w 123"/>
                      <a:gd name="T11" fmla="*/ 120 h 151"/>
                      <a:gd name="T12" fmla="*/ 36 w 123"/>
                      <a:gd name="T13" fmla="*/ 124 h 151"/>
                      <a:gd name="T14" fmla="*/ 41 w 123"/>
                      <a:gd name="T15" fmla="*/ 126 h 151"/>
                      <a:gd name="T16" fmla="*/ 48 w 123"/>
                      <a:gd name="T17" fmla="*/ 128 h 151"/>
                      <a:gd name="T18" fmla="*/ 55 w 123"/>
                      <a:gd name="T19" fmla="*/ 128 h 151"/>
                      <a:gd name="T20" fmla="*/ 65 w 123"/>
                      <a:gd name="T21" fmla="*/ 127 h 151"/>
                      <a:gd name="T22" fmla="*/ 73 w 123"/>
                      <a:gd name="T23" fmla="*/ 125 h 151"/>
                      <a:gd name="T24" fmla="*/ 81 w 123"/>
                      <a:gd name="T25" fmla="*/ 121 h 151"/>
                      <a:gd name="T26" fmla="*/ 88 w 123"/>
                      <a:gd name="T27" fmla="*/ 116 h 151"/>
                      <a:gd name="T28" fmla="*/ 92 w 123"/>
                      <a:gd name="T29" fmla="*/ 109 h 151"/>
                      <a:gd name="T30" fmla="*/ 96 w 123"/>
                      <a:gd name="T31" fmla="*/ 101 h 151"/>
                      <a:gd name="T32" fmla="*/ 98 w 123"/>
                      <a:gd name="T33" fmla="*/ 91 h 151"/>
                      <a:gd name="T34" fmla="*/ 98 w 123"/>
                      <a:gd name="T35" fmla="*/ 79 h 151"/>
                      <a:gd name="T36" fmla="*/ 98 w 123"/>
                      <a:gd name="T37" fmla="*/ 0 h 151"/>
                      <a:gd name="T38" fmla="*/ 123 w 123"/>
                      <a:gd name="T39" fmla="*/ 0 h 151"/>
                      <a:gd name="T40" fmla="*/ 123 w 123"/>
                      <a:gd name="T41" fmla="*/ 147 h 151"/>
                      <a:gd name="T42" fmla="*/ 99 w 123"/>
                      <a:gd name="T43" fmla="*/ 147 h 151"/>
                      <a:gd name="T44" fmla="*/ 99 w 123"/>
                      <a:gd name="T45" fmla="*/ 125 h 151"/>
                      <a:gd name="T46" fmla="*/ 95 w 123"/>
                      <a:gd name="T47" fmla="*/ 130 h 151"/>
                      <a:gd name="T48" fmla="*/ 91 w 123"/>
                      <a:gd name="T49" fmla="*/ 136 h 151"/>
                      <a:gd name="T50" fmla="*/ 85 w 123"/>
                      <a:gd name="T51" fmla="*/ 140 h 151"/>
                      <a:gd name="T52" fmla="*/ 79 w 123"/>
                      <a:gd name="T53" fmla="*/ 144 h 151"/>
                      <a:gd name="T54" fmla="*/ 73 w 123"/>
                      <a:gd name="T55" fmla="*/ 147 h 151"/>
                      <a:gd name="T56" fmla="*/ 66 w 123"/>
                      <a:gd name="T57" fmla="*/ 149 h 151"/>
                      <a:gd name="T58" fmla="*/ 59 w 123"/>
                      <a:gd name="T59" fmla="*/ 150 h 151"/>
                      <a:gd name="T60" fmla="*/ 51 w 123"/>
                      <a:gd name="T61" fmla="*/ 151 h 151"/>
                      <a:gd name="T62" fmla="*/ 44 w 123"/>
                      <a:gd name="T63" fmla="*/ 150 h 151"/>
                      <a:gd name="T64" fmla="*/ 37 w 123"/>
                      <a:gd name="T65" fmla="*/ 149 h 151"/>
                      <a:gd name="T66" fmla="*/ 29 w 123"/>
                      <a:gd name="T67" fmla="*/ 148 h 151"/>
                      <a:gd name="T68" fmla="*/ 24 w 123"/>
                      <a:gd name="T69" fmla="*/ 146 h 151"/>
                      <a:gd name="T70" fmla="*/ 18 w 123"/>
                      <a:gd name="T71" fmla="*/ 142 h 151"/>
                      <a:gd name="T72" fmla="*/ 14 w 123"/>
                      <a:gd name="T73" fmla="*/ 138 h 151"/>
                      <a:gd name="T74" fmla="*/ 10 w 123"/>
                      <a:gd name="T75" fmla="*/ 135 h 151"/>
                      <a:gd name="T76" fmla="*/ 7 w 123"/>
                      <a:gd name="T77" fmla="*/ 130 h 151"/>
                      <a:gd name="T78" fmla="*/ 4 w 123"/>
                      <a:gd name="T79" fmla="*/ 124 h 151"/>
                      <a:gd name="T80" fmla="*/ 2 w 123"/>
                      <a:gd name="T81" fmla="*/ 118 h 151"/>
                      <a:gd name="T82" fmla="*/ 1 w 123"/>
                      <a:gd name="T83" fmla="*/ 109 h 151"/>
                      <a:gd name="T84" fmla="*/ 0 w 123"/>
                      <a:gd name="T85" fmla="*/ 95 h 151"/>
                      <a:gd name="T86" fmla="*/ 0 w 123"/>
                      <a:gd name="T87" fmla="*/ 89 h 151"/>
                      <a:gd name="T88" fmla="*/ 0 w 123"/>
                      <a:gd name="T89" fmla="*/ 0 h 151"/>
                      <a:gd name="T90" fmla="*/ 25 w 123"/>
                      <a:gd name="T91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3" h="151">
                        <a:moveTo>
                          <a:pt x="25" y="0"/>
                        </a:moveTo>
                        <a:lnTo>
                          <a:pt x="25" y="90"/>
                        </a:lnTo>
                        <a:lnTo>
                          <a:pt x="25" y="100"/>
                        </a:lnTo>
                        <a:lnTo>
                          <a:pt x="26" y="108"/>
                        </a:lnTo>
                        <a:lnTo>
                          <a:pt x="28" y="115"/>
                        </a:lnTo>
                        <a:lnTo>
                          <a:pt x="32" y="120"/>
                        </a:lnTo>
                        <a:lnTo>
                          <a:pt x="36" y="124"/>
                        </a:lnTo>
                        <a:lnTo>
                          <a:pt x="41" y="126"/>
                        </a:lnTo>
                        <a:lnTo>
                          <a:pt x="48" y="128"/>
                        </a:lnTo>
                        <a:lnTo>
                          <a:pt x="55" y="128"/>
                        </a:lnTo>
                        <a:lnTo>
                          <a:pt x="65" y="127"/>
                        </a:lnTo>
                        <a:lnTo>
                          <a:pt x="73" y="125"/>
                        </a:lnTo>
                        <a:lnTo>
                          <a:pt x="81" y="121"/>
                        </a:lnTo>
                        <a:lnTo>
                          <a:pt x="88" y="116"/>
                        </a:lnTo>
                        <a:lnTo>
                          <a:pt x="92" y="109"/>
                        </a:lnTo>
                        <a:lnTo>
                          <a:pt x="96" y="101"/>
                        </a:lnTo>
                        <a:lnTo>
                          <a:pt x="98" y="91"/>
                        </a:lnTo>
                        <a:lnTo>
                          <a:pt x="98" y="79"/>
                        </a:lnTo>
                        <a:lnTo>
                          <a:pt x="98" y="0"/>
                        </a:lnTo>
                        <a:lnTo>
                          <a:pt x="123" y="0"/>
                        </a:lnTo>
                        <a:lnTo>
                          <a:pt x="123" y="147"/>
                        </a:lnTo>
                        <a:lnTo>
                          <a:pt x="99" y="147"/>
                        </a:lnTo>
                        <a:lnTo>
                          <a:pt x="99" y="125"/>
                        </a:lnTo>
                        <a:lnTo>
                          <a:pt x="95" y="130"/>
                        </a:lnTo>
                        <a:lnTo>
                          <a:pt x="91" y="136"/>
                        </a:lnTo>
                        <a:lnTo>
                          <a:pt x="85" y="140"/>
                        </a:lnTo>
                        <a:lnTo>
                          <a:pt x="79" y="144"/>
                        </a:lnTo>
                        <a:lnTo>
                          <a:pt x="73" y="147"/>
                        </a:lnTo>
                        <a:lnTo>
                          <a:pt x="66" y="149"/>
                        </a:lnTo>
                        <a:lnTo>
                          <a:pt x="59" y="150"/>
                        </a:lnTo>
                        <a:lnTo>
                          <a:pt x="51" y="151"/>
                        </a:lnTo>
                        <a:lnTo>
                          <a:pt x="44" y="150"/>
                        </a:lnTo>
                        <a:lnTo>
                          <a:pt x="37" y="149"/>
                        </a:lnTo>
                        <a:lnTo>
                          <a:pt x="29" y="148"/>
                        </a:lnTo>
                        <a:lnTo>
                          <a:pt x="24" y="146"/>
                        </a:lnTo>
                        <a:lnTo>
                          <a:pt x="18" y="142"/>
                        </a:lnTo>
                        <a:lnTo>
                          <a:pt x="14" y="138"/>
                        </a:lnTo>
                        <a:lnTo>
                          <a:pt x="10" y="135"/>
                        </a:lnTo>
                        <a:lnTo>
                          <a:pt x="7" y="130"/>
                        </a:lnTo>
                        <a:lnTo>
                          <a:pt x="4" y="124"/>
                        </a:lnTo>
                        <a:lnTo>
                          <a:pt x="2" y="118"/>
                        </a:lnTo>
                        <a:lnTo>
                          <a:pt x="1" y="109"/>
                        </a:lnTo>
                        <a:lnTo>
                          <a:pt x="0" y="95"/>
                        </a:lnTo>
                        <a:lnTo>
                          <a:pt x="0" y="89"/>
                        </a:lnTo>
                        <a:lnTo>
                          <a:pt x="0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97" name="Freeform 349">
                    <a:extLst>
                      <a:ext uri="{FF2B5EF4-FFF2-40B4-BE49-F238E27FC236}">
                        <a16:creationId xmlns:a16="http://schemas.microsoft.com/office/drawing/2014/main" id="{813CCC7D-7785-8098-894F-9F6B61375A0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742249" y="826826"/>
                    <a:ext cx="37017" cy="41845"/>
                  </a:xfrm>
                  <a:custGeom>
                    <a:avLst/>
                    <a:gdLst>
                      <a:gd name="T0" fmla="*/ 87 w 138"/>
                      <a:gd name="T1" fmla="*/ 142 h 157"/>
                      <a:gd name="T2" fmla="*/ 68 w 138"/>
                      <a:gd name="T3" fmla="*/ 153 h 157"/>
                      <a:gd name="T4" fmla="*/ 46 w 138"/>
                      <a:gd name="T5" fmla="*/ 157 h 157"/>
                      <a:gd name="T6" fmla="*/ 19 w 138"/>
                      <a:gd name="T7" fmla="*/ 150 h 157"/>
                      <a:gd name="T8" fmla="*/ 3 w 138"/>
                      <a:gd name="T9" fmla="*/ 130 h 157"/>
                      <a:gd name="T10" fmla="*/ 0 w 138"/>
                      <a:gd name="T11" fmla="*/ 103 h 157"/>
                      <a:gd name="T12" fmla="*/ 12 w 138"/>
                      <a:gd name="T13" fmla="*/ 81 h 157"/>
                      <a:gd name="T14" fmla="*/ 37 w 138"/>
                      <a:gd name="T15" fmla="*/ 68 h 157"/>
                      <a:gd name="T16" fmla="*/ 67 w 138"/>
                      <a:gd name="T17" fmla="*/ 64 h 157"/>
                      <a:gd name="T18" fmla="*/ 93 w 138"/>
                      <a:gd name="T19" fmla="*/ 59 h 157"/>
                      <a:gd name="T20" fmla="*/ 96 w 138"/>
                      <a:gd name="T21" fmla="*/ 45 h 157"/>
                      <a:gd name="T22" fmla="*/ 92 w 138"/>
                      <a:gd name="T23" fmla="*/ 31 h 157"/>
                      <a:gd name="T24" fmla="*/ 78 w 138"/>
                      <a:gd name="T25" fmla="*/ 23 h 157"/>
                      <a:gd name="T26" fmla="*/ 56 w 138"/>
                      <a:gd name="T27" fmla="*/ 22 h 157"/>
                      <a:gd name="T28" fmla="*/ 38 w 138"/>
                      <a:gd name="T29" fmla="*/ 29 h 157"/>
                      <a:gd name="T30" fmla="*/ 30 w 138"/>
                      <a:gd name="T31" fmla="*/ 43 h 157"/>
                      <a:gd name="T32" fmla="*/ 6 w 138"/>
                      <a:gd name="T33" fmla="*/ 49 h 157"/>
                      <a:gd name="T34" fmla="*/ 8 w 138"/>
                      <a:gd name="T35" fmla="*/ 34 h 157"/>
                      <a:gd name="T36" fmla="*/ 15 w 138"/>
                      <a:gd name="T37" fmla="*/ 20 h 157"/>
                      <a:gd name="T38" fmla="*/ 25 w 138"/>
                      <a:gd name="T39" fmla="*/ 10 h 157"/>
                      <a:gd name="T40" fmla="*/ 40 w 138"/>
                      <a:gd name="T41" fmla="*/ 4 h 157"/>
                      <a:gd name="T42" fmla="*/ 78 w 138"/>
                      <a:gd name="T43" fmla="*/ 1 h 157"/>
                      <a:gd name="T44" fmla="*/ 99 w 138"/>
                      <a:gd name="T45" fmla="*/ 7 h 157"/>
                      <a:gd name="T46" fmla="*/ 111 w 138"/>
                      <a:gd name="T47" fmla="*/ 14 h 157"/>
                      <a:gd name="T48" fmla="*/ 118 w 138"/>
                      <a:gd name="T49" fmla="*/ 25 h 157"/>
                      <a:gd name="T50" fmla="*/ 122 w 138"/>
                      <a:gd name="T51" fmla="*/ 119 h 157"/>
                      <a:gd name="T52" fmla="*/ 127 w 138"/>
                      <a:gd name="T53" fmla="*/ 133 h 157"/>
                      <a:gd name="T54" fmla="*/ 134 w 138"/>
                      <a:gd name="T55" fmla="*/ 134 h 157"/>
                      <a:gd name="T56" fmla="*/ 138 w 138"/>
                      <a:gd name="T57" fmla="*/ 153 h 157"/>
                      <a:gd name="T58" fmla="*/ 127 w 138"/>
                      <a:gd name="T59" fmla="*/ 155 h 157"/>
                      <a:gd name="T60" fmla="*/ 113 w 138"/>
                      <a:gd name="T61" fmla="*/ 154 h 157"/>
                      <a:gd name="T62" fmla="*/ 102 w 138"/>
                      <a:gd name="T63" fmla="*/ 146 h 157"/>
                      <a:gd name="T64" fmla="*/ 98 w 138"/>
                      <a:gd name="T65" fmla="*/ 133 h 157"/>
                      <a:gd name="T66" fmla="*/ 90 w 138"/>
                      <a:gd name="T67" fmla="*/ 79 h 157"/>
                      <a:gd name="T68" fmla="*/ 63 w 138"/>
                      <a:gd name="T69" fmla="*/ 85 h 157"/>
                      <a:gd name="T70" fmla="*/ 43 w 138"/>
                      <a:gd name="T71" fmla="*/ 88 h 157"/>
                      <a:gd name="T72" fmla="*/ 30 w 138"/>
                      <a:gd name="T73" fmla="*/ 96 h 157"/>
                      <a:gd name="T74" fmla="*/ 25 w 138"/>
                      <a:gd name="T75" fmla="*/ 107 h 157"/>
                      <a:gd name="T76" fmla="*/ 26 w 138"/>
                      <a:gd name="T77" fmla="*/ 122 h 157"/>
                      <a:gd name="T78" fmla="*/ 35 w 138"/>
                      <a:gd name="T79" fmla="*/ 131 h 157"/>
                      <a:gd name="T80" fmla="*/ 52 w 138"/>
                      <a:gd name="T81" fmla="*/ 134 h 157"/>
                      <a:gd name="T82" fmla="*/ 77 w 138"/>
                      <a:gd name="T83" fmla="*/ 129 h 157"/>
                      <a:gd name="T84" fmla="*/ 93 w 138"/>
                      <a:gd name="T85" fmla="*/ 113 h 157"/>
                      <a:gd name="T86" fmla="*/ 96 w 138"/>
                      <a:gd name="T87" fmla="*/ 77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8" h="157">
                        <a:moveTo>
                          <a:pt x="98" y="132"/>
                        </a:moveTo>
                        <a:lnTo>
                          <a:pt x="93" y="137"/>
                        </a:lnTo>
                        <a:lnTo>
                          <a:pt x="87" y="142"/>
                        </a:lnTo>
                        <a:lnTo>
                          <a:pt x="81" y="146"/>
                        </a:lnTo>
                        <a:lnTo>
                          <a:pt x="74" y="151"/>
                        </a:lnTo>
                        <a:lnTo>
                          <a:pt x="68" y="153"/>
                        </a:lnTo>
                        <a:lnTo>
                          <a:pt x="61" y="155"/>
                        </a:lnTo>
                        <a:lnTo>
                          <a:pt x="54" y="156"/>
                        </a:lnTo>
                        <a:lnTo>
                          <a:pt x="46" y="157"/>
                        </a:lnTo>
                        <a:lnTo>
                          <a:pt x="36" y="156"/>
                        </a:lnTo>
                        <a:lnTo>
                          <a:pt x="27" y="154"/>
                        </a:lnTo>
                        <a:lnTo>
                          <a:pt x="19" y="150"/>
                        </a:lnTo>
                        <a:lnTo>
                          <a:pt x="12" y="144"/>
                        </a:lnTo>
                        <a:lnTo>
                          <a:pt x="7" y="138"/>
                        </a:lnTo>
                        <a:lnTo>
                          <a:pt x="3" y="130"/>
                        </a:lnTo>
                        <a:lnTo>
                          <a:pt x="0" y="122"/>
                        </a:lnTo>
                        <a:lnTo>
                          <a:pt x="0" y="112"/>
                        </a:lnTo>
                        <a:lnTo>
                          <a:pt x="0" y="103"/>
                        </a:lnTo>
                        <a:lnTo>
                          <a:pt x="3" y="95"/>
                        </a:lnTo>
                        <a:lnTo>
                          <a:pt x="6" y="87"/>
                        </a:lnTo>
                        <a:lnTo>
                          <a:pt x="12" y="81"/>
                        </a:lnTo>
                        <a:lnTo>
                          <a:pt x="19" y="75"/>
                        </a:lnTo>
                        <a:lnTo>
                          <a:pt x="27" y="71"/>
                        </a:lnTo>
                        <a:lnTo>
                          <a:pt x="37" y="68"/>
                        </a:lnTo>
                        <a:lnTo>
                          <a:pt x="50" y="66"/>
                        </a:lnTo>
                        <a:lnTo>
                          <a:pt x="57" y="65"/>
                        </a:lnTo>
                        <a:lnTo>
                          <a:pt x="67" y="64"/>
                        </a:lnTo>
                        <a:lnTo>
                          <a:pt x="82" y="62"/>
                        </a:lnTo>
                        <a:lnTo>
                          <a:pt x="89" y="61"/>
                        </a:lnTo>
                        <a:lnTo>
                          <a:pt x="93" y="59"/>
                        </a:lnTo>
                        <a:lnTo>
                          <a:pt x="95" y="56"/>
                        </a:lnTo>
                        <a:lnTo>
                          <a:pt x="96" y="52"/>
                        </a:lnTo>
                        <a:lnTo>
                          <a:pt x="96" y="45"/>
                        </a:lnTo>
                        <a:lnTo>
                          <a:pt x="96" y="40"/>
                        </a:lnTo>
                        <a:lnTo>
                          <a:pt x="94" y="35"/>
                        </a:lnTo>
                        <a:lnTo>
                          <a:pt x="92" y="31"/>
                        </a:lnTo>
                        <a:lnTo>
                          <a:pt x="88" y="27"/>
                        </a:lnTo>
                        <a:lnTo>
                          <a:pt x="84" y="25"/>
                        </a:lnTo>
                        <a:lnTo>
                          <a:pt x="78" y="23"/>
                        </a:lnTo>
                        <a:lnTo>
                          <a:pt x="72" y="22"/>
                        </a:lnTo>
                        <a:lnTo>
                          <a:pt x="64" y="22"/>
                        </a:lnTo>
                        <a:lnTo>
                          <a:pt x="56" y="22"/>
                        </a:lnTo>
                        <a:lnTo>
                          <a:pt x="49" y="24"/>
                        </a:lnTo>
                        <a:lnTo>
                          <a:pt x="42" y="26"/>
                        </a:lnTo>
                        <a:lnTo>
                          <a:pt x="38" y="29"/>
                        </a:lnTo>
                        <a:lnTo>
                          <a:pt x="34" y="33"/>
                        </a:lnTo>
                        <a:lnTo>
                          <a:pt x="31" y="38"/>
                        </a:lnTo>
                        <a:lnTo>
                          <a:pt x="30" y="43"/>
                        </a:lnTo>
                        <a:lnTo>
                          <a:pt x="29" y="50"/>
                        </a:lnTo>
                        <a:lnTo>
                          <a:pt x="6" y="50"/>
                        </a:lnTo>
                        <a:lnTo>
                          <a:pt x="6" y="49"/>
                        </a:lnTo>
                        <a:lnTo>
                          <a:pt x="6" y="43"/>
                        </a:lnTo>
                        <a:lnTo>
                          <a:pt x="7" y="38"/>
                        </a:lnTo>
                        <a:lnTo>
                          <a:pt x="8" y="34"/>
                        </a:lnTo>
                        <a:lnTo>
                          <a:pt x="10" y="28"/>
                        </a:lnTo>
                        <a:lnTo>
                          <a:pt x="12" y="24"/>
                        </a:lnTo>
                        <a:lnTo>
                          <a:pt x="15" y="20"/>
                        </a:lnTo>
                        <a:lnTo>
                          <a:pt x="18" y="16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8"/>
                        </a:lnTo>
                        <a:lnTo>
                          <a:pt x="35" y="5"/>
                        </a:lnTo>
                        <a:lnTo>
                          <a:pt x="40" y="4"/>
                        </a:lnTo>
                        <a:lnTo>
                          <a:pt x="52" y="1"/>
                        </a:lnTo>
                        <a:lnTo>
                          <a:pt x="65" y="0"/>
                        </a:lnTo>
                        <a:lnTo>
                          <a:pt x="78" y="1"/>
                        </a:lnTo>
                        <a:lnTo>
                          <a:pt x="90" y="3"/>
                        </a:lnTo>
                        <a:lnTo>
                          <a:pt x="95" y="5"/>
                        </a:lnTo>
                        <a:lnTo>
                          <a:pt x="99" y="7"/>
                        </a:lnTo>
                        <a:lnTo>
                          <a:pt x="105" y="9"/>
                        </a:lnTo>
                        <a:lnTo>
                          <a:pt x="108" y="11"/>
                        </a:lnTo>
                        <a:lnTo>
                          <a:pt x="111" y="14"/>
                        </a:lnTo>
                        <a:lnTo>
                          <a:pt x="114" y="17"/>
                        </a:lnTo>
                        <a:lnTo>
                          <a:pt x="116" y="21"/>
                        </a:lnTo>
                        <a:lnTo>
                          <a:pt x="118" y="25"/>
                        </a:lnTo>
                        <a:lnTo>
                          <a:pt x="121" y="35"/>
                        </a:lnTo>
                        <a:lnTo>
                          <a:pt x="122" y="46"/>
                        </a:lnTo>
                        <a:lnTo>
                          <a:pt x="122" y="119"/>
                        </a:lnTo>
                        <a:lnTo>
                          <a:pt x="122" y="127"/>
                        </a:lnTo>
                        <a:lnTo>
                          <a:pt x="124" y="131"/>
                        </a:lnTo>
                        <a:lnTo>
                          <a:pt x="127" y="133"/>
                        </a:lnTo>
                        <a:lnTo>
                          <a:pt x="131" y="134"/>
                        </a:lnTo>
                        <a:lnTo>
                          <a:pt x="132" y="134"/>
                        </a:lnTo>
                        <a:lnTo>
                          <a:pt x="134" y="134"/>
                        </a:lnTo>
                        <a:lnTo>
                          <a:pt x="136" y="133"/>
                        </a:lnTo>
                        <a:lnTo>
                          <a:pt x="138" y="133"/>
                        </a:lnTo>
                        <a:lnTo>
                          <a:pt x="138" y="153"/>
                        </a:lnTo>
                        <a:lnTo>
                          <a:pt x="133" y="154"/>
                        </a:lnTo>
                        <a:lnTo>
                          <a:pt x="130" y="154"/>
                        </a:lnTo>
                        <a:lnTo>
                          <a:pt x="127" y="155"/>
                        </a:lnTo>
                        <a:lnTo>
                          <a:pt x="124" y="155"/>
                        </a:lnTo>
                        <a:lnTo>
                          <a:pt x="118" y="155"/>
                        </a:lnTo>
                        <a:lnTo>
                          <a:pt x="113" y="154"/>
                        </a:lnTo>
                        <a:lnTo>
                          <a:pt x="109" y="152"/>
                        </a:lnTo>
                        <a:lnTo>
                          <a:pt x="105" y="150"/>
                        </a:lnTo>
                        <a:lnTo>
                          <a:pt x="102" y="146"/>
                        </a:lnTo>
                        <a:lnTo>
                          <a:pt x="100" y="142"/>
                        </a:lnTo>
                        <a:lnTo>
                          <a:pt x="99" y="138"/>
                        </a:lnTo>
                        <a:lnTo>
                          <a:pt x="98" y="133"/>
                        </a:lnTo>
                        <a:lnTo>
                          <a:pt x="98" y="132"/>
                        </a:lnTo>
                        <a:close/>
                        <a:moveTo>
                          <a:pt x="96" y="77"/>
                        </a:moveTo>
                        <a:lnTo>
                          <a:pt x="90" y="79"/>
                        </a:lnTo>
                        <a:lnTo>
                          <a:pt x="83" y="82"/>
                        </a:lnTo>
                        <a:lnTo>
                          <a:pt x="74" y="83"/>
                        </a:lnTo>
                        <a:lnTo>
                          <a:pt x="63" y="85"/>
                        </a:lnTo>
                        <a:lnTo>
                          <a:pt x="56" y="86"/>
                        </a:lnTo>
                        <a:lnTo>
                          <a:pt x="50" y="87"/>
                        </a:lnTo>
                        <a:lnTo>
                          <a:pt x="43" y="88"/>
                        </a:lnTo>
                        <a:lnTo>
                          <a:pt x="38" y="91"/>
                        </a:lnTo>
                        <a:lnTo>
                          <a:pt x="34" y="93"/>
                        </a:lnTo>
                        <a:lnTo>
                          <a:pt x="30" y="96"/>
                        </a:lnTo>
                        <a:lnTo>
                          <a:pt x="28" y="99"/>
                        </a:lnTo>
                        <a:lnTo>
                          <a:pt x="26" y="103"/>
                        </a:lnTo>
                        <a:lnTo>
                          <a:pt x="25" y="107"/>
                        </a:lnTo>
                        <a:lnTo>
                          <a:pt x="25" y="112"/>
                        </a:lnTo>
                        <a:lnTo>
                          <a:pt x="25" y="117"/>
                        </a:lnTo>
                        <a:lnTo>
                          <a:pt x="26" y="122"/>
                        </a:lnTo>
                        <a:lnTo>
                          <a:pt x="28" y="125"/>
                        </a:lnTo>
                        <a:lnTo>
                          <a:pt x="31" y="129"/>
                        </a:lnTo>
                        <a:lnTo>
                          <a:pt x="35" y="131"/>
                        </a:lnTo>
                        <a:lnTo>
                          <a:pt x="39" y="133"/>
                        </a:lnTo>
                        <a:lnTo>
                          <a:pt x="45" y="134"/>
                        </a:lnTo>
                        <a:lnTo>
                          <a:pt x="52" y="134"/>
                        </a:lnTo>
                        <a:lnTo>
                          <a:pt x="61" y="134"/>
                        </a:lnTo>
                        <a:lnTo>
                          <a:pt x="69" y="132"/>
                        </a:lnTo>
                        <a:lnTo>
                          <a:pt x="77" y="129"/>
                        </a:lnTo>
                        <a:lnTo>
                          <a:pt x="84" y="125"/>
                        </a:lnTo>
                        <a:lnTo>
                          <a:pt x="89" y="119"/>
                        </a:lnTo>
                        <a:lnTo>
                          <a:pt x="93" y="113"/>
                        </a:lnTo>
                        <a:lnTo>
                          <a:pt x="95" y="107"/>
                        </a:lnTo>
                        <a:lnTo>
                          <a:pt x="96" y="99"/>
                        </a:lnTo>
                        <a:lnTo>
                          <a:pt x="96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98" name="Freeform 350">
                    <a:extLst>
                      <a:ext uri="{FF2B5EF4-FFF2-40B4-BE49-F238E27FC236}">
                        <a16:creationId xmlns:a16="http://schemas.microsoft.com/office/drawing/2014/main" id="{EFC329EC-D53A-D4C4-0C5D-396F246187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9266" y="817169"/>
                    <a:ext cx="20923" cy="51502"/>
                  </a:xfrm>
                  <a:custGeom>
                    <a:avLst/>
                    <a:gdLst>
                      <a:gd name="T0" fmla="*/ 47 w 73"/>
                      <a:gd name="T1" fmla="*/ 151 h 190"/>
                      <a:gd name="T2" fmla="*/ 47 w 73"/>
                      <a:gd name="T3" fmla="*/ 155 h 190"/>
                      <a:gd name="T4" fmla="*/ 48 w 73"/>
                      <a:gd name="T5" fmla="*/ 159 h 190"/>
                      <a:gd name="T6" fmla="*/ 49 w 73"/>
                      <a:gd name="T7" fmla="*/ 162 h 190"/>
                      <a:gd name="T8" fmla="*/ 50 w 73"/>
                      <a:gd name="T9" fmla="*/ 164 h 190"/>
                      <a:gd name="T10" fmla="*/ 52 w 73"/>
                      <a:gd name="T11" fmla="*/ 165 h 190"/>
                      <a:gd name="T12" fmla="*/ 54 w 73"/>
                      <a:gd name="T13" fmla="*/ 166 h 190"/>
                      <a:gd name="T14" fmla="*/ 57 w 73"/>
                      <a:gd name="T15" fmla="*/ 167 h 190"/>
                      <a:gd name="T16" fmla="*/ 60 w 73"/>
                      <a:gd name="T17" fmla="*/ 167 h 190"/>
                      <a:gd name="T18" fmla="*/ 62 w 73"/>
                      <a:gd name="T19" fmla="*/ 167 h 190"/>
                      <a:gd name="T20" fmla="*/ 65 w 73"/>
                      <a:gd name="T21" fmla="*/ 167 h 190"/>
                      <a:gd name="T22" fmla="*/ 69 w 73"/>
                      <a:gd name="T23" fmla="*/ 167 h 190"/>
                      <a:gd name="T24" fmla="*/ 73 w 73"/>
                      <a:gd name="T25" fmla="*/ 166 h 190"/>
                      <a:gd name="T26" fmla="*/ 73 w 73"/>
                      <a:gd name="T27" fmla="*/ 188 h 190"/>
                      <a:gd name="T28" fmla="*/ 67 w 73"/>
                      <a:gd name="T29" fmla="*/ 189 h 190"/>
                      <a:gd name="T30" fmla="*/ 62 w 73"/>
                      <a:gd name="T31" fmla="*/ 189 h 190"/>
                      <a:gd name="T32" fmla="*/ 58 w 73"/>
                      <a:gd name="T33" fmla="*/ 190 h 190"/>
                      <a:gd name="T34" fmla="*/ 54 w 73"/>
                      <a:gd name="T35" fmla="*/ 190 h 190"/>
                      <a:gd name="T36" fmla="*/ 46 w 73"/>
                      <a:gd name="T37" fmla="*/ 190 h 190"/>
                      <a:gd name="T38" fmla="*/ 39 w 73"/>
                      <a:gd name="T39" fmla="*/ 188 h 190"/>
                      <a:gd name="T40" fmla="*/ 34 w 73"/>
                      <a:gd name="T41" fmla="*/ 186 h 190"/>
                      <a:gd name="T42" fmla="*/ 30 w 73"/>
                      <a:gd name="T43" fmla="*/ 182 h 190"/>
                      <a:gd name="T44" fmla="*/ 27 w 73"/>
                      <a:gd name="T45" fmla="*/ 179 h 190"/>
                      <a:gd name="T46" fmla="*/ 25 w 73"/>
                      <a:gd name="T47" fmla="*/ 173 h 190"/>
                      <a:gd name="T48" fmla="*/ 23 w 73"/>
                      <a:gd name="T49" fmla="*/ 167 h 190"/>
                      <a:gd name="T50" fmla="*/ 23 w 73"/>
                      <a:gd name="T51" fmla="*/ 159 h 190"/>
                      <a:gd name="T52" fmla="*/ 23 w 73"/>
                      <a:gd name="T53" fmla="*/ 60 h 190"/>
                      <a:gd name="T54" fmla="*/ 0 w 73"/>
                      <a:gd name="T55" fmla="*/ 60 h 190"/>
                      <a:gd name="T56" fmla="*/ 0 w 73"/>
                      <a:gd name="T57" fmla="*/ 41 h 190"/>
                      <a:gd name="T58" fmla="*/ 23 w 73"/>
                      <a:gd name="T59" fmla="*/ 41 h 190"/>
                      <a:gd name="T60" fmla="*/ 23 w 73"/>
                      <a:gd name="T61" fmla="*/ 0 h 190"/>
                      <a:gd name="T62" fmla="*/ 47 w 73"/>
                      <a:gd name="T63" fmla="*/ 0 h 190"/>
                      <a:gd name="T64" fmla="*/ 47 w 73"/>
                      <a:gd name="T65" fmla="*/ 41 h 190"/>
                      <a:gd name="T66" fmla="*/ 73 w 73"/>
                      <a:gd name="T67" fmla="*/ 41 h 190"/>
                      <a:gd name="T68" fmla="*/ 73 w 73"/>
                      <a:gd name="T69" fmla="*/ 60 h 190"/>
                      <a:gd name="T70" fmla="*/ 47 w 73"/>
                      <a:gd name="T71" fmla="*/ 60 h 190"/>
                      <a:gd name="T72" fmla="*/ 47 w 73"/>
                      <a:gd name="T73" fmla="*/ 151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3" h="190">
                        <a:moveTo>
                          <a:pt x="47" y="151"/>
                        </a:moveTo>
                        <a:lnTo>
                          <a:pt x="47" y="155"/>
                        </a:lnTo>
                        <a:lnTo>
                          <a:pt x="48" y="159"/>
                        </a:lnTo>
                        <a:lnTo>
                          <a:pt x="49" y="162"/>
                        </a:lnTo>
                        <a:lnTo>
                          <a:pt x="50" y="164"/>
                        </a:lnTo>
                        <a:lnTo>
                          <a:pt x="52" y="165"/>
                        </a:lnTo>
                        <a:lnTo>
                          <a:pt x="54" y="166"/>
                        </a:lnTo>
                        <a:lnTo>
                          <a:pt x="57" y="167"/>
                        </a:lnTo>
                        <a:lnTo>
                          <a:pt x="60" y="167"/>
                        </a:lnTo>
                        <a:lnTo>
                          <a:pt x="62" y="167"/>
                        </a:lnTo>
                        <a:lnTo>
                          <a:pt x="65" y="167"/>
                        </a:lnTo>
                        <a:lnTo>
                          <a:pt x="69" y="167"/>
                        </a:lnTo>
                        <a:lnTo>
                          <a:pt x="73" y="166"/>
                        </a:lnTo>
                        <a:lnTo>
                          <a:pt x="73" y="188"/>
                        </a:lnTo>
                        <a:lnTo>
                          <a:pt x="67" y="189"/>
                        </a:lnTo>
                        <a:lnTo>
                          <a:pt x="62" y="189"/>
                        </a:lnTo>
                        <a:lnTo>
                          <a:pt x="58" y="190"/>
                        </a:lnTo>
                        <a:lnTo>
                          <a:pt x="54" y="190"/>
                        </a:lnTo>
                        <a:lnTo>
                          <a:pt x="46" y="190"/>
                        </a:lnTo>
                        <a:lnTo>
                          <a:pt x="39" y="188"/>
                        </a:lnTo>
                        <a:lnTo>
                          <a:pt x="34" y="186"/>
                        </a:lnTo>
                        <a:lnTo>
                          <a:pt x="30" y="182"/>
                        </a:lnTo>
                        <a:lnTo>
                          <a:pt x="27" y="179"/>
                        </a:lnTo>
                        <a:lnTo>
                          <a:pt x="25" y="173"/>
                        </a:lnTo>
                        <a:lnTo>
                          <a:pt x="23" y="167"/>
                        </a:lnTo>
                        <a:lnTo>
                          <a:pt x="23" y="159"/>
                        </a:lnTo>
                        <a:lnTo>
                          <a:pt x="23" y="60"/>
                        </a:lnTo>
                        <a:lnTo>
                          <a:pt x="0" y="60"/>
                        </a:lnTo>
                        <a:lnTo>
                          <a:pt x="0" y="41"/>
                        </a:lnTo>
                        <a:lnTo>
                          <a:pt x="23" y="41"/>
                        </a:lnTo>
                        <a:lnTo>
                          <a:pt x="23" y="0"/>
                        </a:lnTo>
                        <a:lnTo>
                          <a:pt x="47" y="0"/>
                        </a:lnTo>
                        <a:lnTo>
                          <a:pt x="47" y="41"/>
                        </a:lnTo>
                        <a:lnTo>
                          <a:pt x="73" y="41"/>
                        </a:lnTo>
                        <a:lnTo>
                          <a:pt x="73" y="60"/>
                        </a:lnTo>
                        <a:lnTo>
                          <a:pt x="47" y="60"/>
                        </a:lnTo>
                        <a:lnTo>
                          <a:pt x="47" y="15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99" name="Freeform 351">
                    <a:extLst>
                      <a:ext uri="{FF2B5EF4-FFF2-40B4-BE49-F238E27FC236}">
                        <a16:creationId xmlns:a16="http://schemas.microsoft.com/office/drawing/2014/main" id="{596DAE02-8BE4-234C-1305-FCCBF0EE6F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5017" y="826826"/>
                    <a:ext cx="19313" cy="40236"/>
                  </a:xfrm>
                  <a:custGeom>
                    <a:avLst/>
                    <a:gdLst>
                      <a:gd name="T0" fmla="*/ 0 w 71"/>
                      <a:gd name="T1" fmla="*/ 150 h 150"/>
                      <a:gd name="T2" fmla="*/ 0 w 71"/>
                      <a:gd name="T3" fmla="*/ 3 h 150"/>
                      <a:gd name="T4" fmla="*/ 23 w 71"/>
                      <a:gd name="T5" fmla="*/ 3 h 150"/>
                      <a:gd name="T6" fmla="*/ 23 w 71"/>
                      <a:gd name="T7" fmla="*/ 29 h 150"/>
                      <a:gd name="T8" fmla="*/ 27 w 71"/>
                      <a:gd name="T9" fmla="*/ 22 h 150"/>
                      <a:gd name="T10" fmla="*/ 30 w 71"/>
                      <a:gd name="T11" fmla="*/ 16 h 150"/>
                      <a:gd name="T12" fmla="*/ 35 w 71"/>
                      <a:gd name="T13" fmla="*/ 11 h 150"/>
                      <a:gd name="T14" fmla="*/ 40 w 71"/>
                      <a:gd name="T15" fmla="*/ 7 h 150"/>
                      <a:gd name="T16" fmla="*/ 45 w 71"/>
                      <a:gd name="T17" fmla="*/ 4 h 150"/>
                      <a:gd name="T18" fmla="*/ 51 w 71"/>
                      <a:gd name="T19" fmla="*/ 2 h 150"/>
                      <a:gd name="T20" fmla="*/ 57 w 71"/>
                      <a:gd name="T21" fmla="*/ 1 h 150"/>
                      <a:gd name="T22" fmla="*/ 64 w 71"/>
                      <a:gd name="T23" fmla="*/ 0 h 150"/>
                      <a:gd name="T24" fmla="*/ 67 w 71"/>
                      <a:gd name="T25" fmla="*/ 0 h 150"/>
                      <a:gd name="T26" fmla="*/ 68 w 71"/>
                      <a:gd name="T27" fmla="*/ 0 h 150"/>
                      <a:gd name="T28" fmla="*/ 69 w 71"/>
                      <a:gd name="T29" fmla="*/ 0 h 150"/>
                      <a:gd name="T30" fmla="*/ 71 w 71"/>
                      <a:gd name="T31" fmla="*/ 1 h 150"/>
                      <a:gd name="T32" fmla="*/ 71 w 71"/>
                      <a:gd name="T33" fmla="*/ 26 h 150"/>
                      <a:gd name="T34" fmla="*/ 70 w 71"/>
                      <a:gd name="T35" fmla="*/ 26 h 150"/>
                      <a:gd name="T36" fmla="*/ 69 w 71"/>
                      <a:gd name="T37" fmla="*/ 26 h 150"/>
                      <a:gd name="T38" fmla="*/ 67 w 71"/>
                      <a:gd name="T39" fmla="*/ 26 h 150"/>
                      <a:gd name="T40" fmla="*/ 65 w 71"/>
                      <a:gd name="T41" fmla="*/ 26 h 150"/>
                      <a:gd name="T42" fmla="*/ 56 w 71"/>
                      <a:gd name="T43" fmla="*/ 26 h 150"/>
                      <a:gd name="T44" fmla="*/ 48 w 71"/>
                      <a:gd name="T45" fmla="*/ 28 h 150"/>
                      <a:gd name="T46" fmla="*/ 41 w 71"/>
                      <a:gd name="T47" fmla="*/ 33 h 150"/>
                      <a:gd name="T48" fmla="*/ 35 w 71"/>
                      <a:gd name="T49" fmla="*/ 37 h 150"/>
                      <a:gd name="T50" fmla="*/ 30 w 71"/>
                      <a:gd name="T51" fmla="*/ 43 h 150"/>
                      <a:gd name="T52" fmla="*/ 27 w 71"/>
                      <a:gd name="T53" fmla="*/ 50 h 150"/>
                      <a:gd name="T54" fmla="*/ 25 w 71"/>
                      <a:gd name="T55" fmla="*/ 59 h 150"/>
                      <a:gd name="T56" fmla="*/ 24 w 71"/>
                      <a:gd name="T57" fmla="*/ 68 h 150"/>
                      <a:gd name="T58" fmla="*/ 24 w 71"/>
                      <a:gd name="T59" fmla="*/ 150 h 150"/>
                      <a:gd name="T60" fmla="*/ 0 w 71"/>
                      <a:gd name="T6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1" h="150">
                        <a:moveTo>
                          <a:pt x="0" y="150"/>
                        </a:moveTo>
                        <a:lnTo>
                          <a:pt x="0" y="3"/>
                        </a:lnTo>
                        <a:lnTo>
                          <a:pt x="23" y="3"/>
                        </a:lnTo>
                        <a:lnTo>
                          <a:pt x="23" y="29"/>
                        </a:lnTo>
                        <a:lnTo>
                          <a:pt x="27" y="22"/>
                        </a:lnTo>
                        <a:lnTo>
                          <a:pt x="30" y="16"/>
                        </a:lnTo>
                        <a:lnTo>
                          <a:pt x="35" y="11"/>
                        </a:lnTo>
                        <a:lnTo>
                          <a:pt x="40" y="7"/>
                        </a:lnTo>
                        <a:lnTo>
                          <a:pt x="45" y="4"/>
                        </a:lnTo>
                        <a:lnTo>
                          <a:pt x="51" y="2"/>
                        </a:lnTo>
                        <a:lnTo>
                          <a:pt x="57" y="1"/>
                        </a:lnTo>
                        <a:lnTo>
                          <a:pt x="64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1" y="1"/>
                        </a:lnTo>
                        <a:lnTo>
                          <a:pt x="71" y="26"/>
                        </a:lnTo>
                        <a:lnTo>
                          <a:pt x="70" y="26"/>
                        </a:lnTo>
                        <a:lnTo>
                          <a:pt x="69" y="26"/>
                        </a:lnTo>
                        <a:lnTo>
                          <a:pt x="67" y="26"/>
                        </a:lnTo>
                        <a:lnTo>
                          <a:pt x="65" y="26"/>
                        </a:lnTo>
                        <a:lnTo>
                          <a:pt x="56" y="26"/>
                        </a:lnTo>
                        <a:lnTo>
                          <a:pt x="48" y="28"/>
                        </a:lnTo>
                        <a:lnTo>
                          <a:pt x="41" y="33"/>
                        </a:lnTo>
                        <a:lnTo>
                          <a:pt x="35" y="37"/>
                        </a:lnTo>
                        <a:lnTo>
                          <a:pt x="30" y="43"/>
                        </a:lnTo>
                        <a:lnTo>
                          <a:pt x="27" y="50"/>
                        </a:lnTo>
                        <a:lnTo>
                          <a:pt x="25" y="59"/>
                        </a:lnTo>
                        <a:lnTo>
                          <a:pt x="24" y="68"/>
                        </a:lnTo>
                        <a:lnTo>
                          <a:pt x="24" y="150"/>
                        </a:lnTo>
                        <a:lnTo>
                          <a:pt x="0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00" name="Freeform 352">
                    <a:extLst>
                      <a:ext uri="{FF2B5EF4-FFF2-40B4-BE49-F238E27FC236}">
                        <a16:creationId xmlns:a16="http://schemas.microsoft.com/office/drawing/2014/main" id="{A91CE320-528F-19C6-162F-E3B07DE7E7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829158" y="826826"/>
                    <a:ext cx="37017" cy="41845"/>
                  </a:xfrm>
                  <a:custGeom>
                    <a:avLst/>
                    <a:gdLst>
                      <a:gd name="T0" fmla="*/ 26 w 141"/>
                      <a:gd name="T1" fmla="*/ 92 h 157"/>
                      <a:gd name="T2" fmla="*/ 32 w 141"/>
                      <a:gd name="T3" fmla="*/ 112 h 157"/>
                      <a:gd name="T4" fmla="*/ 40 w 141"/>
                      <a:gd name="T5" fmla="*/ 123 h 157"/>
                      <a:gd name="T6" fmla="*/ 47 w 141"/>
                      <a:gd name="T7" fmla="*/ 129 h 157"/>
                      <a:gd name="T8" fmla="*/ 61 w 141"/>
                      <a:gd name="T9" fmla="*/ 133 h 157"/>
                      <a:gd name="T10" fmla="*/ 81 w 141"/>
                      <a:gd name="T11" fmla="*/ 133 h 157"/>
                      <a:gd name="T12" fmla="*/ 94 w 141"/>
                      <a:gd name="T13" fmla="*/ 129 h 157"/>
                      <a:gd name="T14" fmla="*/ 101 w 141"/>
                      <a:gd name="T15" fmla="*/ 123 h 157"/>
                      <a:gd name="T16" fmla="*/ 109 w 141"/>
                      <a:gd name="T17" fmla="*/ 112 h 157"/>
                      <a:gd name="T18" fmla="*/ 114 w 141"/>
                      <a:gd name="T19" fmla="*/ 92 h 157"/>
                      <a:gd name="T20" fmla="*/ 114 w 141"/>
                      <a:gd name="T21" fmla="*/ 65 h 157"/>
                      <a:gd name="T22" fmla="*/ 109 w 141"/>
                      <a:gd name="T23" fmla="*/ 45 h 157"/>
                      <a:gd name="T24" fmla="*/ 101 w 141"/>
                      <a:gd name="T25" fmla="*/ 34 h 157"/>
                      <a:gd name="T26" fmla="*/ 94 w 141"/>
                      <a:gd name="T27" fmla="*/ 27 h 157"/>
                      <a:gd name="T28" fmla="*/ 81 w 141"/>
                      <a:gd name="T29" fmla="*/ 23 h 157"/>
                      <a:gd name="T30" fmla="*/ 61 w 141"/>
                      <a:gd name="T31" fmla="*/ 23 h 157"/>
                      <a:gd name="T32" fmla="*/ 47 w 141"/>
                      <a:gd name="T33" fmla="*/ 27 h 157"/>
                      <a:gd name="T34" fmla="*/ 40 w 141"/>
                      <a:gd name="T35" fmla="*/ 34 h 157"/>
                      <a:gd name="T36" fmla="*/ 32 w 141"/>
                      <a:gd name="T37" fmla="*/ 45 h 157"/>
                      <a:gd name="T38" fmla="*/ 26 w 141"/>
                      <a:gd name="T39" fmla="*/ 65 h 157"/>
                      <a:gd name="T40" fmla="*/ 0 w 141"/>
                      <a:gd name="T41" fmla="*/ 78 h 157"/>
                      <a:gd name="T42" fmla="*/ 1 w 141"/>
                      <a:gd name="T43" fmla="*/ 61 h 157"/>
                      <a:gd name="T44" fmla="*/ 6 w 141"/>
                      <a:gd name="T45" fmla="*/ 46 h 157"/>
                      <a:gd name="T46" fmla="*/ 11 w 141"/>
                      <a:gd name="T47" fmla="*/ 33 h 157"/>
                      <a:gd name="T48" fmla="*/ 19 w 141"/>
                      <a:gd name="T49" fmla="*/ 21 h 157"/>
                      <a:gd name="T50" fmla="*/ 29 w 141"/>
                      <a:gd name="T51" fmla="*/ 12 h 157"/>
                      <a:gd name="T52" fmla="*/ 41 w 141"/>
                      <a:gd name="T53" fmla="*/ 6 h 157"/>
                      <a:gd name="T54" fmla="*/ 54 w 141"/>
                      <a:gd name="T55" fmla="*/ 2 h 157"/>
                      <a:gd name="T56" fmla="*/ 71 w 141"/>
                      <a:gd name="T57" fmla="*/ 0 h 157"/>
                      <a:gd name="T58" fmla="*/ 86 w 141"/>
                      <a:gd name="T59" fmla="*/ 2 h 157"/>
                      <a:gd name="T60" fmla="*/ 100 w 141"/>
                      <a:gd name="T61" fmla="*/ 6 h 157"/>
                      <a:gd name="T62" fmla="*/ 112 w 141"/>
                      <a:gd name="T63" fmla="*/ 12 h 157"/>
                      <a:gd name="T64" fmla="*/ 123 w 141"/>
                      <a:gd name="T65" fmla="*/ 21 h 157"/>
                      <a:gd name="T66" fmla="*/ 131 w 141"/>
                      <a:gd name="T67" fmla="*/ 33 h 157"/>
                      <a:gd name="T68" fmla="*/ 136 w 141"/>
                      <a:gd name="T69" fmla="*/ 46 h 157"/>
                      <a:gd name="T70" fmla="*/ 140 w 141"/>
                      <a:gd name="T71" fmla="*/ 61 h 157"/>
                      <a:gd name="T72" fmla="*/ 141 w 141"/>
                      <a:gd name="T73" fmla="*/ 78 h 157"/>
                      <a:gd name="T74" fmla="*/ 140 w 141"/>
                      <a:gd name="T75" fmla="*/ 96 h 157"/>
                      <a:gd name="T76" fmla="*/ 136 w 141"/>
                      <a:gd name="T77" fmla="*/ 111 h 157"/>
                      <a:gd name="T78" fmla="*/ 131 w 141"/>
                      <a:gd name="T79" fmla="*/ 124 h 157"/>
                      <a:gd name="T80" fmla="*/ 123 w 141"/>
                      <a:gd name="T81" fmla="*/ 135 h 157"/>
                      <a:gd name="T82" fmla="*/ 112 w 141"/>
                      <a:gd name="T83" fmla="*/ 144 h 157"/>
                      <a:gd name="T84" fmla="*/ 100 w 141"/>
                      <a:gd name="T85" fmla="*/ 151 h 157"/>
                      <a:gd name="T86" fmla="*/ 87 w 141"/>
                      <a:gd name="T87" fmla="*/ 155 h 157"/>
                      <a:gd name="T88" fmla="*/ 71 w 141"/>
                      <a:gd name="T89" fmla="*/ 157 h 157"/>
                      <a:gd name="T90" fmla="*/ 55 w 141"/>
                      <a:gd name="T91" fmla="*/ 155 h 157"/>
                      <a:gd name="T92" fmla="*/ 41 w 141"/>
                      <a:gd name="T93" fmla="*/ 151 h 157"/>
                      <a:gd name="T94" fmla="*/ 29 w 141"/>
                      <a:gd name="T95" fmla="*/ 144 h 157"/>
                      <a:gd name="T96" fmla="*/ 19 w 141"/>
                      <a:gd name="T97" fmla="*/ 135 h 157"/>
                      <a:gd name="T98" fmla="*/ 11 w 141"/>
                      <a:gd name="T99" fmla="*/ 124 h 157"/>
                      <a:gd name="T100" fmla="*/ 6 w 141"/>
                      <a:gd name="T101" fmla="*/ 111 h 157"/>
                      <a:gd name="T102" fmla="*/ 1 w 141"/>
                      <a:gd name="T103" fmla="*/ 96 h 157"/>
                      <a:gd name="T104" fmla="*/ 0 w 141"/>
                      <a:gd name="T105" fmla="*/ 78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41" h="157">
                        <a:moveTo>
                          <a:pt x="26" y="78"/>
                        </a:moveTo>
                        <a:lnTo>
                          <a:pt x="26" y="92"/>
                        </a:lnTo>
                        <a:lnTo>
                          <a:pt x="29" y="103"/>
                        </a:lnTo>
                        <a:lnTo>
                          <a:pt x="32" y="112"/>
                        </a:lnTo>
                        <a:lnTo>
                          <a:pt x="37" y="120"/>
                        </a:lnTo>
                        <a:lnTo>
                          <a:pt x="40" y="123"/>
                        </a:lnTo>
                        <a:lnTo>
                          <a:pt x="44" y="126"/>
                        </a:lnTo>
                        <a:lnTo>
                          <a:pt x="47" y="129"/>
                        </a:lnTo>
                        <a:lnTo>
                          <a:pt x="51" y="131"/>
                        </a:lnTo>
                        <a:lnTo>
                          <a:pt x="61" y="133"/>
                        </a:lnTo>
                        <a:lnTo>
                          <a:pt x="71" y="134"/>
                        </a:lnTo>
                        <a:lnTo>
                          <a:pt x="81" y="133"/>
                        </a:lnTo>
                        <a:lnTo>
                          <a:pt x="90" y="131"/>
                        </a:lnTo>
                        <a:lnTo>
                          <a:pt x="94" y="129"/>
                        </a:lnTo>
                        <a:lnTo>
                          <a:pt x="97" y="126"/>
                        </a:lnTo>
                        <a:lnTo>
                          <a:pt x="101" y="123"/>
                        </a:lnTo>
                        <a:lnTo>
                          <a:pt x="104" y="120"/>
                        </a:lnTo>
                        <a:lnTo>
                          <a:pt x="109" y="112"/>
                        </a:lnTo>
                        <a:lnTo>
                          <a:pt x="112" y="103"/>
                        </a:lnTo>
                        <a:lnTo>
                          <a:pt x="114" y="92"/>
                        </a:lnTo>
                        <a:lnTo>
                          <a:pt x="115" y="78"/>
                        </a:lnTo>
                        <a:lnTo>
                          <a:pt x="114" y="65"/>
                        </a:lnTo>
                        <a:lnTo>
                          <a:pt x="112" y="54"/>
                        </a:lnTo>
                        <a:lnTo>
                          <a:pt x="109" y="45"/>
                        </a:lnTo>
                        <a:lnTo>
                          <a:pt x="104" y="37"/>
                        </a:lnTo>
                        <a:lnTo>
                          <a:pt x="101" y="34"/>
                        </a:lnTo>
                        <a:lnTo>
                          <a:pt x="97" y="30"/>
                        </a:lnTo>
                        <a:lnTo>
                          <a:pt x="94" y="27"/>
                        </a:lnTo>
                        <a:lnTo>
                          <a:pt x="90" y="25"/>
                        </a:lnTo>
                        <a:lnTo>
                          <a:pt x="81" y="23"/>
                        </a:lnTo>
                        <a:lnTo>
                          <a:pt x="71" y="22"/>
                        </a:lnTo>
                        <a:lnTo>
                          <a:pt x="61" y="23"/>
                        </a:lnTo>
                        <a:lnTo>
                          <a:pt x="51" y="25"/>
                        </a:lnTo>
                        <a:lnTo>
                          <a:pt x="47" y="27"/>
                        </a:lnTo>
                        <a:lnTo>
                          <a:pt x="44" y="30"/>
                        </a:lnTo>
                        <a:lnTo>
                          <a:pt x="40" y="34"/>
                        </a:lnTo>
                        <a:lnTo>
                          <a:pt x="37" y="37"/>
                        </a:lnTo>
                        <a:lnTo>
                          <a:pt x="32" y="45"/>
                        </a:lnTo>
                        <a:lnTo>
                          <a:pt x="29" y="54"/>
                        </a:lnTo>
                        <a:lnTo>
                          <a:pt x="26" y="65"/>
                        </a:lnTo>
                        <a:lnTo>
                          <a:pt x="26" y="78"/>
                        </a:lnTo>
                        <a:close/>
                        <a:moveTo>
                          <a:pt x="0" y="78"/>
                        </a:moveTo>
                        <a:lnTo>
                          <a:pt x="0" y="69"/>
                        </a:lnTo>
                        <a:lnTo>
                          <a:pt x="1" y="61"/>
                        </a:lnTo>
                        <a:lnTo>
                          <a:pt x="3" y="53"/>
                        </a:lnTo>
                        <a:lnTo>
                          <a:pt x="6" y="46"/>
                        </a:lnTo>
                        <a:lnTo>
                          <a:pt x="8" y="39"/>
                        </a:lnTo>
                        <a:lnTo>
                          <a:pt x="11" y="33"/>
                        </a:lnTo>
                        <a:lnTo>
                          <a:pt x="15" y="26"/>
                        </a:lnTo>
                        <a:lnTo>
                          <a:pt x="19" y="21"/>
                        </a:lnTo>
                        <a:lnTo>
                          <a:pt x="24" y="16"/>
                        </a:lnTo>
                        <a:lnTo>
                          <a:pt x="29" y="12"/>
                        </a:lnTo>
                        <a:lnTo>
                          <a:pt x="35" y="8"/>
                        </a:lnTo>
                        <a:lnTo>
                          <a:pt x="41" y="6"/>
                        </a:lnTo>
                        <a:lnTo>
                          <a:pt x="47" y="3"/>
                        </a:lnTo>
                        <a:lnTo>
                          <a:pt x="54" y="2"/>
                        </a:lnTo>
                        <a:lnTo>
                          <a:pt x="63" y="1"/>
                        </a:lnTo>
                        <a:lnTo>
                          <a:pt x="71" y="0"/>
                        </a:lnTo>
                        <a:lnTo>
                          <a:pt x="79" y="1"/>
                        </a:lnTo>
                        <a:lnTo>
                          <a:pt x="86" y="2"/>
                        </a:lnTo>
                        <a:lnTo>
                          <a:pt x="93" y="3"/>
                        </a:lnTo>
                        <a:lnTo>
                          <a:pt x="100" y="6"/>
                        </a:lnTo>
                        <a:lnTo>
                          <a:pt x="106" y="8"/>
                        </a:lnTo>
                        <a:lnTo>
                          <a:pt x="112" y="12"/>
                        </a:lnTo>
                        <a:lnTo>
                          <a:pt x="118" y="16"/>
                        </a:lnTo>
                        <a:lnTo>
                          <a:pt x="123" y="21"/>
                        </a:lnTo>
                        <a:lnTo>
                          <a:pt x="127" y="26"/>
                        </a:lnTo>
                        <a:lnTo>
                          <a:pt x="131" y="33"/>
                        </a:lnTo>
                        <a:lnTo>
                          <a:pt x="134" y="39"/>
                        </a:lnTo>
                        <a:lnTo>
                          <a:pt x="136" y="46"/>
                        </a:lnTo>
                        <a:lnTo>
                          <a:pt x="138" y="53"/>
                        </a:lnTo>
                        <a:lnTo>
                          <a:pt x="140" y="61"/>
                        </a:lnTo>
                        <a:lnTo>
                          <a:pt x="141" y="69"/>
                        </a:lnTo>
                        <a:lnTo>
                          <a:pt x="141" y="78"/>
                        </a:lnTo>
                        <a:lnTo>
                          <a:pt x="141" y="87"/>
                        </a:lnTo>
                        <a:lnTo>
                          <a:pt x="140" y="96"/>
                        </a:lnTo>
                        <a:lnTo>
                          <a:pt x="138" y="104"/>
                        </a:lnTo>
                        <a:lnTo>
                          <a:pt x="136" y="111"/>
                        </a:lnTo>
                        <a:lnTo>
                          <a:pt x="134" y="118"/>
                        </a:lnTo>
                        <a:lnTo>
                          <a:pt x="131" y="124"/>
                        </a:lnTo>
                        <a:lnTo>
                          <a:pt x="127" y="130"/>
                        </a:lnTo>
                        <a:lnTo>
                          <a:pt x="123" y="135"/>
                        </a:lnTo>
                        <a:lnTo>
                          <a:pt x="118" y="140"/>
                        </a:lnTo>
                        <a:lnTo>
                          <a:pt x="112" y="144"/>
                        </a:lnTo>
                        <a:lnTo>
                          <a:pt x="106" y="149"/>
                        </a:lnTo>
                        <a:lnTo>
                          <a:pt x="100" y="151"/>
                        </a:lnTo>
                        <a:lnTo>
                          <a:pt x="94" y="154"/>
                        </a:lnTo>
                        <a:lnTo>
                          <a:pt x="87" y="155"/>
                        </a:lnTo>
                        <a:lnTo>
                          <a:pt x="79" y="156"/>
                        </a:lnTo>
                        <a:lnTo>
                          <a:pt x="71" y="157"/>
                        </a:lnTo>
                        <a:lnTo>
                          <a:pt x="63" y="156"/>
                        </a:lnTo>
                        <a:lnTo>
                          <a:pt x="55" y="155"/>
                        </a:lnTo>
                        <a:lnTo>
                          <a:pt x="48" y="154"/>
                        </a:lnTo>
                        <a:lnTo>
                          <a:pt x="41" y="151"/>
                        </a:lnTo>
                        <a:lnTo>
                          <a:pt x="35" y="149"/>
                        </a:lnTo>
                        <a:lnTo>
                          <a:pt x="29" y="144"/>
                        </a:lnTo>
                        <a:lnTo>
                          <a:pt x="24" y="140"/>
                        </a:lnTo>
                        <a:lnTo>
                          <a:pt x="19" y="135"/>
                        </a:lnTo>
                        <a:lnTo>
                          <a:pt x="15" y="130"/>
                        </a:lnTo>
                        <a:lnTo>
                          <a:pt x="11" y="124"/>
                        </a:lnTo>
                        <a:lnTo>
                          <a:pt x="8" y="118"/>
                        </a:lnTo>
                        <a:lnTo>
                          <a:pt x="6" y="111"/>
                        </a:lnTo>
                        <a:lnTo>
                          <a:pt x="3" y="104"/>
                        </a:lnTo>
                        <a:lnTo>
                          <a:pt x="1" y="96"/>
                        </a:lnTo>
                        <a:lnTo>
                          <a:pt x="0" y="87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01" name="Freeform 353">
                    <a:extLst>
                      <a:ext uri="{FF2B5EF4-FFF2-40B4-BE49-F238E27FC236}">
                        <a16:creationId xmlns:a16="http://schemas.microsoft.com/office/drawing/2014/main" id="{831FC4B2-7F83-9E13-24B1-32869BC512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5684" y="884765"/>
                    <a:ext cx="48283" cy="57939"/>
                  </a:xfrm>
                  <a:custGeom>
                    <a:avLst/>
                    <a:gdLst>
                      <a:gd name="T0" fmla="*/ 176 w 176"/>
                      <a:gd name="T1" fmla="*/ 132 h 212"/>
                      <a:gd name="T2" fmla="*/ 174 w 176"/>
                      <a:gd name="T3" fmla="*/ 149 h 212"/>
                      <a:gd name="T4" fmla="*/ 169 w 176"/>
                      <a:gd name="T5" fmla="*/ 165 h 212"/>
                      <a:gd name="T6" fmla="*/ 161 w 176"/>
                      <a:gd name="T7" fmla="*/ 179 h 212"/>
                      <a:gd name="T8" fmla="*/ 151 w 176"/>
                      <a:gd name="T9" fmla="*/ 190 h 212"/>
                      <a:gd name="T10" fmla="*/ 139 w 176"/>
                      <a:gd name="T11" fmla="*/ 200 h 212"/>
                      <a:gd name="T12" fmla="*/ 125 w 176"/>
                      <a:gd name="T13" fmla="*/ 206 h 212"/>
                      <a:gd name="T14" fmla="*/ 108 w 176"/>
                      <a:gd name="T15" fmla="*/ 210 h 212"/>
                      <a:gd name="T16" fmla="*/ 91 w 176"/>
                      <a:gd name="T17" fmla="*/ 212 h 212"/>
                      <a:gd name="T18" fmla="*/ 71 w 176"/>
                      <a:gd name="T19" fmla="*/ 210 h 212"/>
                      <a:gd name="T20" fmla="*/ 53 w 176"/>
                      <a:gd name="T21" fmla="*/ 205 h 212"/>
                      <a:gd name="T22" fmla="*/ 38 w 176"/>
                      <a:gd name="T23" fmla="*/ 196 h 212"/>
                      <a:gd name="T24" fmla="*/ 25 w 176"/>
                      <a:gd name="T25" fmla="*/ 183 h 212"/>
                      <a:gd name="T26" fmla="*/ 14 w 176"/>
                      <a:gd name="T27" fmla="*/ 168 h 212"/>
                      <a:gd name="T28" fmla="*/ 6 w 176"/>
                      <a:gd name="T29" fmla="*/ 148 h 212"/>
                      <a:gd name="T30" fmla="*/ 1 w 176"/>
                      <a:gd name="T31" fmla="*/ 127 h 212"/>
                      <a:gd name="T32" fmla="*/ 0 w 176"/>
                      <a:gd name="T33" fmla="*/ 102 h 212"/>
                      <a:gd name="T34" fmla="*/ 1 w 176"/>
                      <a:gd name="T35" fmla="*/ 80 h 212"/>
                      <a:gd name="T36" fmla="*/ 6 w 176"/>
                      <a:gd name="T37" fmla="*/ 61 h 212"/>
                      <a:gd name="T38" fmla="*/ 15 w 176"/>
                      <a:gd name="T39" fmla="*/ 42 h 212"/>
                      <a:gd name="T40" fmla="*/ 26 w 176"/>
                      <a:gd name="T41" fmla="*/ 28 h 212"/>
                      <a:gd name="T42" fmla="*/ 39 w 176"/>
                      <a:gd name="T43" fmla="*/ 16 h 212"/>
                      <a:gd name="T44" fmla="*/ 55 w 176"/>
                      <a:gd name="T45" fmla="*/ 7 h 212"/>
                      <a:gd name="T46" fmla="*/ 74 w 176"/>
                      <a:gd name="T47" fmla="*/ 2 h 212"/>
                      <a:gd name="T48" fmla="*/ 94 w 176"/>
                      <a:gd name="T49" fmla="*/ 0 h 212"/>
                      <a:gd name="T50" fmla="*/ 110 w 176"/>
                      <a:gd name="T51" fmla="*/ 1 h 212"/>
                      <a:gd name="T52" fmla="*/ 125 w 176"/>
                      <a:gd name="T53" fmla="*/ 5 h 212"/>
                      <a:gd name="T54" fmla="*/ 138 w 176"/>
                      <a:gd name="T55" fmla="*/ 10 h 212"/>
                      <a:gd name="T56" fmla="*/ 150 w 176"/>
                      <a:gd name="T57" fmla="*/ 18 h 212"/>
                      <a:gd name="T58" fmla="*/ 159 w 176"/>
                      <a:gd name="T59" fmla="*/ 27 h 212"/>
                      <a:gd name="T60" fmla="*/ 167 w 176"/>
                      <a:gd name="T61" fmla="*/ 38 h 212"/>
                      <a:gd name="T62" fmla="*/ 172 w 176"/>
                      <a:gd name="T63" fmla="*/ 52 h 212"/>
                      <a:gd name="T64" fmla="*/ 175 w 176"/>
                      <a:gd name="T65" fmla="*/ 66 h 212"/>
                      <a:gd name="T66" fmla="*/ 146 w 176"/>
                      <a:gd name="T67" fmla="*/ 57 h 212"/>
                      <a:gd name="T68" fmla="*/ 137 w 176"/>
                      <a:gd name="T69" fmla="*/ 41 h 212"/>
                      <a:gd name="T70" fmla="*/ 122 w 176"/>
                      <a:gd name="T71" fmla="*/ 30 h 212"/>
                      <a:gd name="T72" fmla="*/ 103 w 176"/>
                      <a:gd name="T73" fmla="*/ 25 h 212"/>
                      <a:gd name="T74" fmla="*/ 85 w 176"/>
                      <a:gd name="T75" fmla="*/ 24 h 212"/>
                      <a:gd name="T76" fmla="*/ 72 w 176"/>
                      <a:gd name="T77" fmla="*/ 27 h 212"/>
                      <a:gd name="T78" fmla="*/ 59 w 176"/>
                      <a:gd name="T79" fmla="*/ 32 h 212"/>
                      <a:gd name="T80" fmla="*/ 49 w 176"/>
                      <a:gd name="T81" fmla="*/ 40 h 212"/>
                      <a:gd name="T82" fmla="*/ 41 w 176"/>
                      <a:gd name="T83" fmla="*/ 52 h 212"/>
                      <a:gd name="T84" fmla="*/ 35 w 176"/>
                      <a:gd name="T85" fmla="*/ 65 h 212"/>
                      <a:gd name="T86" fmla="*/ 31 w 176"/>
                      <a:gd name="T87" fmla="*/ 79 h 212"/>
                      <a:gd name="T88" fmla="*/ 29 w 176"/>
                      <a:gd name="T89" fmla="*/ 96 h 212"/>
                      <a:gd name="T90" fmla="*/ 29 w 176"/>
                      <a:gd name="T91" fmla="*/ 116 h 212"/>
                      <a:gd name="T92" fmla="*/ 31 w 176"/>
                      <a:gd name="T93" fmla="*/ 132 h 212"/>
                      <a:gd name="T94" fmla="*/ 35 w 176"/>
                      <a:gd name="T95" fmla="*/ 147 h 212"/>
                      <a:gd name="T96" fmla="*/ 42 w 176"/>
                      <a:gd name="T97" fmla="*/ 159 h 212"/>
                      <a:gd name="T98" fmla="*/ 50 w 176"/>
                      <a:gd name="T99" fmla="*/ 171 h 212"/>
                      <a:gd name="T100" fmla="*/ 60 w 176"/>
                      <a:gd name="T101" fmla="*/ 179 h 212"/>
                      <a:gd name="T102" fmla="*/ 73 w 176"/>
                      <a:gd name="T103" fmla="*/ 185 h 212"/>
                      <a:gd name="T104" fmla="*/ 85 w 176"/>
                      <a:gd name="T105" fmla="*/ 188 h 212"/>
                      <a:gd name="T106" fmla="*/ 98 w 176"/>
                      <a:gd name="T107" fmla="*/ 188 h 212"/>
                      <a:gd name="T108" fmla="*/ 109 w 176"/>
                      <a:gd name="T109" fmla="*/ 186 h 212"/>
                      <a:gd name="T110" fmla="*/ 119 w 176"/>
                      <a:gd name="T111" fmla="*/ 182 h 212"/>
                      <a:gd name="T112" fmla="*/ 129 w 176"/>
                      <a:gd name="T113" fmla="*/ 176 h 212"/>
                      <a:gd name="T114" fmla="*/ 137 w 176"/>
                      <a:gd name="T115" fmla="*/ 169 h 212"/>
                      <a:gd name="T116" fmla="*/ 143 w 176"/>
                      <a:gd name="T117" fmla="*/ 159 h 212"/>
                      <a:gd name="T118" fmla="*/ 147 w 176"/>
                      <a:gd name="T119" fmla="*/ 149 h 212"/>
                      <a:gd name="T120" fmla="*/ 149 w 176"/>
                      <a:gd name="T121" fmla="*/ 138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76" h="212">
                        <a:moveTo>
                          <a:pt x="150" y="132"/>
                        </a:moveTo>
                        <a:lnTo>
                          <a:pt x="176" y="132"/>
                        </a:lnTo>
                        <a:lnTo>
                          <a:pt x="175" y="141"/>
                        </a:lnTo>
                        <a:lnTo>
                          <a:pt x="174" y="149"/>
                        </a:lnTo>
                        <a:lnTo>
                          <a:pt x="172" y="157"/>
                        </a:lnTo>
                        <a:lnTo>
                          <a:pt x="169" y="165"/>
                        </a:lnTo>
                        <a:lnTo>
                          <a:pt x="165" y="172"/>
                        </a:lnTo>
                        <a:lnTo>
                          <a:pt x="161" y="179"/>
                        </a:lnTo>
                        <a:lnTo>
                          <a:pt x="157" y="185"/>
                        </a:lnTo>
                        <a:lnTo>
                          <a:pt x="151" y="190"/>
                        </a:lnTo>
                        <a:lnTo>
                          <a:pt x="145" y="195"/>
                        </a:lnTo>
                        <a:lnTo>
                          <a:pt x="139" y="200"/>
                        </a:lnTo>
                        <a:lnTo>
                          <a:pt x="132" y="203"/>
                        </a:lnTo>
                        <a:lnTo>
                          <a:pt x="125" y="206"/>
                        </a:lnTo>
                        <a:lnTo>
                          <a:pt x="116" y="209"/>
                        </a:lnTo>
                        <a:lnTo>
                          <a:pt x="108" y="210"/>
                        </a:lnTo>
                        <a:lnTo>
                          <a:pt x="100" y="211"/>
                        </a:lnTo>
                        <a:lnTo>
                          <a:pt x="91" y="212"/>
                        </a:lnTo>
                        <a:lnTo>
                          <a:pt x="81" y="211"/>
                        </a:lnTo>
                        <a:lnTo>
                          <a:pt x="71" y="210"/>
                        </a:lnTo>
                        <a:lnTo>
                          <a:pt x="61" y="208"/>
                        </a:lnTo>
                        <a:lnTo>
                          <a:pt x="53" y="205"/>
                        </a:lnTo>
                        <a:lnTo>
                          <a:pt x="45" y="201"/>
                        </a:lnTo>
                        <a:lnTo>
                          <a:pt x="38" y="196"/>
                        </a:lnTo>
                        <a:lnTo>
                          <a:pt x="31" y="190"/>
                        </a:lnTo>
                        <a:lnTo>
                          <a:pt x="25" y="183"/>
                        </a:lnTo>
                        <a:lnTo>
                          <a:pt x="19" y="176"/>
                        </a:lnTo>
                        <a:lnTo>
                          <a:pt x="14" y="168"/>
                        </a:lnTo>
                        <a:lnTo>
                          <a:pt x="9" y="158"/>
                        </a:lnTo>
                        <a:lnTo>
                          <a:pt x="6" y="148"/>
                        </a:lnTo>
                        <a:lnTo>
                          <a:pt x="3" y="138"/>
                        </a:lnTo>
                        <a:lnTo>
                          <a:pt x="1" y="127"/>
                        </a:lnTo>
                        <a:lnTo>
                          <a:pt x="0" y="116"/>
                        </a:lnTo>
                        <a:lnTo>
                          <a:pt x="0" y="102"/>
                        </a:lnTo>
                        <a:lnTo>
                          <a:pt x="0" y="91"/>
                        </a:lnTo>
                        <a:lnTo>
                          <a:pt x="1" y="80"/>
                        </a:lnTo>
                        <a:lnTo>
                          <a:pt x="3" y="70"/>
                        </a:lnTo>
                        <a:lnTo>
                          <a:pt x="6" y="61"/>
                        </a:lnTo>
                        <a:lnTo>
                          <a:pt x="10" y="52"/>
                        </a:lnTo>
                        <a:lnTo>
                          <a:pt x="15" y="42"/>
                        </a:lnTo>
                        <a:lnTo>
                          <a:pt x="20" y="35"/>
                        </a:lnTo>
                        <a:lnTo>
                          <a:pt x="26" y="28"/>
                        </a:lnTo>
                        <a:lnTo>
                          <a:pt x="32" y="21"/>
                        </a:lnTo>
                        <a:lnTo>
                          <a:pt x="39" y="16"/>
                        </a:lnTo>
                        <a:lnTo>
                          <a:pt x="47" y="11"/>
                        </a:lnTo>
                        <a:lnTo>
                          <a:pt x="55" y="7"/>
                        </a:lnTo>
                        <a:lnTo>
                          <a:pt x="64" y="4"/>
                        </a:lnTo>
                        <a:lnTo>
                          <a:pt x="74" y="2"/>
                        </a:lnTo>
                        <a:lnTo>
                          <a:pt x="83" y="1"/>
                        </a:lnTo>
                        <a:lnTo>
                          <a:pt x="94" y="0"/>
                        </a:lnTo>
                        <a:lnTo>
                          <a:pt x="102" y="0"/>
                        </a:lnTo>
                        <a:lnTo>
                          <a:pt x="110" y="1"/>
                        </a:lnTo>
                        <a:lnTo>
                          <a:pt x="117" y="3"/>
                        </a:lnTo>
                        <a:lnTo>
                          <a:pt x="125" y="5"/>
                        </a:lnTo>
                        <a:lnTo>
                          <a:pt x="132" y="7"/>
                        </a:lnTo>
                        <a:lnTo>
                          <a:pt x="138" y="10"/>
                        </a:lnTo>
                        <a:lnTo>
                          <a:pt x="144" y="13"/>
                        </a:lnTo>
                        <a:lnTo>
                          <a:pt x="150" y="18"/>
                        </a:lnTo>
                        <a:lnTo>
                          <a:pt x="155" y="22"/>
                        </a:lnTo>
                        <a:lnTo>
                          <a:pt x="159" y="27"/>
                        </a:lnTo>
                        <a:lnTo>
                          <a:pt x="163" y="32"/>
                        </a:lnTo>
                        <a:lnTo>
                          <a:pt x="167" y="38"/>
                        </a:lnTo>
                        <a:lnTo>
                          <a:pt x="170" y="44"/>
                        </a:lnTo>
                        <a:lnTo>
                          <a:pt x="172" y="52"/>
                        </a:lnTo>
                        <a:lnTo>
                          <a:pt x="173" y="59"/>
                        </a:lnTo>
                        <a:lnTo>
                          <a:pt x="175" y="66"/>
                        </a:lnTo>
                        <a:lnTo>
                          <a:pt x="148" y="66"/>
                        </a:lnTo>
                        <a:lnTo>
                          <a:pt x="146" y="57"/>
                        </a:lnTo>
                        <a:lnTo>
                          <a:pt x="142" y="49"/>
                        </a:lnTo>
                        <a:lnTo>
                          <a:pt x="137" y="41"/>
                        </a:lnTo>
                        <a:lnTo>
                          <a:pt x="130" y="35"/>
                        </a:lnTo>
                        <a:lnTo>
                          <a:pt x="122" y="30"/>
                        </a:lnTo>
                        <a:lnTo>
                          <a:pt x="113" y="27"/>
                        </a:lnTo>
                        <a:lnTo>
                          <a:pt x="103" y="25"/>
                        </a:lnTo>
                        <a:lnTo>
                          <a:pt x="93" y="24"/>
                        </a:lnTo>
                        <a:lnTo>
                          <a:pt x="85" y="24"/>
                        </a:lnTo>
                        <a:lnTo>
                          <a:pt x="78" y="25"/>
                        </a:lnTo>
                        <a:lnTo>
                          <a:pt x="72" y="27"/>
                        </a:lnTo>
                        <a:lnTo>
                          <a:pt x="65" y="29"/>
                        </a:lnTo>
                        <a:lnTo>
                          <a:pt x="59" y="32"/>
                        </a:lnTo>
                        <a:lnTo>
                          <a:pt x="54" y="36"/>
                        </a:lnTo>
                        <a:lnTo>
                          <a:pt x="49" y="40"/>
                        </a:lnTo>
                        <a:lnTo>
                          <a:pt x="45" y="45"/>
                        </a:lnTo>
                        <a:lnTo>
                          <a:pt x="41" y="52"/>
                        </a:lnTo>
                        <a:lnTo>
                          <a:pt x="38" y="58"/>
                        </a:lnTo>
                        <a:lnTo>
                          <a:pt x="35" y="65"/>
                        </a:lnTo>
                        <a:lnTo>
                          <a:pt x="33" y="72"/>
                        </a:lnTo>
                        <a:lnTo>
                          <a:pt x="31" y="79"/>
                        </a:lnTo>
                        <a:lnTo>
                          <a:pt x="29" y="88"/>
                        </a:lnTo>
                        <a:lnTo>
                          <a:pt x="29" y="96"/>
                        </a:lnTo>
                        <a:lnTo>
                          <a:pt x="28" y="107"/>
                        </a:lnTo>
                        <a:lnTo>
                          <a:pt x="29" y="116"/>
                        </a:lnTo>
                        <a:lnTo>
                          <a:pt x="29" y="124"/>
                        </a:lnTo>
                        <a:lnTo>
                          <a:pt x="31" y="132"/>
                        </a:lnTo>
                        <a:lnTo>
                          <a:pt x="33" y="139"/>
                        </a:lnTo>
                        <a:lnTo>
                          <a:pt x="35" y="147"/>
                        </a:lnTo>
                        <a:lnTo>
                          <a:pt x="38" y="153"/>
                        </a:lnTo>
                        <a:lnTo>
                          <a:pt x="42" y="159"/>
                        </a:lnTo>
                        <a:lnTo>
                          <a:pt x="46" y="166"/>
                        </a:lnTo>
                        <a:lnTo>
                          <a:pt x="50" y="171"/>
                        </a:lnTo>
                        <a:lnTo>
                          <a:pt x="55" y="176"/>
                        </a:lnTo>
                        <a:lnTo>
                          <a:pt x="60" y="179"/>
                        </a:lnTo>
                        <a:lnTo>
                          <a:pt x="66" y="182"/>
                        </a:lnTo>
                        <a:lnTo>
                          <a:pt x="73" y="185"/>
                        </a:lnTo>
                        <a:lnTo>
                          <a:pt x="79" y="187"/>
                        </a:lnTo>
                        <a:lnTo>
                          <a:pt x="85" y="188"/>
                        </a:lnTo>
                        <a:lnTo>
                          <a:pt x="92" y="188"/>
                        </a:lnTo>
                        <a:lnTo>
                          <a:pt x="98" y="188"/>
                        </a:lnTo>
                        <a:lnTo>
                          <a:pt x="104" y="187"/>
                        </a:lnTo>
                        <a:lnTo>
                          <a:pt x="109" y="186"/>
                        </a:lnTo>
                        <a:lnTo>
                          <a:pt x="114" y="184"/>
                        </a:lnTo>
                        <a:lnTo>
                          <a:pt x="119" y="182"/>
                        </a:lnTo>
                        <a:lnTo>
                          <a:pt x="125" y="179"/>
                        </a:lnTo>
                        <a:lnTo>
                          <a:pt x="129" y="176"/>
                        </a:lnTo>
                        <a:lnTo>
                          <a:pt x="133" y="173"/>
                        </a:lnTo>
                        <a:lnTo>
                          <a:pt x="137" y="169"/>
                        </a:lnTo>
                        <a:lnTo>
                          <a:pt x="140" y="165"/>
                        </a:lnTo>
                        <a:lnTo>
                          <a:pt x="143" y="159"/>
                        </a:lnTo>
                        <a:lnTo>
                          <a:pt x="145" y="154"/>
                        </a:lnTo>
                        <a:lnTo>
                          <a:pt x="147" y="149"/>
                        </a:lnTo>
                        <a:lnTo>
                          <a:pt x="148" y="144"/>
                        </a:lnTo>
                        <a:lnTo>
                          <a:pt x="149" y="138"/>
                        </a:lnTo>
                        <a:lnTo>
                          <a:pt x="150" y="1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02" name="Freeform 354">
                    <a:extLst>
                      <a:ext uri="{FF2B5EF4-FFF2-40B4-BE49-F238E27FC236}">
                        <a16:creationId xmlns:a16="http://schemas.microsoft.com/office/drawing/2014/main" id="{010275D3-9C94-64FD-08CA-15C49E2AC4B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698795" y="900859"/>
                    <a:ext cx="37017" cy="41845"/>
                  </a:xfrm>
                  <a:custGeom>
                    <a:avLst/>
                    <a:gdLst>
                      <a:gd name="T0" fmla="*/ 87 w 138"/>
                      <a:gd name="T1" fmla="*/ 141 h 155"/>
                      <a:gd name="T2" fmla="*/ 68 w 138"/>
                      <a:gd name="T3" fmla="*/ 151 h 155"/>
                      <a:gd name="T4" fmla="*/ 48 w 138"/>
                      <a:gd name="T5" fmla="*/ 155 h 155"/>
                      <a:gd name="T6" fmla="*/ 19 w 138"/>
                      <a:gd name="T7" fmla="*/ 148 h 155"/>
                      <a:gd name="T8" fmla="*/ 3 w 138"/>
                      <a:gd name="T9" fmla="*/ 130 h 155"/>
                      <a:gd name="T10" fmla="*/ 1 w 138"/>
                      <a:gd name="T11" fmla="*/ 101 h 155"/>
                      <a:gd name="T12" fmla="*/ 12 w 138"/>
                      <a:gd name="T13" fmla="*/ 80 h 155"/>
                      <a:gd name="T14" fmla="*/ 38 w 138"/>
                      <a:gd name="T15" fmla="*/ 67 h 155"/>
                      <a:gd name="T16" fmla="*/ 67 w 138"/>
                      <a:gd name="T17" fmla="*/ 64 h 155"/>
                      <a:gd name="T18" fmla="*/ 93 w 138"/>
                      <a:gd name="T19" fmla="*/ 58 h 155"/>
                      <a:gd name="T20" fmla="*/ 98 w 138"/>
                      <a:gd name="T21" fmla="*/ 43 h 155"/>
                      <a:gd name="T22" fmla="*/ 92 w 138"/>
                      <a:gd name="T23" fmla="*/ 30 h 155"/>
                      <a:gd name="T24" fmla="*/ 79 w 138"/>
                      <a:gd name="T25" fmla="*/ 23 h 155"/>
                      <a:gd name="T26" fmla="*/ 56 w 138"/>
                      <a:gd name="T27" fmla="*/ 22 h 155"/>
                      <a:gd name="T28" fmla="*/ 38 w 138"/>
                      <a:gd name="T29" fmla="*/ 28 h 155"/>
                      <a:gd name="T30" fmla="*/ 30 w 138"/>
                      <a:gd name="T31" fmla="*/ 42 h 155"/>
                      <a:gd name="T32" fmla="*/ 7 w 138"/>
                      <a:gd name="T33" fmla="*/ 47 h 155"/>
                      <a:gd name="T34" fmla="*/ 9 w 138"/>
                      <a:gd name="T35" fmla="*/ 32 h 155"/>
                      <a:gd name="T36" fmla="*/ 15 w 138"/>
                      <a:gd name="T37" fmla="*/ 19 h 155"/>
                      <a:gd name="T38" fmla="*/ 26 w 138"/>
                      <a:gd name="T39" fmla="*/ 9 h 155"/>
                      <a:gd name="T40" fmla="*/ 41 w 138"/>
                      <a:gd name="T41" fmla="*/ 3 h 155"/>
                      <a:gd name="T42" fmla="*/ 79 w 138"/>
                      <a:gd name="T43" fmla="*/ 0 h 155"/>
                      <a:gd name="T44" fmla="*/ 101 w 138"/>
                      <a:gd name="T45" fmla="*/ 6 h 155"/>
                      <a:gd name="T46" fmla="*/ 112 w 138"/>
                      <a:gd name="T47" fmla="*/ 13 h 155"/>
                      <a:gd name="T48" fmla="*/ 119 w 138"/>
                      <a:gd name="T49" fmla="*/ 24 h 155"/>
                      <a:gd name="T50" fmla="*/ 122 w 138"/>
                      <a:gd name="T51" fmla="*/ 118 h 155"/>
                      <a:gd name="T52" fmla="*/ 127 w 138"/>
                      <a:gd name="T53" fmla="*/ 132 h 155"/>
                      <a:gd name="T54" fmla="*/ 134 w 138"/>
                      <a:gd name="T55" fmla="*/ 133 h 155"/>
                      <a:gd name="T56" fmla="*/ 138 w 138"/>
                      <a:gd name="T57" fmla="*/ 151 h 155"/>
                      <a:gd name="T58" fmla="*/ 127 w 138"/>
                      <a:gd name="T59" fmla="*/ 153 h 155"/>
                      <a:gd name="T60" fmla="*/ 113 w 138"/>
                      <a:gd name="T61" fmla="*/ 152 h 155"/>
                      <a:gd name="T62" fmla="*/ 103 w 138"/>
                      <a:gd name="T63" fmla="*/ 145 h 155"/>
                      <a:gd name="T64" fmla="*/ 100 w 138"/>
                      <a:gd name="T65" fmla="*/ 132 h 155"/>
                      <a:gd name="T66" fmla="*/ 91 w 138"/>
                      <a:gd name="T67" fmla="*/ 79 h 155"/>
                      <a:gd name="T68" fmla="*/ 63 w 138"/>
                      <a:gd name="T69" fmla="*/ 84 h 155"/>
                      <a:gd name="T70" fmla="*/ 45 w 138"/>
                      <a:gd name="T71" fmla="*/ 87 h 155"/>
                      <a:gd name="T72" fmla="*/ 31 w 138"/>
                      <a:gd name="T73" fmla="*/ 94 h 155"/>
                      <a:gd name="T74" fmla="*/ 25 w 138"/>
                      <a:gd name="T75" fmla="*/ 105 h 155"/>
                      <a:gd name="T76" fmla="*/ 27 w 138"/>
                      <a:gd name="T77" fmla="*/ 121 h 155"/>
                      <a:gd name="T78" fmla="*/ 35 w 138"/>
                      <a:gd name="T79" fmla="*/ 130 h 155"/>
                      <a:gd name="T80" fmla="*/ 52 w 138"/>
                      <a:gd name="T81" fmla="*/ 134 h 155"/>
                      <a:gd name="T82" fmla="*/ 77 w 138"/>
                      <a:gd name="T83" fmla="*/ 128 h 155"/>
                      <a:gd name="T84" fmla="*/ 93 w 138"/>
                      <a:gd name="T85" fmla="*/ 113 h 155"/>
                      <a:gd name="T86" fmla="*/ 97 w 138"/>
                      <a:gd name="T87" fmla="*/ 76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8" h="155">
                        <a:moveTo>
                          <a:pt x="100" y="131"/>
                        </a:moveTo>
                        <a:lnTo>
                          <a:pt x="93" y="137"/>
                        </a:lnTo>
                        <a:lnTo>
                          <a:pt x="87" y="141"/>
                        </a:lnTo>
                        <a:lnTo>
                          <a:pt x="81" y="145"/>
                        </a:lnTo>
                        <a:lnTo>
                          <a:pt x="75" y="149"/>
                        </a:lnTo>
                        <a:lnTo>
                          <a:pt x="68" y="151"/>
                        </a:lnTo>
                        <a:lnTo>
                          <a:pt x="62" y="153"/>
                        </a:lnTo>
                        <a:lnTo>
                          <a:pt x="55" y="154"/>
                        </a:lnTo>
                        <a:lnTo>
                          <a:pt x="48" y="155"/>
                        </a:lnTo>
                        <a:lnTo>
                          <a:pt x="36" y="154"/>
                        </a:lnTo>
                        <a:lnTo>
                          <a:pt x="27" y="152"/>
                        </a:lnTo>
                        <a:lnTo>
                          <a:pt x="19" y="148"/>
                        </a:lnTo>
                        <a:lnTo>
                          <a:pt x="12" y="143"/>
                        </a:lnTo>
                        <a:lnTo>
                          <a:pt x="7" y="137"/>
                        </a:lnTo>
                        <a:lnTo>
                          <a:pt x="3" y="130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1"/>
                        </a:lnTo>
                        <a:lnTo>
                          <a:pt x="3" y="93"/>
                        </a:lnTo>
                        <a:lnTo>
                          <a:pt x="7" y="86"/>
                        </a:lnTo>
                        <a:lnTo>
                          <a:pt x="12" y="80"/>
                        </a:lnTo>
                        <a:lnTo>
                          <a:pt x="19" y="75"/>
                        </a:lnTo>
                        <a:lnTo>
                          <a:pt x="28" y="71"/>
                        </a:lnTo>
                        <a:lnTo>
                          <a:pt x="38" y="67"/>
                        </a:lnTo>
                        <a:lnTo>
                          <a:pt x="50" y="65"/>
                        </a:lnTo>
                        <a:lnTo>
                          <a:pt x="58" y="65"/>
                        </a:lnTo>
                        <a:lnTo>
                          <a:pt x="67" y="64"/>
                        </a:lnTo>
                        <a:lnTo>
                          <a:pt x="82" y="62"/>
                        </a:lnTo>
                        <a:lnTo>
                          <a:pt x="90" y="60"/>
                        </a:lnTo>
                        <a:lnTo>
                          <a:pt x="93" y="58"/>
                        </a:lnTo>
                        <a:lnTo>
                          <a:pt x="96" y="56"/>
                        </a:lnTo>
                        <a:lnTo>
                          <a:pt x="97" y="51"/>
                        </a:lnTo>
                        <a:lnTo>
                          <a:pt x="98" y="43"/>
                        </a:lnTo>
                        <a:lnTo>
                          <a:pt x="97" y="38"/>
                        </a:lnTo>
                        <a:lnTo>
                          <a:pt x="96" y="34"/>
                        </a:lnTo>
                        <a:lnTo>
                          <a:pt x="92" y="30"/>
                        </a:lnTo>
                        <a:lnTo>
                          <a:pt x="89" y="27"/>
                        </a:lnTo>
                        <a:lnTo>
                          <a:pt x="84" y="24"/>
                        </a:lnTo>
                        <a:lnTo>
                          <a:pt x="79" y="23"/>
                        </a:lnTo>
                        <a:lnTo>
                          <a:pt x="72" y="22"/>
                        </a:lnTo>
                        <a:lnTo>
                          <a:pt x="64" y="21"/>
                        </a:lnTo>
                        <a:lnTo>
                          <a:pt x="56" y="22"/>
                        </a:lnTo>
                        <a:lnTo>
                          <a:pt x="50" y="23"/>
                        </a:lnTo>
                        <a:lnTo>
                          <a:pt x="44" y="25"/>
                        </a:lnTo>
                        <a:lnTo>
                          <a:pt x="38" y="28"/>
                        </a:lnTo>
                        <a:lnTo>
                          <a:pt x="34" y="32"/>
                        </a:lnTo>
                        <a:lnTo>
                          <a:pt x="32" y="36"/>
                        </a:lnTo>
                        <a:lnTo>
                          <a:pt x="30" y="42"/>
                        </a:lnTo>
                        <a:lnTo>
                          <a:pt x="29" y="48"/>
                        </a:lnTo>
                        <a:lnTo>
                          <a:pt x="7" y="48"/>
                        </a:lnTo>
                        <a:lnTo>
                          <a:pt x="7" y="47"/>
                        </a:lnTo>
                        <a:lnTo>
                          <a:pt x="7" y="41"/>
                        </a:lnTo>
                        <a:lnTo>
                          <a:pt x="8" y="36"/>
                        </a:lnTo>
                        <a:lnTo>
                          <a:pt x="9" y="32"/>
                        </a:lnTo>
                        <a:lnTo>
                          <a:pt x="10" y="27"/>
                        </a:lnTo>
                        <a:lnTo>
                          <a:pt x="13" y="23"/>
                        </a:lnTo>
                        <a:lnTo>
                          <a:pt x="15" y="19"/>
                        </a:lnTo>
                        <a:lnTo>
                          <a:pt x="18" y="16"/>
                        </a:lnTo>
                        <a:lnTo>
                          <a:pt x="22" y="12"/>
                        </a:lnTo>
                        <a:lnTo>
                          <a:pt x="26" y="9"/>
                        </a:lnTo>
                        <a:lnTo>
                          <a:pt x="30" y="7"/>
                        </a:lnTo>
                        <a:lnTo>
                          <a:pt x="35" y="5"/>
                        </a:lnTo>
                        <a:lnTo>
                          <a:pt x="41" y="3"/>
                        </a:lnTo>
                        <a:lnTo>
                          <a:pt x="52" y="0"/>
                        </a:lnTo>
                        <a:lnTo>
                          <a:pt x="65" y="0"/>
                        </a:lnTo>
                        <a:lnTo>
                          <a:pt x="79" y="0"/>
                        </a:lnTo>
                        <a:lnTo>
                          <a:pt x="90" y="2"/>
                        </a:lnTo>
                        <a:lnTo>
                          <a:pt x="96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9" y="11"/>
                        </a:lnTo>
                        <a:lnTo>
                          <a:pt x="112" y="13"/>
                        </a:lnTo>
                        <a:lnTo>
                          <a:pt x="115" y="17"/>
                        </a:lnTo>
                        <a:lnTo>
                          <a:pt x="117" y="20"/>
                        </a:lnTo>
                        <a:lnTo>
                          <a:pt x="119" y="24"/>
                        </a:lnTo>
                        <a:lnTo>
                          <a:pt x="121" y="34"/>
                        </a:lnTo>
                        <a:lnTo>
                          <a:pt x="122" y="44"/>
                        </a:lnTo>
                        <a:lnTo>
                          <a:pt x="122" y="118"/>
                        </a:lnTo>
                        <a:lnTo>
                          <a:pt x="123" y="126"/>
                        </a:lnTo>
                        <a:lnTo>
                          <a:pt x="124" y="130"/>
                        </a:lnTo>
                        <a:lnTo>
                          <a:pt x="127" y="132"/>
                        </a:lnTo>
                        <a:lnTo>
                          <a:pt x="132" y="133"/>
                        </a:lnTo>
                        <a:lnTo>
                          <a:pt x="133" y="133"/>
                        </a:lnTo>
                        <a:lnTo>
                          <a:pt x="134" y="133"/>
                        </a:lnTo>
                        <a:lnTo>
                          <a:pt x="136" y="133"/>
                        </a:lnTo>
                        <a:lnTo>
                          <a:pt x="138" y="132"/>
                        </a:lnTo>
                        <a:lnTo>
                          <a:pt x="138" y="151"/>
                        </a:lnTo>
                        <a:lnTo>
                          <a:pt x="134" y="152"/>
                        </a:lnTo>
                        <a:lnTo>
                          <a:pt x="130" y="153"/>
                        </a:lnTo>
                        <a:lnTo>
                          <a:pt x="127" y="153"/>
                        </a:lnTo>
                        <a:lnTo>
                          <a:pt x="124" y="153"/>
                        </a:lnTo>
                        <a:lnTo>
                          <a:pt x="118" y="153"/>
                        </a:lnTo>
                        <a:lnTo>
                          <a:pt x="113" y="152"/>
                        </a:lnTo>
                        <a:lnTo>
                          <a:pt x="109" y="150"/>
                        </a:lnTo>
                        <a:lnTo>
                          <a:pt x="106" y="148"/>
                        </a:lnTo>
                        <a:lnTo>
                          <a:pt x="103" y="145"/>
                        </a:lnTo>
                        <a:lnTo>
                          <a:pt x="101" y="141"/>
                        </a:lnTo>
                        <a:lnTo>
                          <a:pt x="100" y="137"/>
                        </a:lnTo>
                        <a:lnTo>
                          <a:pt x="100" y="132"/>
                        </a:lnTo>
                        <a:lnTo>
                          <a:pt x="100" y="131"/>
                        </a:lnTo>
                        <a:close/>
                        <a:moveTo>
                          <a:pt x="97" y="76"/>
                        </a:moveTo>
                        <a:lnTo>
                          <a:pt x="91" y="79"/>
                        </a:lnTo>
                        <a:lnTo>
                          <a:pt x="83" y="81"/>
                        </a:lnTo>
                        <a:lnTo>
                          <a:pt x="74" y="83"/>
                        </a:lnTo>
                        <a:lnTo>
                          <a:pt x="63" y="84"/>
                        </a:lnTo>
                        <a:lnTo>
                          <a:pt x="56" y="85"/>
                        </a:lnTo>
                        <a:lnTo>
                          <a:pt x="51" y="86"/>
                        </a:lnTo>
                        <a:lnTo>
                          <a:pt x="45" y="87"/>
                        </a:lnTo>
                        <a:lnTo>
                          <a:pt x="38" y="89"/>
                        </a:lnTo>
                        <a:lnTo>
                          <a:pt x="34" y="91"/>
                        </a:lnTo>
                        <a:lnTo>
                          <a:pt x="31" y="94"/>
                        </a:lnTo>
                        <a:lnTo>
                          <a:pt x="28" y="97"/>
                        </a:lnTo>
                        <a:lnTo>
                          <a:pt x="26" y="101"/>
                        </a:lnTo>
                        <a:lnTo>
                          <a:pt x="25" y="105"/>
                        </a:lnTo>
                        <a:lnTo>
                          <a:pt x="25" y="111"/>
                        </a:lnTo>
                        <a:lnTo>
                          <a:pt x="25" y="116"/>
                        </a:lnTo>
                        <a:lnTo>
                          <a:pt x="27" y="121"/>
                        </a:lnTo>
                        <a:lnTo>
                          <a:pt x="29" y="125"/>
                        </a:lnTo>
                        <a:lnTo>
                          <a:pt x="32" y="128"/>
                        </a:lnTo>
                        <a:lnTo>
                          <a:pt x="35" y="130"/>
                        </a:lnTo>
                        <a:lnTo>
                          <a:pt x="41" y="132"/>
                        </a:lnTo>
                        <a:lnTo>
                          <a:pt x="46" y="133"/>
                        </a:lnTo>
                        <a:lnTo>
                          <a:pt x="52" y="134"/>
                        </a:lnTo>
                        <a:lnTo>
                          <a:pt x="61" y="133"/>
                        </a:lnTo>
                        <a:lnTo>
                          <a:pt x="70" y="131"/>
                        </a:lnTo>
                        <a:lnTo>
                          <a:pt x="77" y="128"/>
                        </a:lnTo>
                        <a:lnTo>
                          <a:pt x="84" y="124"/>
                        </a:lnTo>
                        <a:lnTo>
                          <a:pt x="89" y="118"/>
                        </a:lnTo>
                        <a:lnTo>
                          <a:pt x="93" y="113"/>
                        </a:lnTo>
                        <a:lnTo>
                          <a:pt x="97" y="105"/>
                        </a:lnTo>
                        <a:lnTo>
                          <a:pt x="97" y="98"/>
                        </a:lnTo>
                        <a:lnTo>
                          <a:pt x="9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03" name="Freeform 355">
                    <a:extLst>
                      <a:ext uri="{FF2B5EF4-FFF2-40B4-BE49-F238E27FC236}">
                        <a16:creationId xmlns:a16="http://schemas.microsoft.com/office/drawing/2014/main" id="{95378840-9DE7-7D63-76D3-71F51EFCD8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42249" y="900859"/>
                    <a:ext cx="54720" cy="40236"/>
                  </a:xfrm>
                  <a:custGeom>
                    <a:avLst/>
                    <a:gdLst>
                      <a:gd name="T0" fmla="*/ 179 w 203"/>
                      <a:gd name="T1" fmla="*/ 60 h 149"/>
                      <a:gd name="T2" fmla="*/ 177 w 203"/>
                      <a:gd name="T3" fmla="*/ 40 h 149"/>
                      <a:gd name="T4" fmla="*/ 173 w 203"/>
                      <a:gd name="T5" fmla="*/ 29 h 149"/>
                      <a:gd name="T6" fmla="*/ 165 w 203"/>
                      <a:gd name="T7" fmla="*/ 23 h 149"/>
                      <a:gd name="T8" fmla="*/ 151 w 203"/>
                      <a:gd name="T9" fmla="*/ 21 h 149"/>
                      <a:gd name="T10" fmla="*/ 136 w 203"/>
                      <a:gd name="T11" fmla="*/ 24 h 149"/>
                      <a:gd name="T12" fmla="*/ 124 w 203"/>
                      <a:gd name="T13" fmla="*/ 32 h 149"/>
                      <a:gd name="T14" fmla="*/ 117 w 203"/>
                      <a:gd name="T15" fmla="*/ 45 h 149"/>
                      <a:gd name="T16" fmla="*/ 114 w 203"/>
                      <a:gd name="T17" fmla="*/ 63 h 149"/>
                      <a:gd name="T18" fmla="*/ 89 w 203"/>
                      <a:gd name="T19" fmla="*/ 149 h 149"/>
                      <a:gd name="T20" fmla="*/ 88 w 203"/>
                      <a:gd name="T21" fmla="*/ 50 h 149"/>
                      <a:gd name="T22" fmla="*/ 85 w 203"/>
                      <a:gd name="T23" fmla="*/ 34 h 149"/>
                      <a:gd name="T24" fmla="*/ 79 w 203"/>
                      <a:gd name="T25" fmla="*/ 25 h 149"/>
                      <a:gd name="T26" fmla="*/ 69 w 203"/>
                      <a:gd name="T27" fmla="*/ 21 h 149"/>
                      <a:gd name="T28" fmla="*/ 54 w 203"/>
                      <a:gd name="T29" fmla="*/ 22 h 149"/>
                      <a:gd name="T30" fmla="*/ 40 w 203"/>
                      <a:gd name="T31" fmla="*/ 27 h 149"/>
                      <a:gd name="T32" fmla="*/ 30 w 203"/>
                      <a:gd name="T33" fmla="*/ 38 h 149"/>
                      <a:gd name="T34" fmla="*/ 25 w 203"/>
                      <a:gd name="T35" fmla="*/ 54 h 149"/>
                      <a:gd name="T36" fmla="*/ 24 w 203"/>
                      <a:gd name="T37" fmla="*/ 149 h 149"/>
                      <a:gd name="T38" fmla="*/ 0 w 203"/>
                      <a:gd name="T39" fmla="*/ 3 h 149"/>
                      <a:gd name="T40" fmla="*/ 23 w 203"/>
                      <a:gd name="T41" fmla="*/ 24 h 149"/>
                      <a:gd name="T42" fmla="*/ 32 w 203"/>
                      <a:gd name="T43" fmla="*/ 13 h 149"/>
                      <a:gd name="T44" fmla="*/ 42 w 203"/>
                      <a:gd name="T45" fmla="*/ 6 h 149"/>
                      <a:gd name="T46" fmla="*/ 55 w 203"/>
                      <a:gd name="T47" fmla="*/ 1 h 149"/>
                      <a:gd name="T48" fmla="*/ 69 w 203"/>
                      <a:gd name="T49" fmla="*/ 0 h 149"/>
                      <a:gd name="T50" fmla="*/ 82 w 203"/>
                      <a:gd name="T51" fmla="*/ 1 h 149"/>
                      <a:gd name="T52" fmla="*/ 92 w 203"/>
                      <a:gd name="T53" fmla="*/ 5 h 149"/>
                      <a:gd name="T54" fmla="*/ 101 w 203"/>
                      <a:gd name="T55" fmla="*/ 12 h 149"/>
                      <a:gd name="T56" fmla="*/ 110 w 203"/>
                      <a:gd name="T57" fmla="*/ 22 h 149"/>
                      <a:gd name="T58" fmla="*/ 119 w 203"/>
                      <a:gd name="T59" fmla="*/ 12 h 149"/>
                      <a:gd name="T60" fmla="*/ 130 w 203"/>
                      <a:gd name="T61" fmla="*/ 5 h 149"/>
                      <a:gd name="T62" fmla="*/ 142 w 203"/>
                      <a:gd name="T63" fmla="*/ 1 h 149"/>
                      <a:gd name="T64" fmla="*/ 156 w 203"/>
                      <a:gd name="T65" fmla="*/ 0 h 149"/>
                      <a:gd name="T66" fmla="*/ 170 w 203"/>
                      <a:gd name="T67" fmla="*/ 1 h 149"/>
                      <a:gd name="T68" fmla="*/ 181 w 203"/>
                      <a:gd name="T69" fmla="*/ 5 h 149"/>
                      <a:gd name="T70" fmla="*/ 190 w 203"/>
                      <a:gd name="T71" fmla="*/ 11 h 149"/>
                      <a:gd name="T72" fmla="*/ 197 w 203"/>
                      <a:gd name="T73" fmla="*/ 19 h 149"/>
                      <a:gd name="T74" fmla="*/ 201 w 203"/>
                      <a:gd name="T75" fmla="*/ 33 h 149"/>
                      <a:gd name="T76" fmla="*/ 203 w 203"/>
                      <a:gd name="T77" fmla="*/ 58 h 149"/>
                      <a:gd name="T78" fmla="*/ 203 w 203"/>
                      <a:gd name="T79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03" h="149">
                        <a:moveTo>
                          <a:pt x="179" y="149"/>
                        </a:moveTo>
                        <a:lnTo>
                          <a:pt x="179" y="60"/>
                        </a:lnTo>
                        <a:lnTo>
                          <a:pt x="178" y="50"/>
                        </a:lnTo>
                        <a:lnTo>
                          <a:pt x="177" y="40"/>
                        </a:lnTo>
                        <a:lnTo>
                          <a:pt x="175" y="34"/>
                        </a:lnTo>
                        <a:lnTo>
                          <a:pt x="173" y="29"/>
                        </a:lnTo>
                        <a:lnTo>
                          <a:pt x="169" y="25"/>
                        </a:lnTo>
                        <a:lnTo>
                          <a:pt x="165" y="23"/>
                        </a:lnTo>
                        <a:lnTo>
                          <a:pt x="158" y="21"/>
                        </a:lnTo>
                        <a:lnTo>
                          <a:pt x="151" y="21"/>
                        </a:lnTo>
                        <a:lnTo>
                          <a:pt x="143" y="22"/>
                        </a:lnTo>
                        <a:lnTo>
                          <a:pt x="136" y="24"/>
                        </a:lnTo>
                        <a:lnTo>
                          <a:pt x="129" y="27"/>
                        </a:lnTo>
                        <a:lnTo>
                          <a:pt x="124" y="32"/>
                        </a:lnTo>
                        <a:lnTo>
                          <a:pt x="120" y="38"/>
                        </a:lnTo>
                        <a:lnTo>
                          <a:pt x="117" y="45"/>
                        </a:lnTo>
                        <a:lnTo>
                          <a:pt x="115" y="54"/>
                        </a:lnTo>
                        <a:lnTo>
                          <a:pt x="114" y="63"/>
                        </a:lnTo>
                        <a:lnTo>
                          <a:pt x="114" y="149"/>
                        </a:lnTo>
                        <a:lnTo>
                          <a:pt x="89" y="149"/>
                        </a:lnTo>
                        <a:lnTo>
                          <a:pt x="89" y="60"/>
                        </a:lnTo>
                        <a:lnTo>
                          <a:pt x="88" y="50"/>
                        </a:lnTo>
                        <a:lnTo>
                          <a:pt x="87" y="40"/>
                        </a:lnTo>
                        <a:lnTo>
                          <a:pt x="85" y="34"/>
                        </a:lnTo>
                        <a:lnTo>
                          <a:pt x="83" y="29"/>
                        </a:lnTo>
                        <a:lnTo>
                          <a:pt x="79" y="25"/>
                        </a:lnTo>
                        <a:lnTo>
                          <a:pt x="75" y="23"/>
                        </a:lnTo>
                        <a:lnTo>
                          <a:pt x="69" y="21"/>
                        </a:lnTo>
                        <a:lnTo>
                          <a:pt x="62" y="21"/>
                        </a:lnTo>
                        <a:lnTo>
                          <a:pt x="54" y="22"/>
                        </a:lnTo>
                        <a:lnTo>
                          <a:pt x="47" y="24"/>
                        </a:lnTo>
                        <a:lnTo>
                          <a:pt x="40" y="27"/>
                        </a:lnTo>
                        <a:lnTo>
                          <a:pt x="34" y="32"/>
                        </a:lnTo>
                        <a:lnTo>
                          <a:pt x="30" y="38"/>
                        </a:lnTo>
                        <a:lnTo>
                          <a:pt x="27" y="45"/>
                        </a:lnTo>
                        <a:lnTo>
                          <a:pt x="25" y="54"/>
                        </a:lnTo>
                        <a:lnTo>
                          <a:pt x="24" y="63"/>
                        </a:lnTo>
                        <a:lnTo>
                          <a:pt x="24" y="149"/>
                        </a:lnTo>
                        <a:lnTo>
                          <a:pt x="0" y="149"/>
                        </a:lnTo>
                        <a:lnTo>
                          <a:pt x="0" y="3"/>
                        </a:lnTo>
                        <a:lnTo>
                          <a:pt x="23" y="3"/>
                        </a:lnTo>
                        <a:lnTo>
                          <a:pt x="23" y="24"/>
                        </a:lnTo>
                        <a:lnTo>
                          <a:pt x="28" y="18"/>
                        </a:lnTo>
                        <a:lnTo>
                          <a:pt x="32" y="13"/>
                        </a:lnTo>
                        <a:lnTo>
                          <a:pt x="37" y="9"/>
                        </a:lnTo>
                        <a:lnTo>
                          <a:pt x="42" y="6"/>
                        </a:lnTo>
                        <a:lnTo>
                          <a:pt x="49" y="3"/>
                        </a:lnTo>
                        <a:lnTo>
                          <a:pt x="55" y="1"/>
                        </a:lnTo>
                        <a:lnTo>
                          <a:pt x="62" y="0"/>
                        </a:lnTo>
                        <a:lnTo>
                          <a:pt x="69" y="0"/>
                        </a:lnTo>
                        <a:lnTo>
                          <a:pt x="76" y="0"/>
                        </a:lnTo>
                        <a:lnTo>
                          <a:pt x="82" y="1"/>
                        </a:lnTo>
                        <a:lnTo>
                          <a:pt x="87" y="3"/>
                        </a:lnTo>
                        <a:lnTo>
                          <a:pt x="92" y="5"/>
                        </a:lnTo>
                        <a:lnTo>
                          <a:pt x="97" y="8"/>
                        </a:lnTo>
                        <a:lnTo>
                          <a:pt x="101" y="12"/>
                        </a:lnTo>
                        <a:lnTo>
                          <a:pt x="106" y="17"/>
                        </a:lnTo>
                        <a:lnTo>
                          <a:pt x="110" y="22"/>
                        </a:lnTo>
                        <a:lnTo>
                          <a:pt x="114" y="17"/>
                        </a:lnTo>
                        <a:lnTo>
                          <a:pt x="119" y="12"/>
                        </a:lnTo>
                        <a:lnTo>
                          <a:pt x="125" y="8"/>
                        </a:lnTo>
                        <a:lnTo>
                          <a:pt x="130" y="5"/>
                        </a:lnTo>
                        <a:lnTo>
                          <a:pt x="136" y="3"/>
                        </a:lnTo>
                        <a:lnTo>
                          <a:pt x="142" y="1"/>
                        </a:lnTo>
                        <a:lnTo>
                          <a:pt x="149" y="0"/>
                        </a:lnTo>
                        <a:lnTo>
                          <a:pt x="156" y="0"/>
                        </a:lnTo>
                        <a:lnTo>
                          <a:pt x="164" y="0"/>
                        </a:lnTo>
                        <a:lnTo>
                          <a:pt x="170" y="1"/>
                        </a:lnTo>
                        <a:lnTo>
                          <a:pt x="176" y="3"/>
                        </a:lnTo>
                        <a:lnTo>
                          <a:pt x="181" y="5"/>
                        </a:lnTo>
                        <a:lnTo>
                          <a:pt x="186" y="8"/>
                        </a:lnTo>
                        <a:lnTo>
                          <a:pt x="190" y="11"/>
                        </a:lnTo>
                        <a:lnTo>
                          <a:pt x="194" y="15"/>
                        </a:lnTo>
                        <a:lnTo>
                          <a:pt x="197" y="19"/>
                        </a:lnTo>
                        <a:lnTo>
                          <a:pt x="200" y="25"/>
                        </a:lnTo>
                        <a:lnTo>
                          <a:pt x="201" y="33"/>
                        </a:lnTo>
                        <a:lnTo>
                          <a:pt x="202" y="42"/>
                        </a:lnTo>
                        <a:lnTo>
                          <a:pt x="203" y="58"/>
                        </a:lnTo>
                        <a:lnTo>
                          <a:pt x="203" y="62"/>
                        </a:lnTo>
                        <a:lnTo>
                          <a:pt x="203" y="149"/>
                        </a:lnTo>
                        <a:lnTo>
                          <a:pt x="179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04" name="Freeform 356">
                    <a:extLst>
                      <a:ext uri="{FF2B5EF4-FFF2-40B4-BE49-F238E27FC236}">
                        <a16:creationId xmlns:a16="http://schemas.microsoft.com/office/drawing/2014/main" id="{03DE1410-06B7-E953-5038-1AFEA6ECC57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806626" y="886375"/>
                    <a:ext cx="6438" cy="54720"/>
                  </a:xfrm>
                  <a:custGeom>
                    <a:avLst/>
                    <a:gdLst>
                      <a:gd name="T0" fmla="*/ 0 w 25"/>
                      <a:gd name="T1" fmla="*/ 28 h 201"/>
                      <a:gd name="T2" fmla="*/ 0 w 25"/>
                      <a:gd name="T3" fmla="*/ 0 h 201"/>
                      <a:gd name="T4" fmla="*/ 25 w 25"/>
                      <a:gd name="T5" fmla="*/ 0 h 201"/>
                      <a:gd name="T6" fmla="*/ 25 w 25"/>
                      <a:gd name="T7" fmla="*/ 28 h 201"/>
                      <a:gd name="T8" fmla="*/ 0 w 25"/>
                      <a:gd name="T9" fmla="*/ 28 h 201"/>
                      <a:gd name="T10" fmla="*/ 0 w 25"/>
                      <a:gd name="T11" fmla="*/ 201 h 201"/>
                      <a:gd name="T12" fmla="*/ 0 w 25"/>
                      <a:gd name="T13" fmla="*/ 55 h 201"/>
                      <a:gd name="T14" fmla="*/ 25 w 25"/>
                      <a:gd name="T15" fmla="*/ 55 h 201"/>
                      <a:gd name="T16" fmla="*/ 25 w 25"/>
                      <a:gd name="T17" fmla="*/ 201 h 201"/>
                      <a:gd name="T18" fmla="*/ 0 w 25"/>
                      <a:gd name="T19" fmla="*/ 201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201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25" y="0"/>
                        </a:lnTo>
                        <a:lnTo>
                          <a:pt x="25" y="28"/>
                        </a:lnTo>
                        <a:lnTo>
                          <a:pt x="0" y="28"/>
                        </a:lnTo>
                        <a:close/>
                        <a:moveTo>
                          <a:pt x="0" y="201"/>
                        </a:moveTo>
                        <a:lnTo>
                          <a:pt x="0" y="55"/>
                        </a:lnTo>
                        <a:lnTo>
                          <a:pt x="25" y="55"/>
                        </a:lnTo>
                        <a:lnTo>
                          <a:pt x="25" y="201"/>
                        </a:lnTo>
                        <a:lnTo>
                          <a:pt x="0" y="2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05" name="Freeform 357">
                    <a:extLst>
                      <a:ext uri="{FF2B5EF4-FFF2-40B4-BE49-F238E27FC236}">
                        <a16:creationId xmlns:a16="http://schemas.microsoft.com/office/drawing/2014/main" id="{1ECBAE59-7BA5-E173-127B-ACB8A59CD8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2721" y="900859"/>
                    <a:ext cx="33798" cy="40236"/>
                  </a:xfrm>
                  <a:custGeom>
                    <a:avLst/>
                    <a:gdLst>
                      <a:gd name="T0" fmla="*/ 98 w 123"/>
                      <a:gd name="T1" fmla="*/ 149 h 149"/>
                      <a:gd name="T2" fmla="*/ 98 w 123"/>
                      <a:gd name="T3" fmla="*/ 60 h 149"/>
                      <a:gd name="T4" fmla="*/ 98 w 123"/>
                      <a:gd name="T5" fmla="*/ 50 h 149"/>
                      <a:gd name="T6" fmla="*/ 97 w 123"/>
                      <a:gd name="T7" fmla="*/ 41 h 149"/>
                      <a:gd name="T8" fmla="*/ 95 w 123"/>
                      <a:gd name="T9" fmla="*/ 34 h 149"/>
                      <a:gd name="T10" fmla="*/ 92 w 123"/>
                      <a:gd name="T11" fmla="*/ 29 h 149"/>
                      <a:gd name="T12" fmla="*/ 88 w 123"/>
                      <a:gd name="T13" fmla="*/ 26 h 149"/>
                      <a:gd name="T14" fmla="*/ 83 w 123"/>
                      <a:gd name="T15" fmla="*/ 23 h 149"/>
                      <a:gd name="T16" fmla="*/ 76 w 123"/>
                      <a:gd name="T17" fmla="*/ 22 h 149"/>
                      <a:gd name="T18" fmla="*/ 68 w 123"/>
                      <a:gd name="T19" fmla="*/ 21 h 149"/>
                      <a:gd name="T20" fmla="*/ 59 w 123"/>
                      <a:gd name="T21" fmla="*/ 22 h 149"/>
                      <a:gd name="T22" fmla="*/ 50 w 123"/>
                      <a:gd name="T23" fmla="*/ 24 h 149"/>
                      <a:gd name="T24" fmla="*/ 43 w 123"/>
                      <a:gd name="T25" fmla="*/ 28 h 149"/>
                      <a:gd name="T26" fmla="*/ 37 w 123"/>
                      <a:gd name="T27" fmla="*/ 33 h 149"/>
                      <a:gd name="T28" fmla="*/ 32 w 123"/>
                      <a:gd name="T29" fmla="*/ 39 h 149"/>
                      <a:gd name="T30" fmla="*/ 28 w 123"/>
                      <a:gd name="T31" fmla="*/ 47 h 149"/>
                      <a:gd name="T32" fmla="*/ 26 w 123"/>
                      <a:gd name="T33" fmla="*/ 56 h 149"/>
                      <a:gd name="T34" fmla="*/ 26 w 123"/>
                      <a:gd name="T35" fmla="*/ 66 h 149"/>
                      <a:gd name="T36" fmla="*/ 26 w 123"/>
                      <a:gd name="T37" fmla="*/ 149 h 149"/>
                      <a:gd name="T38" fmla="*/ 0 w 123"/>
                      <a:gd name="T39" fmla="*/ 149 h 149"/>
                      <a:gd name="T40" fmla="*/ 0 w 123"/>
                      <a:gd name="T41" fmla="*/ 3 h 149"/>
                      <a:gd name="T42" fmla="*/ 24 w 123"/>
                      <a:gd name="T43" fmla="*/ 3 h 149"/>
                      <a:gd name="T44" fmla="*/ 24 w 123"/>
                      <a:gd name="T45" fmla="*/ 24 h 149"/>
                      <a:gd name="T46" fmla="*/ 29 w 123"/>
                      <a:gd name="T47" fmla="*/ 19 h 149"/>
                      <a:gd name="T48" fmla="*/ 34 w 123"/>
                      <a:gd name="T49" fmla="*/ 13 h 149"/>
                      <a:gd name="T50" fmla="*/ 39 w 123"/>
                      <a:gd name="T51" fmla="*/ 9 h 149"/>
                      <a:gd name="T52" fmla="*/ 44 w 123"/>
                      <a:gd name="T53" fmla="*/ 6 h 149"/>
                      <a:gd name="T54" fmla="*/ 50 w 123"/>
                      <a:gd name="T55" fmla="*/ 3 h 149"/>
                      <a:gd name="T56" fmla="*/ 57 w 123"/>
                      <a:gd name="T57" fmla="*/ 1 h 149"/>
                      <a:gd name="T58" fmla="*/ 64 w 123"/>
                      <a:gd name="T59" fmla="*/ 0 h 149"/>
                      <a:gd name="T60" fmla="*/ 71 w 123"/>
                      <a:gd name="T61" fmla="*/ 0 h 149"/>
                      <a:gd name="T62" fmla="*/ 79 w 123"/>
                      <a:gd name="T63" fmla="*/ 0 h 149"/>
                      <a:gd name="T64" fmla="*/ 87 w 123"/>
                      <a:gd name="T65" fmla="*/ 1 h 149"/>
                      <a:gd name="T66" fmla="*/ 93 w 123"/>
                      <a:gd name="T67" fmla="*/ 3 h 149"/>
                      <a:gd name="T68" fmla="*/ 99 w 123"/>
                      <a:gd name="T69" fmla="*/ 5 h 149"/>
                      <a:gd name="T70" fmla="*/ 104 w 123"/>
                      <a:gd name="T71" fmla="*/ 7 h 149"/>
                      <a:gd name="T72" fmla="*/ 109 w 123"/>
                      <a:gd name="T73" fmla="*/ 11 h 149"/>
                      <a:gd name="T74" fmla="*/ 113 w 123"/>
                      <a:gd name="T75" fmla="*/ 15 h 149"/>
                      <a:gd name="T76" fmla="*/ 116 w 123"/>
                      <a:gd name="T77" fmla="*/ 19 h 149"/>
                      <a:gd name="T78" fmla="*/ 119 w 123"/>
                      <a:gd name="T79" fmla="*/ 25 h 149"/>
                      <a:gd name="T80" fmla="*/ 121 w 123"/>
                      <a:gd name="T81" fmla="*/ 32 h 149"/>
                      <a:gd name="T82" fmla="*/ 122 w 123"/>
                      <a:gd name="T83" fmla="*/ 41 h 149"/>
                      <a:gd name="T84" fmla="*/ 123 w 123"/>
                      <a:gd name="T85" fmla="*/ 55 h 149"/>
                      <a:gd name="T86" fmla="*/ 123 w 123"/>
                      <a:gd name="T87" fmla="*/ 62 h 149"/>
                      <a:gd name="T88" fmla="*/ 123 w 123"/>
                      <a:gd name="T89" fmla="*/ 149 h 149"/>
                      <a:gd name="T90" fmla="*/ 98 w 123"/>
                      <a:gd name="T91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3" h="149">
                        <a:moveTo>
                          <a:pt x="98" y="149"/>
                        </a:moveTo>
                        <a:lnTo>
                          <a:pt x="98" y="60"/>
                        </a:lnTo>
                        <a:lnTo>
                          <a:pt x="98" y="50"/>
                        </a:lnTo>
                        <a:lnTo>
                          <a:pt x="97" y="41"/>
                        </a:lnTo>
                        <a:lnTo>
                          <a:pt x="95" y="34"/>
                        </a:lnTo>
                        <a:lnTo>
                          <a:pt x="92" y="29"/>
                        </a:lnTo>
                        <a:lnTo>
                          <a:pt x="88" y="26"/>
                        </a:lnTo>
                        <a:lnTo>
                          <a:pt x="83" y="23"/>
                        </a:lnTo>
                        <a:lnTo>
                          <a:pt x="76" y="22"/>
                        </a:lnTo>
                        <a:lnTo>
                          <a:pt x="68" y="21"/>
                        </a:lnTo>
                        <a:lnTo>
                          <a:pt x="59" y="22"/>
                        </a:lnTo>
                        <a:lnTo>
                          <a:pt x="50" y="24"/>
                        </a:lnTo>
                        <a:lnTo>
                          <a:pt x="43" y="28"/>
                        </a:lnTo>
                        <a:lnTo>
                          <a:pt x="37" y="33"/>
                        </a:lnTo>
                        <a:lnTo>
                          <a:pt x="32" y="39"/>
                        </a:lnTo>
                        <a:lnTo>
                          <a:pt x="28" y="47"/>
                        </a:lnTo>
                        <a:lnTo>
                          <a:pt x="26" y="56"/>
                        </a:lnTo>
                        <a:lnTo>
                          <a:pt x="26" y="66"/>
                        </a:lnTo>
                        <a:lnTo>
                          <a:pt x="26" y="149"/>
                        </a:lnTo>
                        <a:lnTo>
                          <a:pt x="0" y="149"/>
                        </a:lnTo>
                        <a:lnTo>
                          <a:pt x="0" y="3"/>
                        </a:lnTo>
                        <a:lnTo>
                          <a:pt x="24" y="3"/>
                        </a:lnTo>
                        <a:lnTo>
                          <a:pt x="24" y="24"/>
                        </a:lnTo>
                        <a:lnTo>
                          <a:pt x="29" y="19"/>
                        </a:lnTo>
                        <a:lnTo>
                          <a:pt x="34" y="13"/>
                        </a:lnTo>
                        <a:lnTo>
                          <a:pt x="39" y="9"/>
                        </a:lnTo>
                        <a:lnTo>
                          <a:pt x="44" y="6"/>
                        </a:lnTo>
                        <a:lnTo>
                          <a:pt x="50" y="3"/>
                        </a:lnTo>
                        <a:lnTo>
                          <a:pt x="57" y="1"/>
                        </a:lnTo>
                        <a:lnTo>
                          <a:pt x="64" y="0"/>
                        </a:lnTo>
                        <a:lnTo>
                          <a:pt x="71" y="0"/>
                        </a:lnTo>
                        <a:lnTo>
                          <a:pt x="79" y="0"/>
                        </a:lnTo>
                        <a:lnTo>
                          <a:pt x="87" y="1"/>
                        </a:lnTo>
                        <a:lnTo>
                          <a:pt x="93" y="3"/>
                        </a:lnTo>
                        <a:lnTo>
                          <a:pt x="99" y="5"/>
                        </a:lnTo>
                        <a:lnTo>
                          <a:pt x="104" y="7"/>
                        </a:lnTo>
                        <a:lnTo>
                          <a:pt x="109" y="11"/>
                        </a:lnTo>
                        <a:lnTo>
                          <a:pt x="113" y="15"/>
                        </a:lnTo>
                        <a:lnTo>
                          <a:pt x="116" y="19"/>
                        </a:lnTo>
                        <a:lnTo>
                          <a:pt x="119" y="25"/>
                        </a:lnTo>
                        <a:lnTo>
                          <a:pt x="121" y="32"/>
                        </a:lnTo>
                        <a:lnTo>
                          <a:pt x="122" y="41"/>
                        </a:lnTo>
                        <a:lnTo>
                          <a:pt x="123" y="55"/>
                        </a:lnTo>
                        <a:lnTo>
                          <a:pt x="123" y="62"/>
                        </a:lnTo>
                        <a:lnTo>
                          <a:pt x="123" y="149"/>
                        </a:lnTo>
                        <a:lnTo>
                          <a:pt x="98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06" name="Freeform 358">
                    <a:extLst>
                      <a:ext uri="{FF2B5EF4-FFF2-40B4-BE49-F238E27FC236}">
                        <a16:creationId xmlns:a16="http://schemas.microsoft.com/office/drawing/2014/main" id="{3BD16079-AF15-24B7-7716-919800BF6AF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864566" y="900859"/>
                    <a:ext cx="37017" cy="41845"/>
                  </a:xfrm>
                  <a:custGeom>
                    <a:avLst/>
                    <a:gdLst>
                      <a:gd name="T0" fmla="*/ 25 w 139"/>
                      <a:gd name="T1" fmla="*/ 90 h 155"/>
                      <a:gd name="T2" fmla="*/ 31 w 139"/>
                      <a:gd name="T3" fmla="*/ 111 h 155"/>
                      <a:gd name="T4" fmla="*/ 39 w 139"/>
                      <a:gd name="T5" fmla="*/ 122 h 155"/>
                      <a:gd name="T6" fmla="*/ 47 w 139"/>
                      <a:gd name="T7" fmla="*/ 128 h 155"/>
                      <a:gd name="T8" fmla="*/ 60 w 139"/>
                      <a:gd name="T9" fmla="*/ 132 h 155"/>
                      <a:gd name="T10" fmla="*/ 80 w 139"/>
                      <a:gd name="T11" fmla="*/ 132 h 155"/>
                      <a:gd name="T12" fmla="*/ 92 w 139"/>
                      <a:gd name="T13" fmla="*/ 128 h 155"/>
                      <a:gd name="T14" fmla="*/ 100 w 139"/>
                      <a:gd name="T15" fmla="*/ 122 h 155"/>
                      <a:gd name="T16" fmla="*/ 108 w 139"/>
                      <a:gd name="T17" fmla="*/ 111 h 155"/>
                      <a:gd name="T18" fmla="*/ 114 w 139"/>
                      <a:gd name="T19" fmla="*/ 90 h 155"/>
                      <a:gd name="T20" fmla="*/ 114 w 139"/>
                      <a:gd name="T21" fmla="*/ 65 h 155"/>
                      <a:gd name="T22" fmla="*/ 108 w 139"/>
                      <a:gd name="T23" fmla="*/ 43 h 155"/>
                      <a:gd name="T24" fmla="*/ 100 w 139"/>
                      <a:gd name="T25" fmla="*/ 32 h 155"/>
                      <a:gd name="T26" fmla="*/ 92 w 139"/>
                      <a:gd name="T27" fmla="*/ 27 h 155"/>
                      <a:gd name="T28" fmla="*/ 80 w 139"/>
                      <a:gd name="T29" fmla="*/ 22 h 155"/>
                      <a:gd name="T30" fmla="*/ 60 w 139"/>
                      <a:gd name="T31" fmla="*/ 22 h 155"/>
                      <a:gd name="T32" fmla="*/ 47 w 139"/>
                      <a:gd name="T33" fmla="*/ 27 h 155"/>
                      <a:gd name="T34" fmla="*/ 39 w 139"/>
                      <a:gd name="T35" fmla="*/ 32 h 155"/>
                      <a:gd name="T36" fmla="*/ 31 w 139"/>
                      <a:gd name="T37" fmla="*/ 43 h 155"/>
                      <a:gd name="T38" fmla="*/ 25 w 139"/>
                      <a:gd name="T39" fmla="*/ 65 h 155"/>
                      <a:gd name="T40" fmla="*/ 0 w 139"/>
                      <a:gd name="T41" fmla="*/ 77 h 155"/>
                      <a:gd name="T42" fmla="*/ 1 w 139"/>
                      <a:gd name="T43" fmla="*/ 60 h 155"/>
                      <a:gd name="T44" fmla="*/ 4 w 139"/>
                      <a:gd name="T45" fmla="*/ 44 h 155"/>
                      <a:gd name="T46" fmla="*/ 10 w 139"/>
                      <a:gd name="T47" fmla="*/ 31 h 155"/>
                      <a:gd name="T48" fmla="*/ 18 w 139"/>
                      <a:gd name="T49" fmla="*/ 20 h 155"/>
                      <a:gd name="T50" fmla="*/ 28 w 139"/>
                      <a:gd name="T51" fmla="*/ 11 h 155"/>
                      <a:gd name="T52" fmla="*/ 39 w 139"/>
                      <a:gd name="T53" fmla="*/ 5 h 155"/>
                      <a:gd name="T54" fmla="*/ 54 w 139"/>
                      <a:gd name="T55" fmla="*/ 1 h 155"/>
                      <a:gd name="T56" fmla="*/ 69 w 139"/>
                      <a:gd name="T57" fmla="*/ 0 h 155"/>
                      <a:gd name="T58" fmla="*/ 85 w 139"/>
                      <a:gd name="T59" fmla="*/ 1 h 155"/>
                      <a:gd name="T60" fmla="*/ 100 w 139"/>
                      <a:gd name="T61" fmla="*/ 5 h 155"/>
                      <a:gd name="T62" fmla="*/ 111 w 139"/>
                      <a:gd name="T63" fmla="*/ 11 h 155"/>
                      <a:gd name="T64" fmla="*/ 121 w 139"/>
                      <a:gd name="T65" fmla="*/ 20 h 155"/>
                      <a:gd name="T66" fmla="*/ 129 w 139"/>
                      <a:gd name="T67" fmla="*/ 31 h 155"/>
                      <a:gd name="T68" fmla="*/ 135 w 139"/>
                      <a:gd name="T69" fmla="*/ 44 h 155"/>
                      <a:gd name="T70" fmla="*/ 138 w 139"/>
                      <a:gd name="T71" fmla="*/ 60 h 155"/>
                      <a:gd name="T72" fmla="*/ 139 w 139"/>
                      <a:gd name="T73" fmla="*/ 77 h 155"/>
                      <a:gd name="T74" fmla="*/ 138 w 139"/>
                      <a:gd name="T75" fmla="*/ 94 h 155"/>
                      <a:gd name="T76" fmla="*/ 135 w 139"/>
                      <a:gd name="T77" fmla="*/ 110 h 155"/>
                      <a:gd name="T78" fmla="*/ 129 w 139"/>
                      <a:gd name="T79" fmla="*/ 123 h 155"/>
                      <a:gd name="T80" fmla="*/ 121 w 139"/>
                      <a:gd name="T81" fmla="*/ 135 h 155"/>
                      <a:gd name="T82" fmla="*/ 111 w 139"/>
                      <a:gd name="T83" fmla="*/ 143 h 155"/>
                      <a:gd name="T84" fmla="*/ 100 w 139"/>
                      <a:gd name="T85" fmla="*/ 150 h 155"/>
                      <a:gd name="T86" fmla="*/ 85 w 139"/>
                      <a:gd name="T87" fmla="*/ 153 h 155"/>
                      <a:gd name="T88" fmla="*/ 70 w 139"/>
                      <a:gd name="T89" fmla="*/ 155 h 155"/>
                      <a:gd name="T90" fmla="*/ 54 w 139"/>
                      <a:gd name="T91" fmla="*/ 153 h 155"/>
                      <a:gd name="T92" fmla="*/ 40 w 139"/>
                      <a:gd name="T93" fmla="*/ 150 h 155"/>
                      <a:gd name="T94" fmla="*/ 28 w 139"/>
                      <a:gd name="T95" fmla="*/ 143 h 155"/>
                      <a:gd name="T96" fmla="*/ 18 w 139"/>
                      <a:gd name="T97" fmla="*/ 135 h 155"/>
                      <a:gd name="T98" fmla="*/ 10 w 139"/>
                      <a:gd name="T99" fmla="*/ 124 h 155"/>
                      <a:gd name="T100" fmla="*/ 4 w 139"/>
                      <a:gd name="T101" fmla="*/ 110 h 155"/>
                      <a:gd name="T102" fmla="*/ 1 w 139"/>
                      <a:gd name="T103" fmla="*/ 94 h 155"/>
                      <a:gd name="T104" fmla="*/ 0 w 139"/>
                      <a:gd name="T105" fmla="*/ 77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9" h="155">
                        <a:moveTo>
                          <a:pt x="24" y="77"/>
                        </a:moveTo>
                        <a:lnTo>
                          <a:pt x="25" y="90"/>
                        </a:lnTo>
                        <a:lnTo>
                          <a:pt x="27" y="101"/>
                        </a:lnTo>
                        <a:lnTo>
                          <a:pt x="31" y="111"/>
                        </a:lnTo>
                        <a:lnTo>
                          <a:pt x="36" y="119"/>
                        </a:lnTo>
                        <a:lnTo>
                          <a:pt x="39" y="122"/>
                        </a:lnTo>
                        <a:lnTo>
                          <a:pt x="43" y="125"/>
                        </a:lnTo>
                        <a:lnTo>
                          <a:pt x="47" y="128"/>
                        </a:lnTo>
                        <a:lnTo>
                          <a:pt x="51" y="130"/>
                        </a:lnTo>
                        <a:lnTo>
                          <a:pt x="60" y="132"/>
                        </a:lnTo>
                        <a:lnTo>
                          <a:pt x="70" y="133"/>
                        </a:lnTo>
                        <a:lnTo>
                          <a:pt x="80" y="132"/>
                        </a:lnTo>
                        <a:lnTo>
                          <a:pt x="88" y="130"/>
                        </a:lnTo>
                        <a:lnTo>
                          <a:pt x="92" y="128"/>
                        </a:lnTo>
                        <a:lnTo>
                          <a:pt x="96" y="125"/>
                        </a:lnTo>
                        <a:lnTo>
                          <a:pt x="100" y="122"/>
                        </a:lnTo>
                        <a:lnTo>
                          <a:pt x="103" y="119"/>
                        </a:lnTo>
                        <a:lnTo>
                          <a:pt x="108" y="111"/>
                        </a:lnTo>
                        <a:lnTo>
                          <a:pt x="112" y="101"/>
                        </a:lnTo>
                        <a:lnTo>
                          <a:pt x="114" y="90"/>
                        </a:lnTo>
                        <a:lnTo>
                          <a:pt x="114" y="77"/>
                        </a:lnTo>
                        <a:lnTo>
                          <a:pt x="114" y="65"/>
                        </a:lnTo>
                        <a:lnTo>
                          <a:pt x="112" y="54"/>
                        </a:lnTo>
                        <a:lnTo>
                          <a:pt x="108" y="43"/>
                        </a:lnTo>
                        <a:lnTo>
                          <a:pt x="103" y="35"/>
                        </a:lnTo>
                        <a:lnTo>
                          <a:pt x="100" y="32"/>
                        </a:lnTo>
                        <a:lnTo>
                          <a:pt x="96" y="29"/>
                        </a:lnTo>
                        <a:lnTo>
                          <a:pt x="92" y="27"/>
                        </a:lnTo>
                        <a:lnTo>
                          <a:pt x="88" y="25"/>
                        </a:lnTo>
                        <a:lnTo>
                          <a:pt x="80" y="22"/>
                        </a:lnTo>
                        <a:lnTo>
                          <a:pt x="70" y="21"/>
                        </a:lnTo>
                        <a:lnTo>
                          <a:pt x="60" y="22"/>
                        </a:lnTo>
                        <a:lnTo>
                          <a:pt x="51" y="25"/>
                        </a:lnTo>
                        <a:lnTo>
                          <a:pt x="47" y="27"/>
                        </a:lnTo>
                        <a:lnTo>
                          <a:pt x="43" y="29"/>
                        </a:lnTo>
                        <a:lnTo>
                          <a:pt x="39" y="32"/>
                        </a:lnTo>
                        <a:lnTo>
                          <a:pt x="36" y="35"/>
                        </a:lnTo>
                        <a:lnTo>
                          <a:pt x="31" y="43"/>
                        </a:lnTo>
                        <a:lnTo>
                          <a:pt x="27" y="54"/>
                        </a:lnTo>
                        <a:lnTo>
                          <a:pt x="25" y="65"/>
                        </a:lnTo>
                        <a:lnTo>
                          <a:pt x="24" y="77"/>
                        </a:lnTo>
                        <a:close/>
                        <a:moveTo>
                          <a:pt x="0" y="77"/>
                        </a:moveTo>
                        <a:lnTo>
                          <a:pt x="0" y="68"/>
                        </a:lnTo>
                        <a:lnTo>
                          <a:pt x="1" y="60"/>
                        </a:lnTo>
                        <a:lnTo>
                          <a:pt x="2" y="52"/>
                        </a:lnTo>
                        <a:lnTo>
                          <a:pt x="4" y="44"/>
                        </a:lnTo>
                        <a:lnTo>
                          <a:pt x="7" y="37"/>
                        </a:lnTo>
                        <a:lnTo>
                          <a:pt x="10" y="31"/>
                        </a:lnTo>
                        <a:lnTo>
                          <a:pt x="13" y="25"/>
                        </a:lnTo>
                        <a:lnTo>
                          <a:pt x="18" y="20"/>
                        </a:lnTo>
                        <a:lnTo>
                          <a:pt x="22" y="15"/>
                        </a:lnTo>
                        <a:lnTo>
                          <a:pt x="28" y="11"/>
                        </a:lnTo>
                        <a:lnTo>
                          <a:pt x="33" y="8"/>
                        </a:lnTo>
                        <a:lnTo>
                          <a:pt x="39" y="5"/>
                        </a:lnTo>
                        <a:lnTo>
                          <a:pt x="47" y="3"/>
                        </a:lnTo>
                        <a:lnTo>
                          <a:pt x="54" y="1"/>
                        </a:lnTo>
                        <a:lnTo>
                          <a:pt x="61" y="0"/>
                        </a:lnTo>
                        <a:lnTo>
                          <a:pt x="69" y="0"/>
                        </a:lnTo>
                        <a:lnTo>
                          <a:pt x="77" y="0"/>
                        </a:lnTo>
                        <a:lnTo>
                          <a:pt x="85" y="1"/>
                        </a:lnTo>
                        <a:lnTo>
                          <a:pt x="92" y="3"/>
                        </a:lnTo>
                        <a:lnTo>
                          <a:pt x="100" y="5"/>
                        </a:lnTo>
                        <a:lnTo>
                          <a:pt x="106" y="8"/>
                        </a:lnTo>
                        <a:lnTo>
                          <a:pt x="111" y="11"/>
                        </a:lnTo>
                        <a:lnTo>
                          <a:pt x="117" y="15"/>
                        </a:lnTo>
                        <a:lnTo>
                          <a:pt x="121" y="20"/>
                        </a:lnTo>
                        <a:lnTo>
                          <a:pt x="126" y="25"/>
                        </a:lnTo>
                        <a:lnTo>
                          <a:pt x="129" y="31"/>
                        </a:lnTo>
                        <a:lnTo>
                          <a:pt x="132" y="37"/>
                        </a:lnTo>
                        <a:lnTo>
                          <a:pt x="135" y="44"/>
                        </a:lnTo>
                        <a:lnTo>
                          <a:pt x="137" y="52"/>
                        </a:lnTo>
                        <a:lnTo>
                          <a:pt x="138" y="60"/>
                        </a:lnTo>
                        <a:lnTo>
                          <a:pt x="139" y="68"/>
                        </a:lnTo>
                        <a:lnTo>
                          <a:pt x="139" y="77"/>
                        </a:lnTo>
                        <a:lnTo>
                          <a:pt x="139" y="86"/>
                        </a:lnTo>
                        <a:lnTo>
                          <a:pt x="138" y="94"/>
                        </a:lnTo>
                        <a:lnTo>
                          <a:pt x="137" y="102"/>
                        </a:lnTo>
                        <a:lnTo>
                          <a:pt x="135" y="110"/>
                        </a:lnTo>
                        <a:lnTo>
                          <a:pt x="132" y="117"/>
                        </a:lnTo>
                        <a:lnTo>
                          <a:pt x="129" y="123"/>
                        </a:lnTo>
                        <a:lnTo>
                          <a:pt x="126" y="129"/>
                        </a:lnTo>
                        <a:lnTo>
                          <a:pt x="121" y="135"/>
                        </a:lnTo>
                        <a:lnTo>
                          <a:pt x="117" y="139"/>
                        </a:lnTo>
                        <a:lnTo>
                          <a:pt x="111" y="143"/>
                        </a:lnTo>
                        <a:lnTo>
                          <a:pt x="106" y="147"/>
                        </a:lnTo>
                        <a:lnTo>
                          <a:pt x="100" y="150"/>
                        </a:lnTo>
                        <a:lnTo>
                          <a:pt x="92" y="152"/>
                        </a:lnTo>
                        <a:lnTo>
                          <a:pt x="85" y="153"/>
                        </a:lnTo>
                        <a:lnTo>
                          <a:pt x="78" y="154"/>
                        </a:lnTo>
                        <a:lnTo>
                          <a:pt x="70" y="155"/>
                        </a:lnTo>
                        <a:lnTo>
                          <a:pt x="62" y="154"/>
                        </a:lnTo>
                        <a:lnTo>
                          <a:pt x="54" y="153"/>
                        </a:lnTo>
                        <a:lnTo>
                          <a:pt x="47" y="152"/>
                        </a:lnTo>
                        <a:lnTo>
                          <a:pt x="40" y="150"/>
                        </a:lnTo>
                        <a:lnTo>
                          <a:pt x="33" y="147"/>
                        </a:lnTo>
                        <a:lnTo>
                          <a:pt x="28" y="143"/>
                        </a:lnTo>
                        <a:lnTo>
                          <a:pt x="23" y="139"/>
                        </a:lnTo>
                        <a:lnTo>
                          <a:pt x="18" y="135"/>
                        </a:lnTo>
                        <a:lnTo>
                          <a:pt x="13" y="129"/>
                        </a:lnTo>
                        <a:lnTo>
                          <a:pt x="10" y="124"/>
                        </a:lnTo>
                        <a:lnTo>
                          <a:pt x="7" y="117"/>
                        </a:lnTo>
                        <a:lnTo>
                          <a:pt x="4" y="110"/>
                        </a:lnTo>
                        <a:lnTo>
                          <a:pt x="2" y="102"/>
                        </a:lnTo>
                        <a:lnTo>
                          <a:pt x="1" y="94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07" name="Freeform 359">
                    <a:extLst>
                      <a:ext uri="{FF2B5EF4-FFF2-40B4-BE49-F238E27FC236}">
                        <a16:creationId xmlns:a16="http://schemas.microsoft.com/office/drawing/2014/main" id="{25448859-5A5A-FC5B-19EA-6BBFAB5A62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6411" y="900859"/>
                    <a:ext cx="32189" cy="41845"/>
                  </a:xfrm>
                  <a:custGeom>
                    <a:avLst/>
                    <a:gdLst>
                      <a:gd name="T0" fmla="*/ 23 w 120"/>
                      <a:gd name="T1" fmla="*/ 103 h 155"/>
                      <a:gd name="T2" fmla="*/ 26 w 120"/>
                      <a:gd name="T3" fmla="*/ 116 h 155"/>
                      <a:gd name="T4" fmla="*/ 33 w 120"/>
                      <a:gd name="T5" fmla="*/ 126 h 155"/>
                      <a:gd name="T6" fmla="*/ 45 w 120"/>
                      <a:gd name="T7" fmla="*/ 131 h 155"/>
                      <a:gd name="T8" fmla="*/ 61 w 120"/>
                      <a:gd name="T9" fmla="*/ 133 h 155"/>
                      <a:gd name="T10" fmla="*/ 75 w 120"/>
                      <a:gd name="T11" fmla="*/ 132 h 155"/>
                      <a:gd name="T12" fmla="*/ 85 w 120"/>
                      <a:gd name="T13" fmla="*/ 127 h 155"/>
                      <a:gd name="T14" fmla="*/ 92 w 120"/>
                      <a:gd name="T15" fmla="*/ 120 h 155"/>
                      <a:gd name="T16" fmla="*/ 94 w 120"/>
                      <a:gd name="T17" fmla="*/ 110 h 155"/>
                      <a:gd name="T18" fmla="*/ 93 w 120"/>
                      <a:gd name="T19" fmla="*/ 102 h 155"/>
                      <a:gd name="T20" fmla="*/ 90 w 120"/>
                      <a:gd name="T21" fmla="*/ 97 h 155"/>
                      <a:gd name="T22" fmla="*/ 83 w 120"/>
                      <a:gd name="T23" fmla="*/ 93 h 155"/>
                      <a:gd name="T24" fmla="*/ 72 w 120"/>
                      <a:gd name="T25" fmla="*/ 90 h 155"/>
                      <a:gd name="T26" fmla="*/ 34 w 120"/>
                      <a:gd name="T27" fmla="*/ 80 h 155"/>
                      <a:gd name="T28" fmla="*/ 18 w 120"/>
                      <a:gd name="T29" fmla="*/ 73 h 155"/>
                      <a:gd name="T30" fmla="*/ 9 w 120"/>
                      <a:gd name="T31" fmla="*/ 63 h 155"/>
                      <a:gd name="T32" fmla="*/ 4 w 120"/>
                      <a:gd name="T33" fmla="*/ 50 h 155"/>
                      <a:gd name="T34" fmla="*/ 4 w 120"/>
                      <a:gd name="T35" fmla="*/ 32 h 155"/>
                      <a:gd name="T36" fmla="*/ 9 w 120"/>
                      <a:gd name="T37" fmla="*/ 21 h 155"/>
                      <a:gd name="T38" fmla="*/ 15 w 120"/>
                      <a:gd name="T39" fmla="*/ 14 h 155"/>
                      <a:gd name="T40" fmla="*/ 26 w 120"/>
                      <a:gd name="T41" fmla="*/ 6 h 155"/>
                      <a:gd name="T42" fmla="*/ 46 w 120"/>
                      <a:gd name="T43" fmla="*/ 1 h 155"/>
                      <a:gd name="T44" fmla="*/ 71 w 120"/>
                      <a:gd name="T45" fmla="*/ 1 h 155"/>
                      <a:gd name="T46" fmla="*/ 91 w 120"/>
                      <a:gd name="T47" fmla="*/ 7 h 155"/>
                      <a:gd name="T48" fmla="*/ 103 w 120"/>
                      <a:gd name="T49" fmla="*/ 15 h 155"/>
                      <a:gd name="T50" fmla="*/ 110 w 120"/>
                      <a:gd name="T51" fmla="*/ 22 h 155"/>
                      <a:gd name="T52" fmla="*/ 114 w 120"/>
                      <a:gd name="T53" fmla="*/ 30 h 155"/>
                      <a:gd name="T54" fmla="*/ 115 w 120"/>
                      <a:gd name="T55" fmla="*/ 39 h 155"/>
                      <a:gd name="T56" fmla="*/ 116 w 120"/>
                      <a:gd name="T57" fmla="*/ 45 h 155"/>
                      <a:gd name="T58" fmla="*/ 90 w 120"/>
                      <a:gd name="T59" fmla="*/ 39 h 155"/>
                      <a:gd name="T60" fmla="*/ 86 w 120"/>
                      <a:gd name="T61" fmla="*/ 30 h 155"/>
                      <a:gd name="T62" fmla="*/ 77 w 120"/>
                      <a:gd name="T63" fmla="*/ 24 h 155"/>
                      <a:gd name="T64" fmla="*/ 66 w 120"/>
                      <a:gd name="T65" fmla="*/ 21 h 155"/>
                      <a:gd name="T66" fmla="*/ 52 w 120"/>
                      <a:gd name="T67" fmla="*/ 21 h 155"/>
                      <a:gd name="T68" fmla="*/ 40 w 120"/>
                      <a:gd name="T69" fmla="*/ 23 h 155"/>
                      <a:gd name="T70" fmla="*/ 32 w 120"/>
                      <a:gd name="T71" fmla="*/ 29 h 155"/>
                      <a:gd name="T72" fmla="*/ 28 w 120"/>
                      <a:gd name="T73" fmla="*/ 36 h 155"/>
                      <a:gd name="T74" fmla="*/ 28 w 120"/>
                      <a:gd name="T75" fmla="*/ 44 h 155"/>
                      <a:gd name="T76" fmla="*/ 30 w 120"/>
                      <a:gd name="T77" fmla="*/ 50 h 155"/>
                      <a:gd name="T78" fmla="*/ 39 w 120"/>
                      <a:gd name="T79" fmla="*/ 56 h 155"/>
                      <a:gd name="T80" fmla="*/ 75 w 120"/>
                      <a:gd name="T81" fmla="*/ 65 h 155"/>
                      <a:gd name="T82" fmla="*/ 96 w 120"/>
                      <a:gd name="T83" fmla="*/ 72 h 155"/>
                      <a:gd name="T84" fmla="*/ 110 w 120"/>
                      <a:gd name="T85" fmla="*/ 80 h 155"/>
                      <a:gd name="T86" fmla="*/ 117 w 120"/>
                      <a:gd name="T87" fmla="*/ 91 h 155"/>
                      <a:gd name="T88" fmla="*/ 120 w 120"/>
                      <a:gd name="T89" fmla="*/ 106 h 155"/>
                      <a:gd name="T90" fmla="*/ 119 w 120"/>
                      <a:gd name="T91" fmla="*/ 118 h 155"/>
                      <a:gd name="T92" fmla="*/ 116 w 120"/>
                      <a:gd name="T93" fmla="*/ 127 h 155"/>
                      <a:gd name="T94" fmla="*/ 111 w 120"/>
                      <a:gd name="T95" fmla="*/ 135 h 155"/>
                      <a:gd name="T96" fmla="*/ 103 w 120"/>
                      <a:gd name="T97" fmla="*/ 142 h 155"/>
                      <a:gd name="T98" fmla="*/ 94 w 120"/>
                      <a:gd name="T99" fmla="*/ 148 h 155"/>
                      <a:gd name="T100" fmla="*/ 84 w 120"/>
                      <a:gd name="T101" fmla="*/ 152 h 155"/>
                      <a:gd name="T102" fmla="*/ 59 w 120"/>
                      <a:gd name="T103" fmla="*/ 155 h 155"/>
                      <a:gd name="T104" fmla="*/ 33 w 120"/>
                      <a:gd name="T105" fmla="*/ 151 h 155"/>
                      <a:gd name="T106" fmla="*/ 23 w 120"/>
                      <a:gd name="T107" fmla="*/ 147 h 155"/>
                      <a:gd name="T108" fmla="*/ 15 w 120"/>
                      <a:gd name="T109" fmla="*/ 142 h 155"/>
                      <a:gd name="T110" fmla="*/ 8 w 120"/>
                      <a:gd name="T111" fmla="*/ 134 h 155"/>
                      <a:gd name="T112" fmla="*/ 4 w 120"/>
                      <a:gd name="T113" fmla="*/ 125 h 155"/>
                      <a:gd name="T114" fmla="*/ 1 w 120"/>
                      <a:gd name="T115" fmla="*/ 115 h 155"/>
                      <a:gd name="T116" fmla="*/ 0 w 120"/>
                      <a:gd name="T117" fmla="*/ 103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20" h="155">
                        <a:moveTo>
                          <a:pt x="0" y="103"/>
                        </a:moveTo>
                        <a:lnTo>
                          <a:pt x="23" y="103"/>
                        </a:lnTo>
                        <a:lnTo>
                          <a:pt x="24" y="110"/>
                        </a:lnTo>
                        <a:lnTo>
                          <a:pt x="26" y="116"/>
                        </a:lnTo>
                        <a:lnTo>
                          <a:pt x="29" y="122"/>
                        </a:lnTo>
                        <a:lnTo>
                          <a:pt x="33" y="126"/>
                        </a:lnTo>
                        <a:lnTo>
                          <a:pt x="39" y="129"/>
                        </a:lnTo>
                        <a:lnTo>
                          <a:pt x="45" y="131"/>
                        </a:lnTo>
                        <a:lnTo>
                          <a:pt x="53" y="133"/>
                        </a:lnTo>
                        <a:lnTo>
                          <a:pt x="61" y="133"/>
                        </a:lnTo>
                        <a:lnTo>
                          <a:pt x="68" y="133"/>
                        </a:lnTo>
                        <a:lnTo>
                          <a:pt x="75" y="132"/>
                        </a:lnTo>
                        <a:lnTo>
                          <a:pt x="80" y="130"/>
                        </a:lnTo>
                        <a:lnTo>
                          <a:pt x="85" y="127"/>
                        </a:lnTo>
                        <a:lnTo>
                          <a:pt x="89" y="124"/>
                        </a:lnTo>
                        <a:lnTo>
                          <a:pt x="92" y="120"/>
                        </a:lnTo>
                        <a:lnTo>
                          <a:pt x="94" y="115"/>
                        </a:lnTo>
                        <a:lnTo>
                          <a:pt x="94" y="110"/>
                        </a:lnTo>
                        <a:lnTo>
                          <a:pt x="94" y="106"/>
                        </a:lnTo>
                        <a:lnTo>
                          <a:pt x="93" y="102"/>
                        </a:lnTo>
                        <a:lnTo>
                          <a:pt x="92" y="100"/>
                        </a:lnTo>
                        <a:lnTo>
                          <a:pt x="90" y="97"/>
                        </a:lnTo>
                        <a:lnTo>
                          <a:pt x="87" y="95"/>
                        </a:lnTo>
                        <a:lnTo>
                          <a:pt x="83" y="93"/>
                        </a:lnTo>
                        <a:lnTo>
                          <a:pt x="78" y="92"/>
                        </a:lnTo>
                        <a:lnTo>
                          <a:pt x="72" y="90"/>
                        </a:lnTo>
                        <a:lnTo>
                          <a:pt x="44" y="83"/>
                        </a:lnTo>
                        <a:lnTo>
                          <a:pt x="34" y="80"/>
                        </a:lnTo>
                        <a:lnTo>
                          <a:pt x="25" y="77"/>
                        </a:lnTo>
                        <a:lnTo>
                          <a:pt x="18" y="73"/>
                        </a:lnTo>
                        <a:lnTo>
                          <a:pt x="13" y="68"/>
                        </a:lnTo>
                        <a:lnTo>
                          <a:pt x="9" y="63"/>
                        </a:lnTo>
                        <a:lnTo>
                          <a:pt x="6" y="57"/>
                        </a:lnTo>
                        <a:lnTo>
                          <a:pt x="4" y="50"/>
                        </a:lnTo>
                        <a:lnTo>
                          <a:pt x="4" y="41"/>
                        </a:lnTo>
                        <a:lnTo>
                          <a:pt x="4" y="32"/>
                        </a:lnTo>
                        <a:lnTo>
                          <a:pt x="7" y="24"/>
                        </a:lnTo>
                        <a:lnTo>
                          <a:pt x="9" y="21"/>
                        </a:lnTo>
                        <a:lnTo>
                          <a:pt x="12" y="17"/>
                        </a:lnTo>
                        <a:lnTo>
                          <a:pt x="15" y="14"/>
                        </a:lnTo>
                        <a:lnTo>
                          <a:pt x="18" y="11"/>
                        </a:lnTo>
                        <a:lnTo>
                          <a:pt x="26" y="6"/>
                        </a:lnTo>
                        <a:lnTo>
                          <a:pt x="35" y="3"/>
                        </a:lnTo>
                        <a:lnTo>
                          <a:pt x="46" y="1"/>
                        </a:lnTo>
                        <a:lnTo>
                          <a:pt x="59" y="0"/>
                        </a:lnTo>
                        <a:lnTo>
                          <a:pt x="71" y="1"/>
                        </a:lnTo>
                        <a:lnTo>
                          <a:pt x="82" y="3"/>
                        </a:lnTo>
                        <a:lnTo>
                          <a:pt x="91" y="7"/>
                        </a:lnTo>
                        <a:lnTo>
                          <a:pt x="99" y="12"/>
                        </a:lnTo>
                        <a:lnTo>
                          <a:pt x="103" y="15"/>
                        </a:lnTo>
                        <a:lnTo>
                          <a:pt x="107" y="18"/>
                        </a:lnTo>
                        <a:lnTo>
                          <a:pt x="110" y="22"/>
                        </a:lnTo>
                        <a:lnTo>
                          <a:pt x="112" y="26"/>
                        </a:lnTo>
                        <a:lnTo>
                          <a:pt x="114" y="30"/>
                        </a:lnTo>
                        <a:lnTo>
                          <a:pt x="115" y="34"/>
                        </a:lnTo>
                        <a:lnTo>
                          <a:pt x="115" y="39"/>
                        </a:lnTo>
                        <a:lnTo>
                          <a:pt x="116" y="44"/>
                        </a:lnTo>
                        <a:lnTo>
                          <a:pt x="116" y="45"/>
                        </a:lnTo>
                        <a:lnTo>
                          <a:pt x="91" y="45"/>
                        </a:lnTo>
                        <a:lnTo>
                          <a:pt x="90" y="39"/>
                        </a:lnTo>
                        <a:lnTo>
                          <a:pt x="89" y="34"/>
                        </a:lnTo>
                        <a:lnTo>
                          <a:pt x="86" y="30"/>
                        </a:lnTo>
                        <a:lnTo>
                          <a:pt x="82" y="27"/>
                        </a:lnTo>
                        <a:lnTo>
                          <a:pt x="77" y="24"/>
                        </a:lnTo>
                        <a:lnTo>
                          <a:pt x="72" y="22"/>
                        </a:lnTo>
                        <a:lnTo>
                          <a:pt x="66" y="21"/>
                        </a:lnTo>
                        <a:lnTo>
                          <a:pt x="59" y="21"/>
                        </a:lnTo>
                        <a:lnTo>
                          <a:pt x="52" y="21"/>
                        </a:lnTo>
                        <a:lnTo>
                          <a:pt x="45" y="22"/>
                        </a:lnTo>
                        <a:lnTo>
                          <a:pt x="40" y="23"/>
                        </a:lnTo>
                        <a:lnTo>
                          <a:pt x="35" y="26"/>
                        </a:lnTo>
                        <a:lnTo>
                          <a:pt x="32" y="29"/>
                        </a:lnTo>
                        <a:lnTo>
                          <a:pt x="30" y="32"/>
                        </a:lnTo>
                        <a:lnTo>
                          <a:pt x="28" y="36"/>
                        </a:lnTo>
                        <a:lnTo>
                          <a:pt x="28" y="41"/>
                        </a:lnTo>
                        <a:lnTo>
                          <a:pt x="28" y="44"/>
                        </a:lnTo>
                        <a:lnTo>
                          <a:pt x="29" y="47"/>
                        </a:lnTo>
                        <a:lnTo>
                          <a:pt x="30" y="50"/>
                        </a:lnTo>
                        <a:lnTo>
                          <a:pt x="33" y="53"/>
                        </a:lnTo>
                        <a:lnTo>
                          <a:pt x="39" y="56"/>
                        </a:lnTo>
                        <a:lnTo>
                          <a:pt x="51" y="60"/>
                        </a:lnTo>
                        <a:lnTo>
                          <a:pt x="75" y="65"/>
                        </a:lnTo>
                        <a:lnTo>
                          <a:pt x="86" y="68"/>
                        </a:lnTo>
                        <a:lnTo>
                          <a:pt x="96" y="72"/>
                        </a:lnTo>
                        <a:lnTo>
                          <a:pt x="103" y="76"/>
                        </a:lnTo>
                        <a:lnTo>
                          <a:pt x="110" y="80"/>
                        </a:lnTo>
                        <a:lnTo>
                          <a:pt x="114" y="85"/>
                        </a:lnTo>
                        <a:lnTo>
                          <a:pt x="117" y="91"/>
                        </a:lnTo>
                        <a:lnTo>
                          <a:pt x="119" y="98"/>
                        </a:lnTo>
                        <a:lnTo>
                          <a:pt x="120" y="106"/>
                        </a:lnTo>
                        <a:lnTo>
                          <a:pt x="119" y="113"/>
                        </a:lnTo>
                        <a:lnTo>
                          <a:pt x="119" y="118"/>
                        </a:lnTo>
                        <a:lnTo>
                          <a:pt x="117" y="123"/>
                        </a:lnTo>
                        <a:lnTo>
                          <a:pt x="116" y="127"/>
                        </a:lnTo>
                        <a:lnTo>
                          <a:pt x="113" y="132"/>
                        </a:lnTo>
                        <a:lnTo>
                          <a:pt x="111" y="135"/>
                        </a:lnTo>
                        <a:lnTo>
                          <a:pt x="107" y="139"/>
                        </a:lnTo>
                        <a:lnTo>
                          <a:pt x="103" y="142"/>
                        </a:lnTo>
                        <a:lnTo>
                          <a:pt x="99" y="145"/>
                        </a:lnTo>
                        <a:lnTo>
                          <a:pt x="94" y="148"/>
                        </a:lnTo>
                        <a:lnTo>
                          <a:pt x="89" y="150"/>
                        </a:lnTo>
                        <a:lnTo>
                          <a:pt x="84" y="152"/>
                        </a:lnTo>
                        <a:lnTo>
                          <a:pt x="72" y="154"/>
                        </a:lnTo>
                        <a:lnTo>
                          <a:pt x="59" y="155"/>
                        </a:lnTo>
                        <a:lnTo>
                          <a:pt x="45" y="154"/>
                        </a:lnTo>
                        <a:lnTo>
                          <a:pt x="33" y="151"/>
                        </a:lnTo>
                        <a:lnTo>
                          <a:pt x="28" y="150"/>
                        </a:lnTo>
                        <a:lnTo>
                          <a:pt x="23" y="147"/>
                        </a:lnTo>
                        <a:lnTo>
                          <a:pt x="19" y="145"/>
                        </a:lnTo>
                        <a:lnTo>
                          <a:pt x="15" y="142"/>
                        </a:lnTo>
                        <a:lnTo>
                          <a:pt x="12" y="138"/>
                        </a:lnTo>
                        <a:lnTo>
                          <a:pt x="8" y="134"/>
                        </a:lnTo>
                        <a:lnTo>
                          <a:pt x="6" y="130"/>
                        </a:lnTo>
                        <a:lnTo>
                          <a:pt x="4" y="125"/>
                        </a:lnTo>
                        <a:lnTo>
                          <a:pt x="2" y="121"/>
                        </a:lnTo>
                        <a:lnTo>
                          <a:pt x="1" y="115"/>
                        </a:lnTo>
                        <a:lnTo>
                          <a:pt x="0" y="110"/>
                        </a:lnTo>
                        <a:lnTo>
                          <a:pt x="0" y="10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613" name="Grupo 612">
                <a:extLst>
                  <a:ext uri="{FF2B5EF4-FFF2-40B4-BE49-F238E27FC236}">
                    <a16:creationId xmlns:a16="http://schemas.microsoft.com/office/drawing/2014/main" id="{7F070EE2-981E-2E8F-CD9C-433002EA403B}"/>
                  </a:ext>
                </a:extLst>
              </p:cNvPr>
              <p:cNvGrpSpPr/>
              <p:nvPr/>
            </p:nvGrpSpPr>
            <p:grpSpPr>
              <a:xfrm>
                <a:off x="3246275" y="843999"/>
                <a:ext cx="352465" cy="127145"/>
                <a:chOff x="3180013" y="859014"/>
                <a:chExt cx="352465" cy="127145"/>
              </a:xfrm>
            </p:grpSpPr>
            <p:sp>
              <p:nvSpPr>
                <p:cNvPr id="208" name="Freeform 360">
                  <a:extLst>
                    <a:ext uri="{FF2B5EF4-FFF2-40B4-BE49-F238E27FC236}">
                      <a16:creationId xmlns:a16="http://schemas.microsoft.com/office/drawing/2014/main" id="{F0E6D35F-CCFE-A329-D5EE-BDA5ED3E6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0013" y="859014"/>
                  <a:ext cx="43454" cy="53111"/>
                </a:xfrm>
                <a:custGeom>
                  <a:avLst/>
                  <a:gdLst>
                    <a:gd name="T0" fmla="*/ 0 w 160"/>
                    <a:gd name="T1" fmla="*/ 201 h 201"/>
                    <a:gd name="T2" fmla="*/ 0 w 160"/>
                    <a:gd name="T3" fmla="*/ 0 h 201"/>
                    <a:gd name="T4" fmla="*/ 29 w 160"/>
                    <a:gd name="T5" fmla="*/ 0 h 201"/>
                    <a:gd name="T6" fmla="*/ 124 w 160"/>
                    <a:gd name="T7" fmla="*/ 145 h 201"/>
                    <a:gd name="T8" fmla="*/ 127 w 160"/>
                    <a:gd name="T9" fmla="*/ 151 h 201"/>
                    <a:gd name="T10" fmla="*/ 129 w 160"/>
                    <a:gd name="T11" fmla="*/ 155 h 201"/>
                    <a:gd name="T12" fmla="*/ 131 w 160"/>
                    <a:gd name="T13" fmla="*/ 159 h 201"/>
                    <a:gd name="T14" fmla="*/ 133 w 160"/>
                    <a:gd name="T15" fmla="*/ 163 h 201"/>
                    <a:gd name="T16" fmla="*/ 133 w 160"/>
                    <a:gd name="T17" fmla="*/ 0 h 201"/>
                    <a:gd name="T18" fmla="*/ 160 w 160"/>
                    <a:gd name="T19" fmla="*/ 0 h 201"/>
                    <a:gd name="T20" fmla="*/ 160 w 160"/>
                    <a:gd name="T21" fmla="*/ 201 h 201"/>
                    <a:gd name="T22" fmla="*/ 129 w 160"/>
                    <a:gd name="T23" fmla="*/ 201 h 201"/>
                    <a:gd name="T24" fmla="*/ 33 w 160"/>
                    <a:gd name="T25" fmla="*/ 53 h 201"/>
                    <a:gd name="T26" fmla="*/ 31 w 160"/>
                    <a:gd name="T27" fmla="*/ 49 h 201"/>
                    <a:gd name="T28" fmla="*/ 29 w 160"/>
                    <a:gd name="T29" fmla="*/ 46 h 201"/>
                    <a:gd name="T30" fmla="*/ 27 w 160"/>
                    <a:gd name="T31" fmla="*/ 42 h 201"/>
                    <a:gd name="T32" fmla="*/ 26 w 160"/>
                    <a:gd name="T33" fmla="*/ 38 h 201"/>
                    <a:gd name="T34" fmla="*/ 26 w 160"/>
                    <a:gd name="T35" fmla="*/ 201 h 201"/>
                    <a:gd name="T36" fmla="*/ 0 w 160"/>
                    <a:gd name="T37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0" h="201">
                      <a:moveTo>
                        <a:pt x="0" y="201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124" y="145"/>
                      </a:lnTo>
                      <a:lnTo>
                        <a:pt x="127" y="151"/>
                      </a:lnTo>
                      <a:lnTo>
                        <a:pt x="129" y="155"/>
                      </a:lnTo>
                      <a:lnTo>
                        <a:pt x="131" y="159"/>
                      </a:lnTo>
                      <a:lnTo>
                        <a:pt x="133" y="163"/>
                      </a:lnTo>
                      <a:lnTo>
                        <a:pt x="133" y="0"/>
                      </a:lnTo>
                      <a:lnTo>
                        <a:pt x="160" y="0"/>
                      </a:lnTo>
                      <a:lnTo>
                        <a:pt x="160" y="201"/>
                      </a:lnTo>
                      <a:lnTo>
                        <a:pt x="129" y="201"/>
                      </a:lnTo>
                      <a:lnTo>
                        <a:pt x="33" y="53"/>
                      </a:lnTo>
                      <a:lnTo>
                        <a:pt x="31" y="49"/>
                      </a:lnTo>
                      <a:lnTo>
                        <a:pt x="29" y="46"/>
                      </a:lnTo>
                      <a:lnTo>
                        <a:pt x="27" y="42"/>
                      </a:lnTo>
                      <a:lnTo>
                        <a:pt x="26" y="38"/>
                      </a:lnTo>
                      <a:lnTo>
                        <a:pt x="26" y="201"/>
                      </a:lnTo>
                      <a:lnTo>
                        <a:pt x="0" y="20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9" name="Freeform 361">
                  <a:extLst>
                    <a:ext uri="{FF2B5EF4-FFF2-40B4-BE49-F238E27FC236}">
                      <a16:creationId xmlns:a16="http://schemas.microsoft.com/office/drawing/2014/main" id="{3CF41DEA-7116-B7DF-1080-551FB54D6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3124" y="873499"/>
                  <a:ext cx="33798" cy="40236"/>
                </a:xfrm>
                <a:custGeom>
                  <a:avLst/>
                  <a:gdLst>
                    <a:gd name="T0" fmla="*/ 26 w 123"/>
                    <a:gd name="T1" fmla="*/ 0 h 150"/>
                    <a:gd name="T2" fmla="*/ 26 w 123"/>
                    <a:gd name="T3" fmla="*/ 89 h 150"/>
                    <a:gd name="T4" fmla="*/ 26 w 123"/>
                    <a:gd name="T5" fmla="*/ 100 h 150"/>
                    <a:gd name="T6" fmla="*/ 28 w 123"/>
                    <a:gd name="T7" fmla="*/ 108 h 150"/>
                    <a:gd name="T8" fmla="*/ 30 w 123"/>
                    <a:gd name="T9" fmla="*/ 114 h 150"/>
                    <a:gd name="T10" fmla="*/ 33 w 123"/>
                    <a:gd name="T11" fmla="*/ 119 h 150"/>
                    <a:gd name="T12" fmla="*/ 37 w 123"/>
                    <a:gd name="T13" fmla="*/ 123 h 150"/>
                    <a:gd name="T14" fmla="*/ 42 w 123"/>
                    <a:gd name="T15" fmla="*/ 126 h 150"/>
                    <a:gd name="T16" fmla="*/ 48 w 123"/>
                    <a:gd name="T17" fmla="*/ 127 h 150"/>
                    <a:gd name="T18" fmla="*/ 55 w 123"/>
                    <a:gd name="T19" fmla="*/ 128 h 150"/>
                    <a:gd name="T20" fmla="*/ 65 w 123"/>
                    <a:gd name="T21" fmla="*/ 127 h 150"/>
                    <a:gd name="T22" fmla="*/ 75 w 123"/>
                    <a:gd name="T23" fmla="*/ 125 h 150"/>
                    <a:gd name="T24" fmla="*/ 82 w 123"/>
                    <a:gd name="T25" fmla="*/ 121 h 150"/>
                    <a:gd name="T26" fmla="*/ 88 w 123"/>
                    <a:gd name="T27" fmla="*/ 115 h 150"/>
                    <a:gd name="T28" fmla="*/ 92 w 123"/>
                    <a:gd name="T29" fmla="*/ 108 h 150"/>
                    <a:gd name="T30" fmla="*/ 96 w 123"/>
                    <a:gd name="T31" fmla="*/ 100 h 150"/>
                    <a:gd name="T32" fmla="*/ 98 w 123"/>
                    <a:gd name="T33" fmla="*/ 89 h 150"/>
                    <a:gd name="T34" fmla="*/ 99 w 123"/>
                    <a:gd name="T35" fmla="*/ 78 h 150"/>
                    <a:gd name="T36" fmla="*/ 99 w 123"/>
                    <a:gd name="T37" fmla="*/ 0 h 150"/>
                    <a:gd name="T38" fmla="*/ 123 w 123"/>
                    <a:gd name="T39" fmla="*/ 0 h 150"/>
                    <a:gd name="T40" fmla="*/ 123 w 123"/>
                    <a:gd name="T41" fmla="*/ 146 h 150"/>
                    <a:gd name="T42" fmla="*/ 100 w 123"/>
                    <a:gd name="T43" fmla="*/ 146 h 150"/>
                    <a:gd name="T44" fmla="*/ 100 w 123"/>
                    <a:gd name="T45" fmla="*/ 124 h 150"/>
                    <a:gd name="T46" fmla="*/ 96 w 123"/>
                    <a:gd name="T47" fmla="*/ 130 h 150"/>
                    <a:gd name="T48" fmla="*/ 91 w 123"/>
                    <a:gd name="T49" fmla="*/ 135 h 150"/>
                    <a:gd name="T50" fmla="*/ 86 w 123"/>
                    <a:gd name="T51" fmla="*/ 139 h 150"/>
                    <a:gd name="T52" fmla="*/ 80 w 123"/>
                    <a:gd name="T53" fmla="*/ 143 h 150"/>
                    <a:gd name="T54" fmla="*/ 74 w 123"/>
                    <a:gd name="T55" fmla="*/ 146 h 150"/>
                    <a:gd name="T56" fmla="*/ 66 w 123"/>
                    <a:gd name="T57" fmla="*/ 148 h 150"/>
                    <a:gd name="T58" fmla="*/ 59 w 123"/>
                    <a:gd name="T59" fmla="*/ 150 h 150"/>
                    <a:gd name="T60" fmla="*/ 51 w 123"/>
                    <a:gd name="T61" fmla="*/ 150 h 150"/>
                    <a:gd name="T62" fmla="*/ 44 w 123"/>
                    <a:gd name="T63" fmla="*/ 150 h 150"/>
                    <a:gd name="T64" fmla="*/ 37 w 123"/>
                    <a:gd name="T65" fmla="*/ 148 h 150"/>
                    <a:gd name="T66" fmla="*/ 31 w 123"/>
                    <a:gd name="T67" fmla="*/ 146 h 150"/>
                    <a:gd name="T68" fmla="*/ 25 w 123"/>
                    <a:gd name="T69" fmla="*/ 144 h 150"/>
                    <a:gd name="T70" fmla="*/ 20 w 123"/>
                    <a:gd name="T71" fmla="*/ 141 h 150"/>
                    <a:gd name="T72" fmla="*/ 15 w 123"/>
                    <a:gd name="T73" fmla="*/ 138 h 150"/>
                    <a:gd name="T74" fmla="*/ 10 w 123"/>
                    <a:gd name="T75" fmla="*/ 134 h 150"/>
                    <a:gd name="T76" fmla="*/ 7 w 123"/>
                    <a:gd name="T77" fmla="*/ 129 h 150"/>
                    <a:gd name="T78" fmla="*/ 4 w 123"/>
                    <a:gd name="T79" fmla="*/ 124 h 150"/>
                    <a:gd name="T80" fmla="*/ 2 w 123"/>
                    <a:gd name="T81" fmla="*/ 117 h 150"/>
                    <a:gd name="T82" fmla="*/ 1 w 123"/>
                    <a:gd name="T83" fmla="*/ 108 h 150"/>
                    <a:gd name="T84" fmla="*/ 0 w 123"/>
                    <a:gd name="T85" fmla="*/ 95 h 150"/>
                    <a:gd name="T86" fmla="*/ 0 w 123"/>
                    <a:gd name="T87" fmla="*/ 87 h 150"/>
                    <a:gd name="T88" fmla="*/ 0 w 123"/>
                    <a:gd name="T89" fmla="*/ 0 h 150"/>
                    <a:gd name="T90" fmla="*/ 26 w 123"/>
                    <a:gd name="T91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3" h="150">
                      <a:moveTo>
                        <a:pt x="26" y="0"/>
                      </a:moveTo>
                      <a:lnTo>
                        <a:pt x="26" y="89"/>
                      </a:lnTo>
                      <a:lnTo>
                        <a:pt x="26" y="100"/>
                      </a:lnTo>
                      <a:lnTo>
                        <a:pt x="28" y="108"/>
                      </a:lnTo>
                      <a:lnTo>
                        <a:pt x="30" y="114"/>
                      </a:lnTo>
                      <a:lnTo>
                        <a:pt x="33" y="119"/>
                      </a:lnTo>
                      <a:lnTo>
                        <a:pt x="37" y="123"/>
                      </a:lnTo>
                      <a:lnTo>
                        <a:pt x="42" y="126"/>
                      </a:lnTo>
                      <a:lnTo>
                        <a:pt x="48" y="127"/>
                      </a:lnTo>
                      <a:lnTo>
                        <a:pt x="55" y="128"/>
                      </a:lnTo>
                      <a:lnTo>
                        <a:pt x="65" y="127"/>
                      </a:lnTo>
                      <a:lnTo>
                        <a:pt x="75" y="125"/>
                      </a:lnTo>
                      <a:lnTo>
                        <a:pt x="82" y="121"/>
                      </a:lnTo>
                      <a:lnTo>
                        <a:pt x="88" y="115"/>
                      </a:lnTo>
                      <a:lnTo>
                        <a:pt x="92" y="108"/>
                      </a:lnTo>
                      <a:lnTo>
                        <a:pt x="96" y="100"/>
                      </a:lnTo>
                      <a:lnTo>
                        <a:pt x="98" y="89"/>
                      </a:lnTo>
                      <a:lnTo>
                        <a:pt x="99" y="78"/>
                      </a:lnTo>
                      <a:lnTo>
                        <a:pt x="99" y="0"/>
                      </a:lnTo>
                      <a:lnTo>
                        <a:pt x="123" y="0"/>
                      </a:lnTo>
                      <a:lnTo>
                        <a:pt x="123" y="146"/>
                      </a:lnTo>
                      <a:lnTo>
                        <a:pt x="100" y="146"/>
                      </a:lnTo>
                      <a:lnTo>
                        <a:pt x="100" y="124"/>
                      </a:lnTo>
                      <a:lnTo>
                        <a:pt x="96" y="130"/>
                      </a:lnTo>
                      <a:lnTo>
                        <a:pt x="91" y="135"/>
                      </a:lnTo>
                      <a:lnTo>
                        <a:pt x="86" y="139"/>
                      </a:lnTo>
                      <a:lnTo>
                        <a:pt x="80" y="143"/>
                      </a:lnTo>
                      <a:lnTo>
                        <a:pt x="74" y="146"/>
                      </a:lnTo>
                      <a:lnTo>
                        <a:pt x="66" y="148"/>
                      </a:lnTo>
                      <a:lnTo>
                        <a:pt x="59" y="150"/>
                      </a:lnTo>
                      <a:lnTo>
                        <a:pt x="51" y="150"/>
                      </a:lnTo>
                      <a:lnTo>
                        <a:pt x="44" y="150"/>
                      </a:lnTo>
                      <a:lnTo>
                        <a:pt x="37" y="148"/>
                      </a:lnTo>
                      <a:lnTo>
                        <a:pt x="31" y="146"/>
                      </a:lnTo>
                      <a:lnTo>
                        <a:pt x="25" y="144"/>
                      </a:lnTo>
                      <a:lnTo>
                        <a:pt x="20" y="141"/>
                      </a:lnTo>
                      <a:lnTo>
                        <a:pt x="15" y="138"/>
                      </a:lnTo>
                      <a:lnTo>
                        <a:pt x="10" y="134"/>
                      </a:lnTo>
                      <a:lnTo>
                        <a:pt x="7" y="129"/>
                      </a:lnTo>
                      <a:lnTo>
                        <a:pt x="4" y="124"/>
                      </a:lnTo>
                      <a:lnTo>
                        <a:pt x="2" y="117"/>
                      </a:lnTo>
                      <a:lnTo>
                        <a:pt x="1" y="108"/>
                      </a:lnTo>
                      <a:lnTo>
                        <a:pt x="0" y="95"/>
                      </a:lnTo>
                      <a:lnTo>
                        <a:pt x="0" y="87"/>
                      </a:lnTo>
                      <a:lnTo>
                        <a:pt x="0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10" name="Freeform 362">
                  <a:extLst>
                    <a:ext uri="{FF2B5EF4-FFF2-40B4-BE49-F238E27FC236}">
                      <a16:creationId xmlns:a16="http://schemas.microsoft.com/office/drawing/2014/main" id="{1439D4D8-8F7A-40FC-2049-CE779D99BC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274969" y="871890"/>
                  <a:ext cx="35407" cy="41845"/>
                </a:xfrm>
                <a:custGeom>
                  <a:avLst/>
                  <a:gdLst>
                    <a:gd name="T0" fmla="*/ 106 w 131"/>
                    <a:gd name="T1" fmla="*/ 64 h 156"/>
                    <a:gd name="T2" fmla="*/ 103 w 131"/>
                    <a:gd name="T3" fmla="*/ 47 h 156"/>
                    <a:gd name="T4" fmla="*/ 96 w 131"/>
                    <a:gd name="T5" fmla="*/ 32 h 156"/>
                    <a:gd name="T6" fmla="*/ 83 w 131"/>
                    <a:gd name="T7" fmla="*/ 24 h 156"/>
                    <a:gd name="T8" fmla="*/ 66 w 131"/>
                    <a:gd name="T9" fmla="*/ 21 h 156"/>
                    <a:gd name="T10" fmla="*/ 50 w 131"/>
                    <a:gd name="T11" fmla="*/ 24 h 156"/>
                    <a:gd name="T12" fmla="*/ 38 w 131"/>
                    <a:gd name="T13" fmla="*/ 32 h 156"/>
                    <a:gd name="T14" fmla="*/ 30 w 131"/>
                    <a:gd name="T15" fmla="*/ 46 h 156"/>
                    <a:gd name="T16" fmla="*/ 25 w 131"/>
                    <a:gd name="T17" fmla="*/ 64 h 156"/>
                    <a:gd name="T18" fmla="*/ 129 w 131"/>
                    <a:gd name="T19" fmla="*/ 104 h 156"/>
                    <a:gd name="T20" fmla="*/ 122 w 131"/>
                    <a:gd name="T21" fmla="*/ 125 h 156"/>
                    <a:gd name="T22" fmla="*/ 116 w 131"/>
                    <a:gd name="T23" fmla="*/ 134 h 156"/>
                    <a:gd name="T24" fmla="*/ 109 w 131"/>
                    <a:gd name="T25" fmla="*/ 141 h 156"/>
                    <a:gd name="T26" fmla="*/ 100 w 131"/>
                    <a:gd name="T27" fmla="*/ 147 h 156"/>
                    <a:gd name="T28" fmla="*/ 90 w 131"/>
                    <a:gd name="T29" fmla="*/ 152 h 156"/>
                    <a:gd name="T30" fmla="*/ 65 w 131"/>
                    <a:gd name="T31" fmla="*/ 156 h 156"/>
                    <a:gd name="T32" fmla="*/ 51 w 131"/>
                    <a:gd name="T33" fmla="*/ 155 h 156"/>
                    <a:gd name="T34" fmla="*/ 39 w 131"/>
                    <a:gd name="T35" fmla="*/ 150 h 156"/>
                    <a:gd name="T36" fmla="*/ 28 w 131"/>
                    <a:gd name="T37" fmla="*/ 144 h 156"/>
                    <a:gd name="T38" fmla="*/ 17 w 131"/>
                    <a:gd name="T39" fmla="*/ 135 h 156"/>
                    <a:gd name="T40" fmla="*/ 9 w 131"/>
                    <a:gd name="T41" fmla="*/ 124 h 156"/>
                    <a:gd name="T42" fmla="*/ 4 w 131"/>
                    <a:gd name="T43" fmla="*/ 111 h 156"/>
                    <a:gd name="T44" fmla="*/ 1 w 131"/>
                    <a:gd name="T45" fmla="*/ 97 h 156"/>
                    <a:gd name="T46" fmla="*/ 0 w 131"/>
                    <a:gd name="T47" fmla="*/ 79 h 156"/>
                    <a:gd name="T48" fmla="*/ 1 w 131"/>
                    <a:gd name="T49" fmla="*/ 62 h 156"/>
                    <a:gd name="T50" fmla="*/ 4 w 131"/>
                    <a:gd name="T51" fmla="*/ 46 h 156"/>
                    <a:gd name="T52" fmla="*/ 9 w 131"/>
                    <a:gd name="T53" fmla="*/ 32 h 156"/>
                    <a:gd name="T54" fmla="*/ 17 w 131"/>
                    <a:gd name="T55" fmla="*/ 21 h 156"/>
                    <a:gd name="T56" fmla="*/ 26 w 131"/>
                    <a:gd name="T57" fmla="*/ 12 h 156"/>
                    <a:gd name="T58" fmla="*/ 38 w 131"/>
                    <a:gd name="T59" fmla="*/ 5 h 156"/>
                    <a:gd name="T60" fmla="*/ 51 w 131"/>
                    <a:gd name="T61" fmla="*/ 1 h 156"/>
                    <a:gd name="T62" fmla="*/ 65 w 131"/>
                    <a:gd name="T63" fmla="*/ 0 h 156"/>
                    <a:gd name="T64" fmla="*/ 80 w 131"/>
                    <a:gd name="T65" fmla="*/ 1 h 156"/>
                    <a:gd name="T66" fmla="*/ 94 w 131"/>
                    <a:gd name="T67" fmla="*/ 5 h 156"/>
                    <a:gd name="T68" fmla="*/ 105 w 131"/>
                    <a:gd name="T69" fmla="*/ 11 h 156"/>
                    <a:gd name="T70" fmla="*/ 114 w 131"/>
                    <a:gd name="T71" fmla="*/ 19 h 156"/>
                    <a:gd name="T72" fmla="*/ 122 w 131"/>
                    <a:gd name="T73" fmla="*/ 29 h 156"/>
                    <a:gd name="T74" fmla="*/ 127 w 131"/>
                    <a:gd name="T75" fmla="*/ 43 h 156"/>
                    <a:gd name="T76" fmla="*/ 130 w 131"/>
                    <a:gd name="T77" fmla="*/ 57 h 156"/>
                    <a:gd name="T78" fmla="*/ 131 w 131"/>
                    <a:gd name="T79" fmla="*/ 74 h 156"/>
                    <a:gd name="T80" fmla="*/ 131 w 131"/>
                    <a:gd name="T81" fmla="*/ 80 h 156"/>
                    <a:gd name="T82" fmla="*/ 131 w 131"/>
                    <a:gd name="T83" fmla="*/ 85 h 156"/>
                    <a:gd name="T84" fmla="*/ 26 w 131"/>
                    <a:gd name="T85" fmla="*/ 95 h 156"/>
                    <a:gd name="T86" fmla="*/ 33 w 131"/>
                    <a:gd name="T87" fmla="*/ 114 h 156"/>
                    <a:gd name="T88" fmla="*/ 43 w 131"/>
                    <a:gd name="T89" fmla="*/ 126 h 156"/>
                    <a:gd name="T90" fmla="*/ 59 w 131"/>
                    <a:gd name="T91" fmla="*/ 132 h 156"/>
                    <a:gd name="T92" fmla="*/ 75 w 131"/>
                    <a:gd name="T93" fmla="*/ 133 h 156"/>
                    <a:gd name="T94" fmla="*/ 88 w 131"/>
                    <a:gd name="T95" fmla="*/ 129 h 156"/>
                    <a:gd name="T96" fmla="*/ 97 w 131"/>
                    <a:gd name="T97" fmla="*/ 121 h 156"/>
                    <a:gd name="T98" fmla="*/ 104 w 131"/>
                    <a:gd name="T99" fmla="*/ 11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1" h="156">
                      <a:moveTo>
                        <a:pt x="25" y="64"/>
                      </a:moveTo>
                      <a:lnTo>
                        <a:pt x="106" y="64"/>
                      </a:lnTo>
                      <a:lnTo>
                        <a:pt x="105" y="55"/>
                      </a:lnTo>
                      <a:lnTo>
                        <a:pt x="103" y="47"/>
                      </a:lnTo>
                      <a:lnTo>
                        <a:pt x="100" y="39"/>
                      </a:lnTo>
                      <a:lnTo>
                        <a:pt x="96" y="32"/>
                      </a:lnTo>
                      <a:lnTo>
                        <a:pt x="90" y="28"/>
                      </a:lnTo>
                      <a:lnTo>
                        <a:pt x="83" y="24"/>
                      </a:lnTo>
                      <a:lnTo>
                        <a:pt x="75" y="22"/>
                      </a:lnTo>
                      <a:lnTo>
                        <a:pt x="66" y="21"/>
                      </a:lnTo>
                      <a:lnTo>
                        <a:pt x="58" y="22"/>
                      </a:lnTo>
                      <a:lnTo>
                        <a:pt x="50" y="24"/>
                      </a:lnTo>
                      <a:lnTo>
                        <a:pt x="44" y="27"/>
                      </a:lnTo>
                      <a:lnTo>
                        <a:pt x="38" y="32"/>
                      </a:lnTo>
                      <a:lnTo>
                        <a:pt x="33" y="39"/>
                      </a:lnTo>
                      <a:lnTo>
                        <a:pt x="30" y="46"/>
                      </a:lnTo>
                      <a:lnTo>
                        <a:pt x="26" y="55"/>
                      </a:lnTo>
                      <a:lnTo>
                        <a:pt x="25" y="64"/>
                      </a:lnTo>
                      <a:close/>
                      <a:moveTo>
                        <a:pt x="105" y="104"/>
                      </a:moveTo>
                      <a:lnTo>
                        <a:pt x="129" y="104"/>
                      </a:lnTo>
                      <a:lnTo>
                        <a:pt x="127" y="115"/>
                      </a:lnTo>
                      <a:lnTo>
                        <a:pt x="122" y="125"/>
                      </a:lnTo>
                      <a:lnTo>
                        <a:pt x="119" y="130"/>
                      </a:lnTo>
                      <a:lnTo>
                        <a:pt x="116" y="134"/>
                      </a:lnTo>
                      <a:lnTo>
                        <a:pt x="113" y="138"/>
                      </a:lnTo>
                      <a:lnTo>
                        <a:pt x="109" y="141"/>
                      </a:lnTo>
                      <a:lnTo>
                        <a:pt x="104" y="145"/>
                      </a:lnTo>
                      <a:lnTo>
                        <a:pt x="100" y="147"/>
                      </a:lnTo>
                      <a:lnTo>
                        <a:pt x="95" y="150"/>
                      </a:lnTo>
                      <a:lnTo>
                        <a:pt x="90" y="152"/>
                      </a:lnTo>
                      <a:lnTo>
                        <a:pt x="78" y="155"/>
                      </a:lnTo>
                      <a:lnTo>
                        <a:pt x="65" y="156"/>
                      </a:lnTo>
                      <a:lnTo>
                        <a:pt x="58" y="156"/>
                      </a:lnTo>
                      <a:lnTo>
                        <a:pt x="51" y="155"/>
                      </a:lnTo>
                      <a:lnTo>
                        <a:pt x="45" y="152"/>
                      </a:lnTo>
                      <a:lnTo>
                        <a:pt x="39" y="150"/>
                      </a:lnTo>
                      <a:lnTo>
                        <a:pt x="33" y="147"/>
                      </a:lnTo>
                      <a:lnTo>
                        <a:pt x="28" y="144"/>
                      </a:lnTo>
                      <a:lnTo>
                        <a:pt x="22" y="140"/>
                      </a:lnTo>
                      <a:lnTo>
                        <a:pt x="17" y="135"/>
                      </a:lnTo>
                      <a:lnTo>
                        <a:pt x="13" y="130"/>
                      </a:lnTo>
                      <a:lnTo>
                        <a:pt x="9" y="124"/>
                      </a:lnTo>
                      <a:lnTo>
                        <a:pt x="6" y="118"/>
                      </a:lnTo>
                      <a:lnTo>
                        <a:pt x="4" y="111"/>
                      </a:lnTo>
                      <a:lnTo>
                        <a:pt x="2" y="104"/>
                      </a:lnTo>
                      <a:lnTo>
                        <a:pt x="1" y="97"/>
                      </a:lnTo>
                      <a:lnTo>
                        <a:pt x="0" y="88"/>
                      </a:lnTo>
                      <a:lnTo>
                        <a:pt x="0" y="79"/>
                      </a:lnTo>
                      <a:lnTo>
                        <a:pt x="0" y="70"/>
                      </a:lnTo>
                      <a:lnTo>
                        <a:pt x="1" y="62"/>
                      </a:lnTo>
                      <a:lnTo>
                        <a:pt x="2" y="54"/>
                      </a:lnTo>
                      <a:lnTo>
                        <a:pt x="4" y="46"/>
                      </a:lnTo>
                      <a:lnTo>
                        <a:pt x="6" y="39"/>
                      </a:lnTo>
                      <a:lnTo>
                        <a:pt x="9" y="32"/>
                      </a:lnTo>
                      <a:lnTo>
                        <a:pt x="13" y="26"/>
                      </a:lnTo>
                      <a:lnTo>
                        <a:pt x="17" y="21"/>
                      </a:lnTo>
                      <a:lnTo>
                        <a:pt x="21" y="16"/>
                      </a:lnTo>
                      <a:lnTo>
                        <a:pt x="26" y="12"/>
                      </a:lnTo>
                      <a:lnTo>
                        <a:pt x="33" y="8"/>
                      </a:lnTo>
                      <a:lnTo>
                        <a:pt x="38" y="5"/>
                      </a:lnTo>
                      <a:lnTo>
                        <a:pt x="44" y="3"/>
                      </a:lnTo>
                      <a:lnTo>
                        <a:pt x="51" y="1"/>
                      </a:lnTo>
                      <a:lnTo>
                        <a:pt x="58" y="0"/>
                      </a:lnTo>
                      <a:lnTo>
                        <a:pt x="65" y="0"/>
                      </a:lnTo>
                      <a:lnTo>
                        <a:pt x="73" y="0"/>
                      </a:lnTo>
                      <a:lnTo>
                        <a:pt x="80" y="1"/>
                      </a:lnTo>
                      <a:lnTo>
                        <a:pt x="88" y="3"/>
                      </a:lnTo>
                      <a:lnTo>
                        <a:pt x="94" y="5"/>
                      </a:lnTo>
                      <a:lnTo>
                        <a:pt x="100" y="7"/>
                      </a:lnTo>
                      <a:lnTo>
                        <a:pt x="105" y="11"/>
                      </a:lnTo>
                      <a:lnTo>
                        <a:pt x="110" y="15"/>
                      </a:lnTo>
                      <a:lnTo>
                        <a:pt x="114" y="19"/>
                      </a:lnTo>
                      <a:lnTo>
                        <a:pt x="118" y="24"/>
                      </a:lnTo>
                      <a:lnTo>
                        <a:pt x="122" y="29"/>
                      </a:lnTo>
                      <a:lnTo>
                        <a:pt x="125" y="35"/>
                      </a:lnTo>
                      <a:lnTo>
                        <a:pt x="127" y="43"/>
                      </a:lnTo>
                      <a:lnTo>
                        <a:pt x="129" y="50"/>
                      </a:lnTo>
                      <a:lnTo>
                        <a:pt x="130" y="57"/>
                      </a:lnTo>
                      <a:lnTo>
                        <a:pt x="131" y="65"/>
                      </a:lnTo>
                      <a:lnTo>
                        <a:pt x="131" y="74"/>
                      </a:lnTo>
                      <a:lnTo>
                        <a:pt x="131" y="78"/>
                      </a:lnTo>
                      <a:lnTo>
                        <a:pt x="131" y="80"/>
                      </a:lnTo>
                      <a:lnTo>
                        <a:pt x="131" y="83"/>
                      </a:lnTo>
                      <a:lnTo>
                        <a:pt x="131" y="85"/>
                      </a:lnTo>
                      <a:lnTo>
                        <a:pt x="25" y="85"/>
                      </a:lnTo>
                      <a:lnTo>
                        <a:pt x="26" y="95"/>
                      </a:lnTo>
                      <a:lnTo>
                        <a:pt x="29" y="106"/>
                      </a:lnTo>
                      <a:lnTo>
                        <a:pt x="33" y="114"/>
                      </a:lnTo>
                      <a:lnTo>
                        <a:pt x="37" y="121"/>
                      </a:lnTo>
                      <a:lnTo>
                        <a:pt x="43" y="126"/>
                      </a:lnTo>
                      <a:lnTo>
                        <a:pt x="50" y="130"/>
                      </a:lnTo>
                      <a:lnTo>
                        <a:pt x="59" y="132"/>
                      </a:lnTo>
                      <a:lnTo>
                        <a:pt x="68" y="133"/>
                      </a:lnTo>
                      <a:lnTo>
                        <a:pt x="75" y="133"/>
                      </a:lnTo>
                      <a:lnTo>
                        <a:pt x="81" y="131"/>
                      </a:lnTo>
                      <a:lnTo>
                        <a:pt x="88" y="129"/>
                      </a:lnTo>
                      <a:lnTo>
                        <a:pt x="93" y="126"/>
                      </a:lnTo>
                      <a:lnTo>
                        <a:pt x="97" y="121"/>
                      </a:lnTo>
                      <a:lnTo>
                        <a:pt x="101" y="116"/>
                      </a:lnTo>
                      <a:lnTo>
                        <a:pt x="104" y="111"/>
                      </a:lnTo>
                      <a:lnTo>
                        <a:pt x="105" y="104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11" name="Freeform 363">
                  <a:extLst>
                    <a:ext uri="{FF2B5EF4-FFF2-40B4-BE49-F238E27FC236}">
                      <a16:creationId xmlns:a16="http://schemas.microsoft.com/office/drawing/2014/main" id="{7614388E-C30A-D799-C277-5C905B5E0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1986" y="873499"/>
                  <a:ext cx="35407" cy="38626"/>
                </a:xfrm>
                <a:custGeom>
                  <a:avLst/>
                  <a:gdLst>
                    <a:gd name="T0" fmla="*/ 53 w 133"/>
                    <a:gd name="T1" fmla="*/ 146 h 146"/>
                    <a:gd name="T2" fmla="*/ 0 w 133"/>
                    <a:gd name="T3" fmla="*/ 0 h 146"/>
                    <a:gd name="T4" fmla="*/ 26 w 133"/>
                    <a:gd name="T5" fmla="*/ 0 h 146"/>
                    <a:gd name="T6" fmla="*/ 67 w 133"/>
                    <a:gd name="T7" fmla="*/ 117 h 146"/>
                    <a:gd name="T8" fmla="*/ 106 w 133"/>
                    <a:gd name="T9" fmla="*/ 0 h 146"/>
                    <a:gd name="T10" fmla="*/ 133 w 133"/>
                    <a:gd name="T11" fmla="*/ 0 h 146"/>
                    <a:gd name="T12" fmla="*/ 80 w 133"/>
                    <a:gd name="T13" fmla="*/ 146 h 146"/>
                    <a:gd name="T14" fmla="*/ 53 w 133"/>
                    <a:gd name="T15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3" h="146">
                      <a:moveTo>
                        <a:pt x="53" y="146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67" y="117"/>
                      </a:lnTo>
                      <a:lnTo>
                        <a:pt x="106" y="0"/>
                      </a:lnTo>
                      <a:lnTo>
                        <a:pt x="133" y="0"/>
                      </a:lnTo>
                      <a:lnTo>
                        <a:pt x="80" y="146"/>
                      </a:lnTo>
                      <a:lnTo>
                        <a:pt x="53" y="146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12" name="Freeform 364">
                  <a:extLst>
                    <a:ext uri="{FF2B5EF4-FFF2-40B4-BE49-F238E27FC236}">
                      <a16:creationId xmlns:a16="http://schemas.microsoft.com/office/drawing/2014/main" id="{2E2F7C25-B761-ABBE-4352-3A8C2E5D45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52221" y="871890"/>
                  <a:ext cx="37017" cy="41845"/>
                </a:xfrm>
                <a:custGeom>
                  <a:avLst/>
                  <a:gdLst>
                    <a:gd name="T0" fmla="*/ 27 w 141"/>
                    <a:gd name="T1" fmla="*/ 90 h 156"/>
                    <a:gd name="T2" fmla="*/ 32 w 141"/>
                    <a:gd name="T3" fmla="*/ 111 h 156"/>
                    <a:gd name="T4" fmla="*/ 40 w 141"/>
                    <a:gd name="T5" fmla="*/ 123 h 156"/>
                    <a:gd name="T6" fmla="*/ 47 w 141"/>
                    <a:gd name="T7" fmla="*/ 128 h 156"/>
                    <a:gd name="T8" fmla="*/ 60 w 141"/>
                    <a:gd name="T9" fmla="*/ 133 h 156"/>
                    <a:gd name="T10" fmla="*/ 81 w 141"/>
                    <a:gd name="T11" fmla="*/ 133 h 156"/>
                    <a:gd name="T12" fmla="*/ 94 w 141"/>
                    <a:gd name="T13" fmla="*/ 128 h 156"/>
                    <a:gd name="T14" fmla="*/ 101 w 141"/>
                    <a:gd name="T15" fmla="*/ 123 h 156"/>
                    <a:gd name="T16" fmla="*/ 109 w 141"/>
                    <a:gd name="T17" fmla="*/ 111 h 156"/>
                    <a:gd name="T18" fmla="*/ 114 w 141"/>
                    <a:gd name="T19" fmla="*/ 90 h 156"/>
                    <a:gd name="T20" fmla="*/ 114 w 141"/>
                    <a:gd name="T21" fmla="*/ 65 h 156"/>
                    <a:gd name="T22" fmla="*/ 109 w 141"/>
                    <a:gd name="T23" fmla="*/ 44 h 156"/>
                    <a:gd name="T24" fmla="*/ 101 w 141"/>
                    <a:gd name="T25" fmla="*/ 32 h 156"/>
                    <a:gd name="T26" fmla="*/ 94 w 141"/>
                    <a:gd name="T27" fmla="*/ 27 h 156"/>
                    <a:gd name="T28" fmla="*/ 81 w 141"/>
                    <a:gd name="T29" fmla="*/ 22 h 156"/>
                    <a:gd name="T30" fmla="*/ 60 w 141"/>
                    <a:gd name="T31" fmla="*/ 22 h 156"/>
                    <a:gd name="T32" fmla="*/ 47 w 141"/>
                    <a:gd name="T33" fmla="*/ 27 h 156"/>
                    <a:gd name="T34" fmla="*/ 40 w 141"/>
                    <a:gd name="T35" fmla="*/ 32 h 156"/>
                    <a:gd name="T36" fmla="*/ 32 w 141"/>
                    <a:gd name="T37" fmla="*/ 44 h 156"/>
                    <a:gd name="T38" fmla="*/ 27 w 141"/>
                    <a:gd name="T39" fmla="*/ 65 h 156"/>
                    <a:gd name="T40" fmla="*/ 0 w 141"/>
                    <a:gd name="T41" fmla="*/ 77 h 156"/>
                    <a:gd name="T42" fmla="*/ 1 w 141"/>
                    <a:gd name="T43" fmla="*/ 60 h 156"/>
                    <a:gd name="T44" fmla="*/ 5 w 141"/>
                    <a:gd name="T45" fmla="*/ 45 h 156"/>
                    <a:gd name="T46" fmla="*/ 10 w 141"/>
                    <a:gd name="T47" fmla="*/ 31 h 156"/>
                    <a:gd name="T48" fmla="*/ 18 w 141"/>
                    <a:gd name="T49" fmla="*/ 20 h 156"/>
                    <a:gd name="T50" fmla="*/ 29 w 141"/>
                    <a:gd name="T51" fmla="*/ 11 h 156"/>
                    <a:gd name="T52" fmla="*/ 41 w 141"/>
                    <a:gd name="T53" fmla="*/ 5 h 156"/>
                    <a:gd name="T54" fmla="*/ 54 w 141"/>
                    <a:gd name="T55" fmla="*/ 1 h 156"/>
                    <a:gd name="T56" fmla="*/ 70 w 141"/>
                    <a:gd name="T57" fmla="*/ 0 h 156"/>
                    <a:gd name="T58" fmla="*/ 86 w 141"/>
                    <a:gd name="T59" fmla="*/ 1 h 156"/>
                    <a:gd name="T60" fmla="*/ 100 w 141"/>
                    <a:gd name="T61" fmla="*/ 5 h 156"/>
                    <a:gd name="T62" fmla="*/ 112 w 141"/>
                    <a:gd name="T63" fmla="*/ 11 h 156"/>
                    <a:gd name="T64" fmla="*/ 122 w 141"/>
                    <a:gd name="T65" fmla="*/ 20 h 156"/>
                    <a:gd name="T66" fmla="*/ 130 w 141"/>
                    <a:gd name="T67" fmla="*/ 31 h 156"/>
                    <a:gd name="T68" fmla="*/ 136 w 141"/>
                    <a:gd name="T69" fmla="*/ 45 h 156"/>
                    <a:gd name="T70" fmla="*/ 140 w 141"/>
                    <a:gd name="T71" fmla="*/ 60 h 156"/>
                    <a:gd name="T72" fmla="*/ 141 w 141"/>
                    <a:gd name="T73" fmla="*/ 77 h 156"/>
                    <a:gd name="T74" fmla="*/ 140 w 141"/>
                    <a:gd name="T75" fmla="*/ 94 h 156"/>
                    <a:gd name="T76" fmla="*/ 136 w 141"/>
                    <a:gd name="T77" fmla="*/ 111 h 156"/>
                    <a:gd name="T78" fmla="*/ 130 w 141"/>
                    <a:gd name="T79" fmla="*/ 124 h 156"/>
                    <a:gd name="T80" fmla="*/ 122 w 141"/>
                    <a:gd name="T81" fmla="*/ 135 h 156"/>
                    <a:gd name="T82" fmla="*/ 112 w 141"/>
                    <a:gd name="T83" fmla="*/ 144 h 156"/>
                    <a:gd name="T84" fmla="*/ 100 w 141"/>
                    <a:gd name="T85" fmla="*/ 150 h 156"/>
                    <a:gd name="T86" fmla="*/ 87 w 141"/>
                    <a:gd name="T87" fmla="*/ 155 h 156"/>
                    <a:gd name="T88" fmla="*/ 70 w 141"/>
                    <a:gd name="T89" fmla="*/ 156 h 156"/>
                    <a:gd name="T90" fmla="*/ 55 w 141"/>
                    <a:gd name="T91" fmla="*/ 155 h 156"/>
                    <a:gd name="T92" fmla="*/ 41 w 141"/>
                    <a:gd name="T93" fmla="*/ 150 h 156"/>
                    <a:gd name="T94" fmla="*/ 29 w 141"/>
                    <a:gd name="T95" fmla="*/ 144 h 156"/>
                    <a:gd name="T96" fmla="*/ 18 w 141"/>
                    <a:gd name="T97" fmla="*/ 135 h 156"/>
                    <a:gd name="T98" fmla="*/ 10 w 141"/>
                    <a:gd name="T99" fmla="*/ 124 h 156"/>
                    <a:gd name="T100" fmla="*/ 5 w 141"/>
                    <a:gd name="T101" fmla="*/ 111 h 156"/>
                    <a:gd name="T102" fmla="*/ 1 w 141"/>
                    <a:gd name="T103" fmla="*/ 95 h 156"/>
                    <a:gd name="T104" fmla="*/ 0 w 141"/>
                    <a:gd name="T105" fmla="*/ 77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1" h="156">
                      <a:moveTo>
                        <a:pt x="26" y="77"/>
                      </a:moveTo>
                      <a:lnTo>
                        <a:pt x="27" y="90"/>
                      </a:lnTo>
                      <a:lnTo>
                        <a:pt x="29" y="102"/>
                      </a:lnTo>
                      <a:lnTo>
                        <a:pt x="32" y="111"/>
                      </a:lnTo>
                      <a:lnTo>
                        <a:pt x="37" y="119"/>
                      </a:lnTo>
                      <a:lnTo>
                        <a:pt x="40" y="123"/>
                      </a:lnTo>
                      <a:lnTo>
                        <a:pt x="44" y="125"/>
                      </a:lnTo>
                      <a:lnTo>
                        <a:pt x="47" y="128"/>
                      </a:lnTo>
                      <a:lnTo>
                        <a:pt x="51" y="130"/>
                      </a:lnTo>
                      <a:lnTo>
                        <a:pt x="60" y="133"/>
                      </a:lnTo>
                      <a:lnTo>
                        <a:pt x="70" y="133"/>
                      </a:lnTo>
                      <a:lnTo>
                        <a:pt x="81" y="133"/>
                      </a:lnTo>
                      <a:lnTo>
                        <a:pt x="90" y="130"/>
                      </a:lnTo>
                      <a:lnTo>
                        <a:pt x="94" y="128"/>
                      </a:lnTo>
                      <a:lnTo>
                        <a:pt x="97" y="125"/>
                      </a:lnTo>
                      <a:lnTo>
                        <a:pt x="101" y="123"/>
                      </a:lnTo>
                      <a:lnTo>
                        <a:pt x="104" y="119"/>
                      </a:lnTo>
                      <a:lnTo>
                        <a:pt x="109" y="111"/>
                      </a:lnTo>
                      <a:lnTo>
                        <a:pt x="112" y="102"/>
                      </a:lnTo>
                      <a:lnTo>
                        <a:pt x="114" y="90"/>
                      </a:lnTo>
                      <a:lnTo>
                        <a:pt x="115" y="77"/>
                      </a:lnTo>
                      <a:lnTo>
                        <a:pt x="114" y="65"/>
                      </a:lnTo>
                      <a:lnTo>
                        <a:pt x="112" y="54"/>
                      </a:lnTo>
                      <a:lnTo>
                        <a:pt x="109" y="44"/>
                      </a:lnTo>
                      <a:lnTo>
                        <a:pt x="104" y="36"/>
                      </a:lnTo>
                      <a:lnTo>
                        <a:pt x="101" y="32"/>
                      </a:lnTo>
                      <a:lnTo>
                        <a:pt x="97" y="29"/>
                      </a:lnTo>
                      <a:lnTo>
                        <a:pt x="94" y="27"/>
                      </a:lnTo>
                      <a:lnTo>
                        <a:pt x="90" y="25"/>
                      </a:lnTo>
                      <a:lnTo>
                        <a:pt x="81" y="22"/>
                      </a:lnTo>
                      <a:lnTo>
                        <a:pt x="70" y="21"/>
                      </a:lnTo>
                      <a:lnTo>
                        <a:pt x="60" y="22"/>
                      </a:lnTo>
                      <a:lnTo>
                        <a:pt x="51" y="25"/>
                      </a:lnTo>
                      <a:lnTo>
                        <a:pt x="47" y="27"/>
                      </a:lnTo>
                      <a:lnTo>
                        <a:pt x="44" y="29"/>
                      </a:lnTo>
                      <a:lnTo>
                        <a:pt x="40" y="32"/>
                      </a:lnTo>
                      <a:lnTo>
                        <a:pt x="37" y="35"/>
                      </a:lnTo>
                      <a:lnTo>
                        <a:pt x="32" y="44"/>
                      </a:lnTo>
                      <a:lnTo>
                        <a:pt x="29" y="54"/>
                      </a:lnTo>
                      <a:lnTo>
                        <a:pt x="27" y="65"/>
                      </a:lnTo>
                      <a:lnTo>
                        <a:pt x="26" y="77"/>
                      </a:lnTo>
                      <a:close/>
                      <a:moveTo>
                        <a:pt x="0" y="77"/>
                      </a:moveTo>
                      <a:lnTo>
                        <a:pt x="0" y="69"/>
                      </a:lnTo>
                      <a:lnTo>
                        <a:pt x="1" y="60"/>
                      </a:lnTo>
                      <a:lnTo>
                        <a:pt x="3" y="52"/>
                      </a:lnTo>
                      <a:lnTo>
                        <a:pt x="5" y="45"/>
                      </a:lnTo>
                      <a:lnTo>
                        <a:pt x="7" y="37"/>
                      </a:lnTo>
                      <a:lnTo>
                        <a:pt x="10" y="31"/>
                      </a:lnTo>
                      <a:lnTo>
                        <a:pt x="14" y="25"/>
                      </a:lnTo>
                      <a:lnTo>
                        <a:pt x="18" y="20"/>
                      </a:lnTo>
                      <a:lnTo>
                        <a:pt x="24" y="15"/>
                      </a:lnTo>
                      <a:lnTo>
                        <a:pt x="29" y="11"/>
                      </a:lnTo>
                      <a:lnTo>
                        <a:pt x="35" y="8"/>
                      </a:lnTo>
                      <a:lnTo>
                        <a:pt x="41" y="5"/>
                      </a:lnTo>
                      <a:lnTo>
                        <a:pt x="47" y="3"/>
                      </a:lnTo>
                      <a:lnTo>
                        <a:pt x="54" y="1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9" y="0"/>
                      </a:lnTo>
                      <a:lnTo>
                        <a:pt x="86" y="1"/>
                      </a:lnTo>
                      <a:lnTo>
                        <a:pt x="93" y="3"/>
                      </a:lnTo>
                      <a:lnTo>
                        <a:pt x="100" y="5"/>
                      </a:lnTo>
                      <a:lnTo>
                        <a:pt x="106" y="8"/>
                      </a:lnTo>
                      <a:lnTo>
                        <a:pt x="112" y="11"/>
                      </a:lnTo>
                      <a:lnTo>
                        <a:pt x="117" y="15"/>
                      </a:lnTo>
                      <a:lnTo>
                        <a:pt x="122" y="20"/>
                      </a:lnTo>
                      <a:lnTo>
                        <a:pt x="126" y="25"/>
                      </a:lnTo>
                      <a:lnTo>
                        <a:pt x="130" y="31"/>
                      </a:lnTo>
                      <a:lnTo>
                        <a:pt x="133" y="37"/>
                      </a:lnTo>
                      <a:lnTo>
                        <a:pt x="136" y="45"/>
                      </a:lnTo>
                      <a:lnTo>
                        <a:pt x="138" y="52"/>
                      </a:lnTo>
                      <a:lnTo>
                        <a:pt x="140" y="60"/>
                      </a:lnTo>
                      <a:lnTo>
                        <a:pt x="141" y="69"/>
                      </a:lnTo>
                      <a:lnTo>
                        <a:pt x="141" y="77"/>
                      </a:lnTo>
                      <a:lnTo>
                        <a:pt x="141" y="86"/>
                      </a:lnTo>
                      <a:lnTo>
                        <a:pt x="140" y="94"/>
                      </a:lnTo>
                      <a:lnTo>
                        <a:pt x="138" y="103"/>
                      </a:lnTo>
                      <a:lnTo>
                        <a:pt x="136" y="111"/>
                      </a:lnTo>
                      <a:lnTo>
                        <a:pt x="133" y="117"/>
                      </a:lnTo>
                      <a:lnTo>
                        <a:pt x="130" y="124"/>
                      </a:lnTo>
                      <a:lnTo>
                        <a:pt x="126" y="129"/>
                      </a:lnTo>
                      <a:lnTo>
                        <a:pt x="122" y="135"/>
                      </a:lnTo>
                      <a:lnTo>
                        <a:pt x="117" y="140"/>
                      </a:lnTo>
                      <a:lnTo>
                        <a:pt x="112" y="144"/>
                      </a:lnTo>
                      <a:lnTo>
                        <a:pt x="106" y="147"/>
                      </a:lnTo>
                      <a:lnTo>
                        <a:pt x="100" y="150"/>
                      </a:lnTo>
                      <a:lnTo>
                        <a:pt x="94" y="152"/>
                      </a:lnTo>
                      <a:lnTo>
                        <a:pt x="87" y="155"/>
                      </a:lnTo>
                      <a:lnTo>
                        <a:pt x="79" y="156"/>
                      </a:lnTo>
                      <a:lnTo>
                        <a:pt x="70" y="156"/>
                      </a:lnTo>
                      <a:lnTo>
                        <a:pt x="62" y="156"/>
                      </a:lnTo>
                      <a:lnTo>
                        <a:pt x="55" y="155"/>
                      </a:lnTo>
                      <a:lnTo>
                        <a:pt x="48" y="152"/>
                      </a:lnTo>
                      <a:lnTo>
                        <a:pt x="41" y="150"/>
                      </a:lnTo>
                      <a:lnTo>
                        <a:pt x="35" y="147"/>
                      </a:lnTo>
                      <a:lnTo>
                        <a:pt x="29" y="144"/>
                      </a:lnTo>
                      <a:lnTo>
                        <a:pt x="24" y="140"/>
                      </a:lnTo>
                      <a:lnTo>
                        <a:pt x="18" y="135"/>
                      </a:lnTo>
                      <a:lnTo>
                        <a:pt x="14" y="130"/>
                      </a:lnTo>
                      <a:lnTo>
                        <a:pt x="10" y="124"/>
                      </a:lnTo>
                      <a:lnTo>
                        <a:pt x="7" y="117"/>
                      </a:lnTo>
                      <a:lnTo>
                        <a:pt x="5" y="111"/>
                      </a:lnTo>
                      <a:lnTo>
                        <a:pt x="3" y="103"/>
                      </a:lnTo>
                      <a:lnTo>
                        <a:pt x="1" y="95"/>
                      </a:lnTo>
                      <a:lnTo>
                        <a:pt x="0" y="86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13" name="Freeform 365">
                  <a:extLst>
                    <a:ext uri="{FF2B5EF4-FFF2-40B4-BE49-F238E27FC236}">
                      <a16:creationId xmlns:a16="http://schemas.microsoft.com/office/drawing/2014/main" id="{3B62B635-59B1-B5F8-A69C-D67166E4C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4067" y="871890"/>
                  <a:ext cx="32189" cy="41845"/>
                </a:xfrm>
                <a:custGeom>
                  <a:avLst/>
                  <a:gdLst>
                    <a:gd name="T0" fmla="*/ 23 w 120"/>
                    <a:gd name="T1" fmla="*/ 104 h 156"/>
                    <a:gd name="T2" fmla="*/ 27 w 120"/>
                    <a:gd name="T3" fmla="*/ 117 h 156"/>
                    <a:gd name="T4" fmla="*/ 35 w 120"/>
                    <a:gd name="T5" fmla="*/ 126 h 156"/>
                    <a:gd name="T6" fmla="*/ 46 w 120"/>
                    <a:gd name="T7" fmla="*/ 132 h 156"/>
                    <a:gd name="T8" fmla="*/ 61 w 120"/>
                    <a:gd name="T9" fmla="*/ 133 h 156"/>
                    <a:gd name="T10" fmla="*/ 75 w 120"/>
                    <a:gd name="T11" fmla="*/ 132 h 156"/>
                    <a:gd name="T12" fmla="*/ 87 w 120"/>
                    <a:gd name="T13" fmla="*/ 127 h 156"/>
                    <a:gd name="T14" fmla="*/ 93 w 120"/>
                    <a:gd name="T15" fmla="*/ 120 h 156"/>
                    <a:gd name="T16" fmla="*/ 96 w 120"/>
                    <a:gd name="T17" fmla="*/ 111 h 156"/>
                    <a:gd name="T18" fmla="*/ 95 w 120"/>
                    <a:gd name="T19" fmla="*/ 104 h 156"/>
                    <a:gd name="T20" fmla="*/ 91 w 120"/>
                    <a:gd name="T21" fmla="*/ 98 h 156"/>
                    <a:gd name="T22" fmla="*/ 84 w 120"/>
                    <a:gd name="T23" fmla="*/ 93 h 156"/>
                    <a:gd name="T24" fmla="*/ 73 w 120"/>
                    <a:gd name="T25" fmla="*/ 90 h 156"/>
                    <a:gd name="T26" fmla="*/ 35 w 120"/>
                    <a:gd name="T27" fmla="*/ 80 h 156"/>
                    <a:gd name="T28" fmla="*/ 18 w 120"/>
                    <a:gd name="T29" fmla="*/ 73 h 156"/>
                    <a:gd name="T30" fmla="*/ 9 w 120"/>
                    <a:gd name="T31" fmla="*/ 64 h 156"/>
                    <a:gd name="T32" fmla="*/ 5 w 120"/>
                    <a:gd name="T33" fmla="*/ 51 h 156"/>
                    <a:gd name="T34" fmla="*/ 5 w 120"/>
                    <a:gd name="T35" fmla="*/ 33 h 156"/>
                    <a:gd name="T36" fmla="*/ 10 w 120"/>
                    <a:gd name="T37" fmla="*/ 21 h 156"/>
                    <a:gd name="T38" fmla="*/ 15 w 120"/>
                    <a:gd name="T39" fmla="*/ 14 h 156"/>
                    <a:gd name="T40" fmla="*/ 26 w 120"/>
                    <a:gd name="T41" fmla="*/ 6 h 156"/>
                    <a:gd name="T42" fmla="*/ 47 w 120"/>
                    <a:gd name="T43" fmla="*/ 1 h 156"/>
                    <a:gd name="T44" fmla="*/ 71 w 120"/>
                    <a:gd name="T45" fmla="*/ 1 h 156"/>
                    <a:gd name="T46" fmla="*/ 93 w 120"/>
                    <a:gd name="T47" fmla="*/ 7 h 156"/>
                    <a:gd name="T48" fmla="*/ 104 w 120"/>
                    <a:gd name="T49" fmla="*/ 15 h 156"/>
                    <a:gd name="T50" fmla="*/ 110 w 120"/>
                    <a:gd name="T51" fmla="*/ 22 h 156"/>
                    <a:gd name="T52" fmla="*/ 114 w 120"/>
                    <a:gd name="T53" fmla="*/ 30 h 156"/>
                    <a:gd name="T54" fmla="*/ 116 w 120"/>
                    <a:gd name="T55" fmla="*/ 40 h 156"/>
                    <a:gd name="T56" fmla="*/ 116 w 120"/>
                    <a:gd name="T57" fmla="*/ 46 h 156"/>
                    <a:gd name="T58" fmla="*/ 92 w 120"/>
                    <a:gd name="T59" fmla="*/ 40 h 156"/>
                    <a:gd name="T60" fmla="*/ 87 w 120"/>
                    <a:gd name="T61" fmla="*/ 31 h 156"/>
                    <a:gd name="T62" fmla="*/ 78 w 120"/>
                    <a:gd name="T63" fmla="*/ 24 h 156"/>
                    <a:gd name="T64" fmla="*/ 66 w 120"/>
                    <a:gd name="T65" fmla="*/ 21 h 156"/>
                    <a:gd name="T66" fmla="*/ 52 w 120"/>
                    <a:gd name="T67" fmla="*/ 21 h 156"/>
                    <a:gd name="T68" fmla="*/ 41 w 120"/>
                    <a:gd name="T69" fmla="*/ 24 h 156"/>
                    <a:gd name="T70" fmla="*/ 34 w 120"/>
                    <a:gd name="T71" fmla="*/ 29 h 156"/>
                    <a:gd name="T72" fmla="*/ 29 w 120"/>
                    <a:gd name="T73" fmla="*/ 36 h 156"/>
                    <a:gd name="T74" fmla="*/ 29 w 120"/>
                    <a:gd name="T75" fmla="*/ 45 h 156"/>
                    <a:gd name="T76" fmla="*/ 32 w 120"/>
                    <a:gd name="T77" fmla="*/ 51 h 156"/>
                    <a:gd name="T78" fmla="*/ 41 w 120"/>
                    <a:gd name="T79" fmla="*/ 57 h 156"/>
                    <a:gd name="T80" fmla="*/ 75 w 120"/>
                    <a:gd name="T81" fmla="*/ 65 h 156"/>
                    <a:gd name="T82" fmla="*/ 97 w 120"/>
                    <a:gd name="T83" fmla="*/ 72 h 156"/>
                    <a:gd name="T84" fmla="*/ 111 w 120"/>
                    <a:gd name="T85" fmla="*/ 80 h 156"/>
                    <a:gd name="T86" fmla="*/ 118 w 120"/>
                    <a:gd name="T87" fmla="*/ 92 h 156"/>
                    <a:gd name="T88" fmla="*/ 120 w 120"/>
                    <a:gd name="T89" fmla="*/ 108 h 156"/>
                    <a:gd name="T90" fmla="*/ 119 w 120"/>
                    <a:gd name="T91" fmla="*/ 118 h 156"/>
                    <a:gd name="T92" fmla="*/ 116 w 120"/>
                    <a:gd name="T93" fmla="*/ 128 h 156"/>
                    <a:gd name="T94" fmla="*/ 111 w 120"/>
                    <a:gd name="T95" fmla="*/ 136 h 156"/>
                    <a:gd name="T96" fmla="*/ 104 w 120"/>
                    <a:gd name="T97" fmla="*/ 142 h 156"/>
                    <a:gd name="T98" fmla="*/ 95 w 120"/>
                    <a:gd name="T99" fmla="*/ 148 h 156"/>
                    <a:gd name="T100" fmla="*/ 84 w 120"/>
                    <a:gd name="T101" fmla="*/ 152 h 156"/>
                    <a:gd name="T102" fmla="*/ 59 w 120"/>
                    <a:gd name="T103" fmla="*/ 156 h 156"/>
                    <a:gd name="T104" fmla="*/ 35 w 120"/>
                    <a:gd name="T105" fmla="*/ 152 h 156"/>
                    <a:gd name="T106" fmla="*/ 24 w 120"/>
                    <a:gd name="T107" fmla="*/ 148 h 156"/>
                    <a:gd name="T108" fmla="*/ 15 w 120"/>
                    <a:gd name="T109" fmla="*/ 142 h 156"/>
                    <a:gd name="T110" fmla="*/ 9 w 120"/>
                    <a:gd name="T111" fmla="*/ 134 h 156"/>
                    <a:gd name="T112" fmla="*/ 4 w 120"/>
                    <a:gd name="T113" fmla="*/ 126 h 156"/>
                    <a:gd name="T114" fmla="*/ 1 w 120"/>
                    <a:gd name="T115" fmla="*/ 115 h 156"/>
                    <a:gd name="T116" fmla="*/ 0 w 120"/>
                    <a:gd name="T117" fmla="*/ 104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0" h="156">
                      <a:moveTo>
                        <a:pt x="0" y="104"/>
                      </a:moveTo>
                      <a:lnTo>
                        <a:pt x="23" y="104"/>
                      </a:lnTo>
                      <a:lnTo>
                        <a:pt x="24" y="111"/>
                      </a:lnTo>
                      <a:lnTo>
                        <a:pt x="27" y="117"/>
                      </a:lnTo>
                      <a:lnTo>
                        <a:pt x="31" y="122"/>
                      </a:lnTo>
                      <a:lnTo>
                        <a:pt x="35" y="126"/>
                      </a:lnTo>
                      <a:lnTo>
                        <a:pt x="40" y="129"/>
                      </a:lnTo>
                      <a:lnTo>
                        <a:pt x="46" y="132"/>
                      </a:lnTo>
                      <a:lnTo>
                        <a:pt x="53" y="133"/>
                      </a:lnTo>
                      <a:lnTo>
                        <a:pt x="61" y="133"/>
                      </a:lnTo>
                      <a:lnTo>
                        <a:pt x="68" y="133"/>
                      </a:lnTo>
                      <a:lnTo>
                        <a:pt x="75" y="132"/>
                      </a:lnTo>
                      <a:lnTo>
                        <a:pt x="81" y="130"/>
                      </a:lnTo>
                      <a:lnTo>
                        <a:pt x="87" y="127"/>
                      </a:lnTo>
                      <a:lnTo>
                        <a:pt x="91" y="124"/>
                      </a:lnTo>
                      <a:lnTo>
                        <a:pt x="93" y="120"/>
                      </a:lnTo>
                      <a:lnTo>
                        <a:pt x="95" y="116"/>
                      </a:lnTo>
                      <a:lnTo>
                        <a:pt x="96" y="111"/>
                      </a:lnTo>
                      <a:lnTo>
                        <a:pt x="95" y="107"/>
                      </a:lnTo>
                      <a:lnTo>
                        <a:pt x="95" y="104"/>
                      </a:lnTo>
                      <a:lnTo>
                        <a:pt x="93" y="101"/>
                      </a:lnTo>
                      <a:lnTo>
                        <a:pt x="91" y="98"/>
                      </a:lnTo>
                      <a:lnTo>
                        <a:pt x="89" y="95"/>
                      </a:lnTo>
                      <a:lnTo>
                        <a:pt x="84" y="93"/>
                      </a:lnTo>
                      <a:lnTo>
                        <a:pt x="79" y="92"/>
                      </a:lnTo>
                      <a:lnTo>
                        <a:pt x="73" y="90"/>
                      </a:lnTo>
                      <a:lnTo>
                        <a:pt x="46" y="83"/>
                      </a:lnTo>
                      <a:lnTo>
                        <a:pt x="35" y="80"/>
                      </a:lnTo>
                      <a:lnTo>
                        <a:pt x="25" y="77"/>
                      </a:lnTo>
                      <a:lnTo>
                        <a:pt x="18" y="73"/>
                      </a:lnTo>
                      <a:lnTo>
                        <a:pt x="13" y="69"/>
                      </a:lnTo>
                      <a:lnTo>
                        <a:pt x="9" y="64"/>
                      </a:lnTo>
                      <a:lnTo>
                        <a:pt x="6" y="58"/>
                      </a:lnTo>
                      <a:lnTo>
                        <a:pt x="5" y="51"/>
                      </a:lnTo>
                      <a:lnTo>
                        <a:pt x="4" y="43"/>
                      </a:lnTo>
                      <a:lnTo>
                        <a:pt x="5" y="33"/>
                      </a:lnTo>
                      <a:lnTo>
                        <a:pt x="8" y="25"/>
                      </a:lnTo>
                      <a:lnTo>
                        <a:pt x="10" y="21"/>
                      </a:lnTo>
                      <a:lnTo>
                        <a:pt x="12" y="17"/>
                      </a:lnTo>
                      <a:lnTo>
                        <a:pt x="15" y="14"/>
                      </a:lnTo>
                      <a:lnTo>
                        <a:pt x="18" y="11"/>
                      </a:lnTo>
                      <a:lnTo>
                        <a:pt x="26" y="6"/>
                      </a:lnTo>
                      <a:lnTo>
                        <a:pt x="37" y="3"/>
                      </a:lnTo>
                      <a:lnTo>
                        <a:pt x="47" y="1"/>
                      </a:lnTo>
                      <a:lnTo>
                        <a:pt x="59" y="0"/>
                      </a:lnTo>
                      <a:lnTo>
                        <a:pt x="71" y="1"/>
                      </a:lnTo>
                      <a:lnTo>
                        <a:pt x="82" y="3"/>
                      </a:lnTo>
                      <a:lnTo>
                        <a:pt x="93" y="7"/>
                      </a:lnTo>
                      <a:lnTo>
                        <a:pt x="101" y="12"/>
                      </a:lnTo>
                      <a:lnTo>
                        <a:pt x="104" y="15"/>
                      </a:lnTo>
                      <a:lnTo>
                        <a:pt x="108" y="19"/>
                      </a:lnTo>
                      <a:lnTo>
                        <a:pt x="110" y="22"/>
                      </a:lnTo>
                      <a:lnTo>
                        <a:pt x="112" y="26"/>
                      </a:lnTo>
                      <a:lnTo>
                        <a:pt x="114" y="30"/>
                      </a:lnTo>
                      <a:lnTo>
                        <a:pt x="115" y="35"/>
                      </a:lnTo>
                      <a:lnTo>
                        <a:pt x="116" y="40"/>
                      </a:lnTo>
                      <a:lnTo>
                        <a:pt x="116" y="45"/>
                      </a:lnTo>
                      <a:lnTo>
                        <a:pt x="116" y="46"/>
                      </a:lnTo>
                      <a:lnTo>
                        <a:pt x="93" y="46"/>
                      </a:lnTo>
                      <a:lnTo>
                        <a:pt x="92" y="40"/>
                      </a:lnTo>
                      <a:lnTo>
                        <a:pt x="90" y="35"/>
                      </a:lnTo>
                      <a:lnTo>
                        <a:pt x="87" y="31"/>
                      </a:lnTo>
                      <a:lnTo>
                        <a:pt x="82" y="27"/>
                      </a:lnTo>
                      <a:lnTo>
                        <a:pt x="78" y="24"/>
                      </a:lnTo>
                      <a:lnTo>
                        <a:pt x="72" y="22"/>
                      </a:lnTo>
                      <a:lnTo>
                        <a:pt x="66" y="21"/>
                      </a:lnTo>
                      <a:lnTo>
                        <a:pt x="59" y="21"/>
                      </a:lnTo>
                      <a:lnTo>
                        <a:pt x="52" y="21"/>
                      </a:lnTo>
                      <a:lnTo>
                        <a:pt x="46" y="22"/>
                      </a:lnTo>
                      <a:lnTo>
                        <a:pt x="41" y="24"/>
                      </a:lnTo>
                      <a:lnTo>
                        <a:pt x="37" y="26"/>
                      </a:lnTo>
                      <a:lnTo>
                        <a:pt x="34" y="29"/>
                      </a:lnTo>
                      <a:lnTo>
                        <a:pt x="31" y="32"/>
                      </a:lnTo>
                      <a:lnTo>
                        <a:pt x="29" y="36"/>
                      </a:lnTo>
                      <a:lnTo>
                        <a:pt x="28" y="42"/>
                      </a:lnTo>
                      <a:lnTo>
                        <a:pt x="29" y="45"/>
                      </a:lnTo>
                      <a:lnTo>
                        <a:pt x="29" y="48"/>
                      </a:lnTo>
                      <a:lnTo>
                        <a:pt x="32" y="51"/>
                      </a:lnTo>
                      <a:lnTo>
                        <a:pt x="34" y="53"/>
                      </a:lnTo>
                      <a:lnTo>
                        <a:pt x="41" y="57"/>
                      </a:lnTo>
                      <a:lnTo>
                        <a:pt x="52" y="60"/>
                      </a:lnTo>
                      <a:lnTo>
                        <a:pt x="75" y="65"/>
                      </a:lnTo>
                      <a:lnTo>
                        <a:pt x="88" y="68"/>
                      </a:lnTo>
                      <a:lnTo>
                        <a:pt x="97" y="72"/>
                      </a:lnTo>
                      <a:lnTo>
                        <a:pt x="105" y="76"/>
                      </a:lnTo>
                      <a:lnTo>
                        <a:pt x="111" y="80"/>
                      </a:lnTo>
                      <a:lnTo>
                        <a:pt x="115" y="85"/>
                      </a:lnTo>
                      <a:lnTo>
                        <a:pt x="118" y="92"/>
                      </a:lnTo>
                      <a:lnTo>
                        <a:pt x="119" y="100"/>
                      </a:lnTo>
                      <a:lnTo>
                        <a:pt x="120" y="108"/>
                      </a:lnTo>
                      <a:lnTo>
                        <a:pt x="120" y="113"/>
                      </a:lnTo>
                      <a:lnTo>
                        <a:pt x="119" y="118"/>
                      </a:lnTo>
                      <a:lnTo>
                        <a:pt x="118" y="123"/>
                      </a:lnTo>
                      <a:lnTo>
                        <a:pt x="116" y="128"/>
                      </a:lnTo>
                      <a:lnTo>
                        <a:pt x="114" y="132"/>
                      </a:lnTo>
                      <a:lnTo>
                        <a:pt x="111" y="136"/>
                      </a:lnTo>
                      <a:lnTo>
                        <a:pt x="108" y="139"/>
                      </a:lnTo>
                      <a:lnTo>
                        <a:pt x="104" y="142"/>
                      </a:lnTo>
                      <a:lnTo>
                        <a:pt x="100" y="145"/>
                      </a:lnTo>
                      <a:lnTo>
                        <a:pt x="95" y="148"/>
                      </a:lnTo>
                      <a:lnTo>
                        <a:pt x="91" y="150"/>
                      </a:lnTo>
                      <a:lnTo>
                        <a:pt x="84" y="152"/>
                      </a:lnTo>
                      <a:lnTo>
                        <a:pt x="72" y="155"/>
                      </a:lnTo>
                      <a:lnTo>
                        <a:pt x="59" y="156"/>
                      </a:lnTo>
                      <a:lnTo>
                        <a:pt x="46" y="155"/>
                      </a:lnTo>
                      <a:lnTo>
                        <a:pt x="35" y="152"/>
                      </a:lnTo>
                      <a:lnTo>
                        <a:pt x="28" y="150"/>
                      </a:lnTo>
                      <a:lnTo>
                        <a:pt x="24" y="148"/>
                      </a:lnTo>
                      <a:lnTo>
                        <a:pt x="19" y="145"/>
                      </a:lnTo>
                      <a:lnTo>
                        <a:pt x="15" y="142"/>
                      </a:lnTo>
                      <a:lnTo>
                        <a:pt x="12" y="138"/>
                      </a:lnTo>
                      <a:lnTo>
                        <a:pt x="9" y="134"/>
                      </a:lnTo>
                      <a:lnTo>
                        <a:pt x="6" y="130"/>
                      </a:lnTo>
                      <a:lnTo>
                        <a:pt x="4" y="126"/>
                      </a:lnTo>
                      <a:lnTo>
                        <a:pt x="3" y="121"/>
                      </a:lnTo>
                      <a:lnTo>
                        <a:pt x="1" y="115"/>
                      </a:lnTo>
                      <a:lnTo>
                        <a:pt x="1" y="110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14" name="Freeform 366">
                  <a:extLst>
                    <a:ext uri="{FF2B5EF4-FFF2-40B4-BE49-F238E27FC236}">
                      <a16:creationId xmlns:a16="http://schemas.microsoft.com/office/drawing/2014/main" id="{189578EF-ED3F-0C69-F8D1-2E111B58C3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0013" y="931438"/>
                  <a:ext cx="51502" cy="54720"/>
                </a:xfrm>
                <a:custGeom>
                  <a:avLst/>
                  <a:gdLst>
                    <a:gd name="T0" fmla="*/ 25 w 189"/>
                    <a:gd name="T1" fmla="*/ 29 h 201"/>
                    <a:gd name="T2" fmla="*/ 25 w 189"/>
                    <a:gd name="T3" fmla="*/ 201 h 201"/>
                    <a:gd name="T4" fmla="*/ 0 w 189"/>
                    <a:gd name="T5" fmla="*/ 201 h 201"/>
                    <a:gd name="T6" fmla="*/ 0 w 189"/>
                    <a:gd name="T7" fmla="*/ 0 h 201"/>
                    <a:gd name="T8" fmla="*/ 39 w 189"/>
                    <a:gd name="T9" fmla="*/ 0 h 201"/>
                    <a:gd name="T10" fmla="*/ 89 w 189"/>
                    <a:gd name="T11" fmla="*/ 153 h 201"/>
                    <a:gd name="T12" fmla="*/ 91 w 189"/>
                    <a:gd name="T13" fmla="*/ 159 h 201"/>
                    <a:gd name="T14" fmla="*/ 92 w 189"/>
                    <a:gd name="T15" fmla="*/ 163 h 201"/>
                    <a:gd name="T16" fmla="*/ 93 w 189"/>
                    <a:gd name="T17" fmla="*/ 168 h 201"/>
                    <a:gd name="T18" fmla="*/ 94 w 189"/>
                    <a:gd name="T19" fmla="*/ 171 h 201"/>
                    <a:gd name="T20" fmla="*/ 95 w 189"/>
                    <a:gd name="T21" fmla="*/ 166 h 201"/>
                    <a:gd name="T22" fmla="*/ 96 w 189"/>
                    <a:gd name="T23" fmla="*/ 161 h 201"/>
                    <a:gd name="T24" fmla="*/ 97 w 189"/>
                    <a:gd name="T25" fmla="*/ 157 h 201"/>
                    <a:gd name="T26" fmla="*/ 98 w 189"/>
                    <a:gd name="T27" fmla="*/ 153 h 201"/>
                    <a:gd name="T28" fmla="*/ 150 w 189"/>
                    <a:gd name="T29" fmla="*/ 0 h 201"/>
                    <a:gd name="T30" fmla="*/ 189 w 189"/>
                    <a:gd name="T31" fmla="*/ 0 h 201"/>
                    <a:gd name="T32" fmla="*/ 189 w 189"/>
                    <a:gd name="T33" fmla="*/ 201 h 201"/>
                    <a:gd name="T34" fmla="*/ 163 w 189"/>
                    <a:gd name="T35" fmla="*/ 201 h 201"/>
                    <a:gd name="T36" fmla="*/ 163 w 189"/>
                    <a:gd name="T37" fmla="*/ 29 h 201"/>
                    <a:gd name="T38" fmla="*/ 162 w 189"/>
                    <a:gd name="T39" fmla="*/ 33 h 201"/>
                    <a:gd name="T40" fmla="*/ 161 w 189"/>
                    <a:gd name="T41" fmla="*/ 38 h 201"/>
                    <a:gd name="T42" fmla="*/ 160 w 189"/>
                    <a:gd name="T43" fmla="*/ 42 h 201"/>
                    <a:gd name="T44" fmla="*/ 159 w 189"/>
                    <a:gd name="T45" fmla="*/ 46 h 201"/>
                    <a:gd name="T46" fmla="*/ 107 w 189"/>
                    <a:gd name="T47" fmla="*/ 201 h 201"/>
                    <a:gd name="T48" fmla="*/ 80 w 189"/>
                    <a:gd name="T49" fmla="*/ 201 h 201"/>
                    <a:gd name="T50" fmla="*/ 30 w 189"/>
                    <a:gd name="T51" fmla="*/ 46 h 201"/>
                    <a:gd name="T52" fmla="*/ 28 w 189"/>
                    <a:gd name="T53" fmla="*/ 43 h 201"/>
                    <a:gd name="T54" fmla="*/ 27 w 189"/>
                    <a:gd name="T55" fmla="*/ 38 h 201"/>
                    <a:gd name="T56" fmla="*/ 26 w 189"/>
                    <a:gd name="T57" fmla="*/ 34 h 201"/>
                    <a:gd name="T58" fmla="*/ 25 w 189"/>
                    <a:gd name="T59" fmla="*/ 29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9" h="201">
                      <a:moveTo>
                        <a:pt x="25" y="29"/>
                      </a:moveTo>
                      <a:lnTo>
                        <a:pt x="25" y="201"/>
                      </a:lnTo>
                      <a:lnTo>
                        <a:pt x="0" y="201"/>
                      </a:lnTo>
                      <a:lnTo>
                        <a:pt x="0" y="0"/>
                      </a:lnTo>
                      <a:lnTo>
                        <a:pt x="39" y="0"/>
                      </a:lnTo>
                      <a:lnTo>
                        <a:pt x="89" y="153"/>
                      </a:lnTo>
                      <a:lnTo>
                        <a:pt x="91" y="159"/>
                      </a:lnTo>
                      <a:lnTo>
                        <a:pt x="92" y="163"/>
                      </a:lnTo>
                      <a:lnTo>
                        <a:pt x="93" y="168"/>
                      </a:lnTo>
                      <a:lnTo>
                        <a:pt x="94" y="171"/>
                      </a:lnTo>
                      <a:lnTo>
                        <a:pt x="95" y="166"/>
                      </a:lnTo>
                      <a:lnTo>
                        <a:pt x="96" y="161"/>
                      </a:lnTo>
                      <a:lnTo>
                        <a:pt x="97" y="157"/>
                      </a:lnTo>
                      <a:lnTo>
                        <a:pt x="98" y="153"/>
                      </a:lnTo>
                      <a:lnTo>
                        <a:pt x="150" y="0"/>
                      </a:lnTo>
                      <a:lnTo>
                        <a:pt x="189" y="0"/>
                      </a:lnTo>
                      <a:lnTo>
                        <a:pt x="189" y="201"/>
                      </a:lnTo>
                      <a:lnTo>
                        <a:pt x="163" y="201"/>
                      </a:lnTo>
                      <a:lnTo>
                        <a:pt x="163" y="29"/>
                      </a:lnTo>
                      <a:lnTo>
                        <a:pt x="162" y="33"/>
                      </a:lnTo>
                      <a:lnTo>
                        <a:pt x="161" y="38"/>
                      </a:lnTo>
                      <a:lnTo>
                        <a:pt x="160" y="42"/>
                      </a:lnTo>
                      <a:lnTo>
                        <a:pt x="159" y="46"/>
                      </a:lnTo>
                      <a:lnTo>
                        <a:pt x="107" y="201"/>
                      </a:lnTo>
                      <a:lnTo>
                        <a:pt x="80" y="201"/>
                      </a:lnTo>
                      <a:lnTo>
                        <a:pt x="30" y="46"/>
                      </a:lnTo>
                      <a:lnTo>
                        <a:pt x="28" y="43"/>
                      </a:lnTo>
                      <a:lnTo>
                        <a:pt x="27" y="38"/>
                      </a:lnTo>
                      <a:lnTo>
                        <a:pt x="26" y="34"/>
                      </a:lnTo>
                      <a:lnTo>
                        <a:pt x="25" y="29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15" name="Freeform 367">
                  <a:extLst>
                    <a:ext uri="{FF2B5EF4-FFF2-40B4-BE49-F238E27FC236}">
                      <a16:creationId xmlns:a16="http://schemas.microsoft.com/office/drawing/2014/main" id="{AD6DE45A-CF95-64FC-C1E8-F6D6CD553A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241171" y="931438"/>
                  <a:ext cx="6438" cy="54720"/>
                </a:xfrm>
                <a:custGeom>
                  <a:avLst/>
                  <a:gdLst>
                    <a:gd name="T0" fmla="*/ 0 w 24"/>
                    <a:gd name="T1" fmla="*/ 27 h 201"/>
                    <a:gd name="T2" fmla="*/ 0 w 24"/>
                    <a:gd name="T3" fmla="*/ 0 h 201"/>
                    <a:gd name="T4" fmla="*/ 24 w 24"/>
                    <a:gd name="T5" fmla="*/ 0 h 201"/>
                    <a:gd name="T6" fmla="*/ 24 w 24"/>
                    <a:gd name="T7" fmla="*/ 27 h 201"/>
                    <a:gd name="T8" fmla="*/ 0 w 24"/>
                    <a:gd name="T9" fmla="*/ 27 h 201"/>
                    <a:gd name="T10" fmla="*/ 0 w 24"/>
                    <a:gd name="T11" fmla="*/ 201 h 201"/>
                    <a:gd name="T12" fmla="*/ 0 w 24"/>
                    <a:gd name="T13" fmla="*/ 55 h 201"/>
                    <a:gd name="T14" fmla="*/ 24 w 24"/>
                    <a:gd name="T15" fmla="*/ 55 h 201"/>
                    <a:gd name="T16" fmla="*/ 24 w 24"/>
                    <a:gd name="T17" fmla="*/ 201 h 201"/>
                    <a:gd name="T18" fmla="*/ 0 w 24"/>
                    <a:gd name="T19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01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24" y="27"/>
                      </a:lnTo>
                      <a:lnTo>
                        <a:pt x="0" y="27"/>
                      </a:lnTo>
                      <a:close/>
                      <a:moveTo>
                        <a:pt x="0" y="201"/>
                      </a:moveTo>
                      <a:lnTo>
                        <a:pt x="0" y="55"/>
                      </a:lnTo>
                      <a:lnTo>
                        <a:pt x="24" y="55"/>
                      </a:lnTo>
                      <a:lnTo>
                        <a:pt x="24" y="201"/>
                      </a:lnTo>
                      <a:lnTo>
                        <a:pt x="0" y="20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16" name="Freeform 368">
                  <a:extLst>
                    <a:ext uri="{FF2B5EF4-FFF2-40B4-BE49-F238E27FC236}">
                      <a16:creationId xmlns:a16="http://schemas.microsoft.com/office/drawing/2014/main" id="{9BE32427-FADC-1D7B-3930-14143CEC5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8875" y="945923"/>
                  <a:ext cx="32189" cy="40236"/>
                </a:xfrm>
                <a:custGeom>
                  <a:avLst/>
                  <a:gdLst>
                    <a:gd name="T0" fmla="*/ 98 w 122"/>
                    <a:gd name="T1" fmla="*/ 150 h 150"/>
                    <a:gd name="T2" fmla="*/ 98 w 122"/>
                    <a:gd name="T3" fmla="*/ 60 h 150"/>
                    <a:gd name="T4" fmla="*/ 98 w 122"/>
                    <a:gd name="T5" fmla="*/ 49 h 150"/>
                    <a:gd name="T6" fmla="*/ 96 w 122"/>
                    <a:gd name="T7" fmla="*/ 41 h 150"/>
                    <a:gd name="T8" fmla="*/ 94 w 122"/>
                    <a:gd name="T9" fmla="*/ 35 h 150"/>
                    <a:gd name="T10" fmla="*/ 91 w 122"/>
                    <a:gd name="T11" fmla="*/ 30 h 150"/>
                    <a:gd name="T12" fmla="*/ 88 w 122"/>
                    <a:gd name="T13" fmla="*/ 26 h 150"/>
                    <a:gd name="T14" fmla="*/ 82 w 122"/>
                    <a:gd name="T15" fmla="*/ 24 h 150"/>
                    <a:gd name="T16" fmla="*/ 75 w 122"/>
                    <a:gd name="T17" fmla="*/ 22 h 150"/>
                    <a:gd name="T18" fmla="*/ 68 w 122"/>
                    <a:gd name="T19" fmla="*/ 22 h 150"/>
                    <a:gd name="T20" fmla="*/ 58 w 122"/>
                    <a:gd name="T21" fmla="*/ 22 h 150"/>
                    <a:gd name="T22" fmla="*/ 50 w 122"/>
                    <a:gd name="T23" fmla="*/ 25 h 150"/>
                    <a:gd name="T24" fmla="*/ 43 w 122"/>
                    <a:gd name="T25" fmla="*/ 28 h 150"/>
                    <a:gd name="T26" fmla="*/ 37 w 122"/>
                    <a:gd name="T27" fmla="*/ 33 h 150"/>
                    <a:gd name="T28" fmla="*/ 32 w 122"/>
                    <a:gd name="T29" fmla="*/ 39 h 150"/>
                    <a:gd name="T30" fmla="*/ 27 w 122"/>
                    <a:gd name="T31" fmla="*/ 47 h 150"/>
                    <a:gd name="T32" fmla="*/ 25 w 122"/>
                    <a:gd name="T33" fmla="*/ 57 h 150"/>
                    <a:gd name="T34" fmla="*/ 24 w 122"/>
                    <a:gd name="T35" fmla="*/ 67 h 150"/>
                    <a:gd name="T36" fmla="*/ 24 w 122"/>
                    <a:gd name="T37" fmla="*/ 150 h 150"/>
                    <a:gd name="T38" fmla="*/ 0 w 122"/>
                    <a:gd name="T39" fmla="*/ 150 h 150"/>
                    <a:gd name="T40" fmla="*/ 0 w 122"/>
                    <a:gd name="T41" fmla="*/ 4 h 150"/>
                    <a:gd name="T42" fmla="*/ 23 w 122"/>
                    <a:gd name="T43" fmla="*/ 4 h 150"/>
                    <a:gd name="T44" fmla="*/ 23 w 122"/>
                    <a:gd name="T45" fmla="*/ 25 h 150"/>
                    <a:gd name="T46" fmla="*/ 28 w 122"/>
                    <a:gd name="T47" fmla="*/ 19 h 150"/>
                    <a:gd name="T48" fmla="*/ 33 w 122"/>
                    <a:gd name="T49" fmla="*/ 14 h 150"/>
                    <a:gd name="T50" fmla="*/ 39 w 122"/>
                    <a:gd name="T51" fmla="*/ 10 h 150"/>
                    <a:gd name="T52" fmla="*/ 44 w 122"/>
                    <a:gd name="T53" fmla="*/ 6 h 150"/>
                    <a:gd name="T54" fmla="*/ 50 w 122"/>
                    <a:gd name="T55" fmla="*/ 4 h 150"/>
                    <a:gd name="T56" fmla="*/ 56 w 122"/>
                    <a:gd name="T57" fmla="*/ 2 h 150"/>
                    <a:gd name="T58" fmla="*/ 63 w 122"/>
                    <a:gd name="T59" fmla="*/ 1 h 150"/>
                    <a:gd name="T60" fmla="*/ 70 w 122"/>
                    <a:gd name="T61" fmla="*/ 0 h 150"/>
                    <a:gd name="T62" fmla="*/ 78 w 122"/>
                    <a:gd name="T63" fmla="*/ 1 h 150"/>
                    <a:gd name="T64" fmla="*/ 85 w 122"/>
                    <a:gd name="T65" fmla="*/ 1 h 150"/>
                    <a:gd name="T66" fmla="*/ 93 w 122"/>
                    <a:gd name="T67" fmla="*/ 3 h 150"/>
                    <a:gd name="T68" fmla="*/ 99 w 122"/>
                    <a:gd name="T69" fmla="*/ 5 h 150"/>
                    <a:gd name="T70" fmla="*/ 104 w 122"/>
                    <a:gd name="T71" fmla="*/ 8 h 150"/>
                    <a:gd name="T72" fmla="*/ 109 w 122"/>
                    <a:gd name="T73" fmla="*/ 11 h 150"/>
                    <a:gd name="T74" fmla="*/ 113 w 122"/>
                    <a:gd name="T75" fmla="*/ 15 h 150"/>
                    <a:gd name="T76" fmla="*/ 116 w 122"/>
                    <a:gd name="T77" fmla="*/ 20 h 150"/>
                    <a:gd name="T78" fmla="*/ 119 w 122"/>
                    <a:gd name="T79" fmla="*/ 26 h 150"/>
                    <a:gd name="T80" fmla="*/ 121 w 122"/>
                    <a:gd name="T81" fmla="*/ 32 h 150"/>
                    <a:gd name="T82" fmla="*/ 122 w 122"/>
                    <a:gd name="T83" fmla="*/ 41 h 150"/>
                    <a:gd name="T84" fmla="*/ 122 w 122"/>
                    <a:gd name="T85" fmla="*/ 54 h 150"/>
                    <a:gd name="T86" fmla="*/ 122 w 122"/>
                    <a:gd name="T87" fmla="*/ 62 h 150"/>
                    <a:gd name="T88" fmla="*/ 122 w 122"/>
                    <a:gd name="T89" fmla="*/ 150 h 150"/>
                    <a:gd name="T90" fmla="*/ 98 w 122"/>
                    <a:gd name="T91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2" h="150">
                      <a:moveTo>
                        <a:pt x="98" y="150"/>
                      </a:moveTo>
                      <a:lnTo>
                        <a:pt x="98" y="60"/>
                      </a:lnTo>
                      <a:lnTo>
                        <a:pt x="98" y="49"/>
                      </a:lnTo>
                      <a:lnTo>
                        <a:pt x="96" y="41"/>
                      </a:lnTo>
                      <a:lnTo>
                        <a:pt x="94" y="35"/>
                      </a:lnTo>
                      <a:lnTo>
                        <a:pt x="91" y="30"/>
                      </a:lnTo>
                      <a:lnTo>
                        <a:pt x="88" y="26"/>
                      </a:lnTo>
                      <a:lnTo>
                        <a:pt x="82" y="24"/>
                      </a:lnTo>
                      <a:lnTo>
                        <a:pt x="75" y="22"/>
                      </a:lnTo>
                      <a:lnTo>
                        <a:pt x="68" y="22"/>
                      </a:lnTo>
                      <a:lnTo>
                        <a:pt x="58" y="22"/>
                      </a:lnTo>
                      <a:lnTo>
                        <a:pt x="50" y="25"/>
                      </a:lnTo>
                      <a:lnTo>
                        <a:pt x="43" y="28"/>
                      </a:lnTo>
                      <a:lnTo>
                        <a:pt x="37" y="33"/>
                      </a:lnTo>
                      <a:lnTo>
                        <a:pt x="32" y="39"/>
                      </a:lnTo>
                      <a:lnTo>
                        <a:pt x="27" y="47"/>
                      </a:lnTo>
                      <a:lnTo>
                        <a:pt x="25" y="57"/>
                      </a:lnTo>
                      <a:lnTo>
                        <a:pt x="24" y="67"/>
                      </a:lnTo>
                      <a:lnTo>
                        <a:pt x="24" y="150"/>
                      </a:lnTo>
                      <a:lnTo>
                        <a:pt x="0" y="150"/>
                      </a:lnTo>
                      <a:lnTo>
                        <a:pt x="0" y="4"/>
                      </a:lnTo>
                      <a:lnTo>
                        <a:pt x="23" y="4"/>
                      </a:lnTo>
                      <a:lnTo>
                        <a:pt x="23" y="25"/>
                      </a:lnTo>
                      <a:lnTo>
                        <a:pt x="28" y="19"/>
                      </a:lnTo>
                      <a:lnTo>
                        <a:pt x="33" y="14"/>
                      </a:lnTo>
                      <a:lnTo>
                        <a:pt x="39" y="10"/>
                      </a:lnTo>
                      <a:lnTo>
                        <a:pt x="44" y="6"/>
                      </a:lnTo>
                      <a:lnTo>
                        <a:pt x="50" y="4"/>
                      </a:lnTo>
                      <a:lnTo>
                        <a:pt x="56" y="2"/>
                      </a:lnTo>
                      <a:lnTo>
                        <a:pt x="63" y="1"/>
                      </a:lnTo>
                      <a:lnTo>
                        <a:pt x="70" y="0"/>
                      </a:lnTo>
                      <a:lnTo>
                        <a:pt x="78" y="1"/>
                      </a:lnTo>
                      <a:lnTo>
                        <a:pt x="85" y="1"/>
                      </a:lnTo>
                      <a:lnTo>
                        <a:pt x="93" y="3"/>
                      </a:lnTo>
                      <a:lnTo>
                        <a:pt x="99" y="5"/>
                      </a:lnTo>
                      <a:lnTo>
                        <a:pt x="104" y="8"/>
                      </a:lnTo>
                      <a:lnTo>
                        <a:pt x="109" y="11"/>
                      </a:lnTo>
                      <a:lnTo>
                        <a:pt x="113" y="15"/>
                      </a:lnTo>
                      <a:lnTo>
                        <a:pt x="116" y="20"/>
                      </a:lnTo>
                      <a:lnTo>
                        <a:pt x="119" y="26"/>
                      </a:lnTo>
                      <a:lnTo>
                        <a:pt x="121" y="32"/>
                      </a:lnTo>
                      <a:lnTo>
                        <a:pt x="122" y="41"/>
                      </a:lnTo>
                      <a:lnTo>
                        <a:pt x="122" y="54"/>
                      </a:lnTo>
                      <a:lnTo>
                        <a:pt x="122" y="62"/>
                      </a:lnTo>
                      <a:lnTo>
                        <a:pt x="122" y="150"/>
                      </a:lnTo>
                      <a:lnTo>
                        <a:pt x="98" y="150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17" name="Freeform 369">
                  <a:extLst>
                    <a:ext uri="{FF2B5EF4-FFF2-40B4-BE49-F238E27FC236}">
                      <a16:creationId xmlns:a16="http://schemas.microsoft.com/office/drawing/2014/main" id="{14EA3C00-EC88-8A23-F3CB-62ABACDD0D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00720" y="931438"/>
                  <a:ext cx="6438" cy="54720"/>
                </a:xfrm>
                <a:custGeom>
                  <a:avLst/>
                  <a:gdLst>
                    <a:gd name="T0" fmla="*/ 0 w 24"/>
                    <a:gd name="T1" fmla="*/ 27 h 201"/>
                    <a:gd name="T2" fmla="*/ 0 w 24"/>
                    <a:gd name="T3" fmla="*/ 0 h 201"/>
                    <a:gd name="T4" fmla="*/ 24 w 24"/>
                    <a:gd name="T5" fmla="*/ 0 h 201"/>
                    <a:gd name="T6" fmla="*/ 24 w 24"/>
                    <a:gd name="T7" fmla="*/ 27 h 201"/>
                    <a:gd name="T8" fmla="*/ 0 w 24"/>
                    <a:gd name="T9" fmla="*/ 27 h 201"/>
                    <a:gd name="T10" fmla="*/ 0 w 24"/>
                    <a:gd name="T11" fmla="*/ 201 h 201"/>
                    <a:gd name="T12" fmla="*/ 0 w 24"/>
                    <a:gd name="T13" fmla="*/ 55 h 201"/>
                    <a:gd name="T14" fmla="*/ 24 w 24"/>
                    <a:gd name="T15" fmla="*/ 55 h 201"/>
                    <a:gd name="T16" fmla="*/ 24 w 24"/>
                    <a:gd name="T17" fmla="*/ 201 h 201"/>
                    <a:gd name="T18" fmla="*/ 0 w 24"/>
                    <a:gd name="T19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01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24" y="27"/>
                      </a:lnTo>
                      <a:lnTo>
                        <a:pt x="0" y="27"/>
                      </a:lnTo>
                      <a:close/>
                      <a:moveTo>
                        <a:pt x="0" y="201"/>
                      </a:moveTo>
                      <a:lnTo>
                        <a:pt x="0" y="55"/>
                      </a:lnTo>
                      <a:lnTo>
                        <a:pt x="24" y="55"/>
                      </a:lnTo>
                      <a:lnTo>
                        <a:pt x="24" y="201"/>
                      </a:lnTo>
                      <a:lnTo>
                        <a:pt x="0" y="20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18" name="Freeform 370">
                  <a:extLst>
                    <a:ext uri="{FF2B5EF4-FFF2-40B4-BE49-F238E27FC236}">
                      <a16:creationId xmlns:a16="http://schemas.microsoft.com/office/drawing/2014/main" id="{1A9807D7-FDDF-51E2-FF9B-285021923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5205" y="944314"/>
                  <a:ext cx="32189" cy="41845"/>
                </a:xfrm>
                <a:custGeom>
                  <a:avLst/>
                  <a:gdLst>
                    <a:gd name="T0" fmla="*/ 23 w 119"/>
                    <a:gd name="T1" fmla="*/ 103 h 155"/>
                    <a:gd name="T2" fmla="*/ 26 w 119"/>
                    <a:gd name="T3" fmla="*/ 117 h 155"/>
                    <a:gd name="T4" fmla="*/ 33 w 119"/>
                    <a:gd name="T5" fmla="*/ 126 h 155"/>
                    <a:gd name="T6" fmla="*/ 45 w 119"/>
                    <a:gd name="T7" fmla="*/ 132 h 155"/>
                    <a:gd name="T8" fmla="*/ 61 w 119"/>
                    <a:gd name="T9" fmla="*/ 134 h 155"/>
                    <a:gd name="T10" fmla="*/ 75 w 119"/>
                    <a:gd name="T11" fmla="*/ 132 h 155"/>
                    <a:gd name="T12" fmla="*/ 85 w 119"/>
                    <a:gd name="T13" fmla="*/ 128 h 155"/>
                    <a:gd name="T14" fmla="*/ 92 w 119"/>
                    <a:gd name="T15" fmla="*/ 120 h 155"/>
                    <a:gd name="T16" fmla="*/ 94 w 119"/>
                    <a:gd name="T17" fmla="*/ 110 h 155"/>
                    <a:gd name="T18" fmla="*/ 93 w 119"/>
                    <a:gd name="T19" fmla="*/ 103 h 155"/>
                    <a:gd name="T20" fmla="*/ 90 w 119"/>
                    <a:gd name="T21" fmla="*/ 98 h 155"/>
                    <a:gd name="T22" fmla="*/ 83 w 119"/>
                    <a:gd name="T23" fmla="*/ 94 h 155"/>
                    <a:gd name="T24" fmla="*/ 72 w 119"/>
                    <a:gd name="T25" fmla="*/ 90 h 155"/>
                    <a:gd name="T26" fmla="*/ 34 w 119"/>
                    <a:gd name="T27" fmla="*/ 80 h 155"/>
                    <a:gd name="T28" fmla="*/ 18 w 119"/>
                    <a:gd name="T29" fmla="*/ 73 h 155"/>
                    <a:gd name="T30" fmla="*/ 9 w 119"/>
                    <a:gd name="T31" fmla="*/ 64 h 155"/>
                    <a:gd name="T32" fmla="*/ 4 w 119"/>
                    <a:gd name="T33" fmla="*/ 50 h 155"/>
                    <a:gd name="T34" fmla="*/ 4 w 119"/>
                    <a:gd name="T35" fmla="*/ 33 h 155"/>
                    <a:gd name="T36" fmla="*/ 9 w 119"/>
                    <a:gd name="T37" fmla="*/ 21 h 155"/>
                    <a:gd name="T38" fmla="*/ 15 w 119"/>
                    <a:gd name="T39" fmla="*/ 15 h 155"/>
                    <a:gd name="T40" fmla="*/ 26 w 119"/>
                    <a:gd name="T41" fmla="*/ 7 h 155"/>
                    <a:gd name="T42" fmla="*/ 47 w 119"/>
                    <a:gd name="T43" fmla="*/ 1 h 155"/>
                    <a:gd name="T44" fmla="*/ 71 w 119"/>
                    <a:gd name="T45" fmla="*/ 1 h 155"/>
                    <a:gd name="T46" fmla="*/ 91 w 119"/>
                    <a:gd name="T47" fmla="*/ 7 h 155"/>
                    <a:gd name="T48" fmla="*/ 104 w 119"/>
                    <a:gd name="T49" fmla="*/ 15 h 155"/>
                    <a:gd name="T50" fmla="*/ 110 w 119"/>
                    <a:gd name="T51" fmla="*/ 22 h 155"/>
                    <a:gd name="T52" fmla="*/ 113 w 119"/>
                    <a:gd name="T53" fmla="*/ 30 h 155"/>
                    <a:gd name="T54" fmla="*/ 115 w 119"/>
                    <a:gd name="T55" fmla="*/ 40 h 155"/>
                    <a:gd name="T56" fmla="*/ 116 w 119"/>
                    <a:gd name="T57" fmla="*/ 45 h 155"/>
                    <a:gd name="T58" fmla="*/ 90 w 119"/>
                    <a:gd name="T59" fmla="*/ 40 h 155"/>
                    <a:gd name="T60" fmla="*/ 86 w 119"/>
                    <a:gd name="T61" fmla="*/ 31 h 155"/>
                    <a:gd name="T62" fmla="*/ 77 w 119"/>
                    <a:gd name="T63" fmla="*/ 25 h 155"/>
                    <a:gd name="T64" fmla="*/ 66 w 119"/>
                    <a:gd name="T65" fmla="*/ 21 h 155"/>
                    <a:gd name="T66" fmla="*/ 52 w 119"/>
                    <a:gd name="T67" fmla="*/ 21 h 155"/>
                    <a:gd name="T68" fmla="*/ 40 w 119"/>
                    <a:gd name="T69" fmla="*/ 24 h 155"/>
                    <a:gd name="T70" fmla="*/ 32 w 119"/>
                    <a:gd name="T71" fmla="*/ 29 h 155"/>
                    <a:gd name="T72" fmla="*/ 28 w 119"/>
                    <a:gd name="T73" fmla="*/ 36 h 155"/>
                    <a:gd name="T74" fmla="*/ 28 w 119"/>
                    <a:gd name="T75" fmla="*/ 44 h 155"/>
                    <a:gd name="T76" fmla="*/ 30 w 119"/>
                    <a:gd name="T77" fmla="*/ 50 h 155"/>
                    <a:gd name="T78" fmla="*/ 39 w 119"/>
                    <a:gd name="T79" fmla="*/ 57 h 155"/>
                    <a:gd name="T80" fmla="*/ 75 w 119"/>
                    <a:gd name="T81" fmla="*/ 65 h 155"/>
                    <a:gd name="T82" fmla="*/ 96 w 119"/>
                    <a:gd name="T83" fmla="*/ 72 h 155"/>
                    <a:gd name="T84" fmla="*/ 110 w 119"/>
                    <a:gd name="T85" fmla="*/ 81 h 155"/>
                    <a:gd name="T86" fmla="*/ 117 w 119"/>
                    <a:gd name="T87" fmla="*/ 92 h 155"/>
                    <a:gd name="T88" fmla="*/ 119 w 119"/>
                    <a:gd name="T89" fmla="*/ 107 h 155"/>
                    <a:gd name="T90" fmla="*/ 118 w 119"/>
                    <a:gd name="T91" fmla="*/ 118 h 155"/>
                    <a:gd name="T92" fmla="*/ 115 w 119"/>
                    <a:gd name="T93" fmla="*/ 128 h 155"/>
                    <a:gd name="T94" fmla="*/ 111 w 119"/>
                    <a:gd name="T95" fmla="*/ 136 h 155"/>
                    <a:gd name="T96" fmla="*/ 104 w 119"/>
                    <a:gd name="T97" fmla="*/ 143 h 155"/>
                    <a:gd name="T98" fmla="*/ 94 w 119"/>
                    <a:gd name="T99" fmla="*/ 148 h 155"/>
                    <a:gd name="T100" fmla="*/ 84 w 119"/>
                    <a:gd name="T101" fmla="*/ 152 h 155"/>
                    <a:gd name="T102" fmla="*/ 58 w 119"/>
                    <a:gd name="T103" fmla="*/ 155 h 155"/>
                    <a:gd name="T104" fmla="*/ 33 w 119"/>
                    <a:gd name="T105" fmla="*/ 152 h 155"/>
                    <a:gd name="T106" fmla="*/ 23 w 119"/>
                    <a:gd name="T107" fmla="*/ 148 h 155"/>
                    <a:gd name="T108" fmla="*/ 15 w 119"/>
                    <a:gd name="T109" fmla="*/ 142 h 155"/>
                    <a:gd name="T110" fmla="*/ 8 w 119"/>
                    <a:gd name="T111" fmla="*/ 135 h 155"/>
                    <a:gd name="T112" fmla="*/ 4 w 119"/>
                    <a:gd name="T113" fmla="*/ 126 h 155"/>
                    <a:gd name="T114" fmla="*/ 1 w 119"/>
                    <a:gd name="T115" fmla="*/ 116 h 155"/>
                    <a:gd name="T116" fmla="*/ 0 w 119"/>
                    <a:gd name="T117" fmla="*/ 103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9" h="155">
                      <a:moveTo>
                        <a:pt x="0" y="103"/>
                      </a:moveTo>
                      <a:lnTo>
                        <a:pt x="23" y="103"/>
                      </a:lnTo>
                      <a:lnTo>
                        <a:pt x="24" y="110"/>
                      </a:lnTo>
                      <a:lnTo>
                        <a:pt x="26" y="117"/>
                      </a:lnTo>
                      <a:lnTo>
                        <a:pt x="29" y="122"/>
                      </a:lnTo>
                      <a:lnTo>
                        <a:pt x="33" y="126"/>
                      </a:lnTo>
                      <a:lnTo>
                        <a:pt x="38" y="129"/>
                      </a:lnTo>
                      <a:lnTo>
                        <a:pt x="45" y="132"/>
                      </a:lnTo>
                      <a:lnTo>
                        <a:pt x="53" y="133"/>
                      </a:lnTo>
                      <a:lnTo>
                        <a:pt x="61" y="134"/>
                      </a:lnTo>
                      <a:lnTo>
                        <a:pt x="68" y="133"/>
                      </a:lnTo>
                      <a:lnTo>
                        <a:pt x="75" y="132"/>
                      </a:lnTo>
                      <a:lnTo>
                        <a:pt x="80" y="130"/>
                      </a:lnTo>
                      <a:lnTo>
                        <a:pt x="85" y="128"/>
                      </a:lnTo>
                      <a:lnTo>
                        <a:pt x="89" y="124"/>
                      </a:lnTo>
                      <a:lnTo>
                        <a:pt x="92" y="120"/>
                      </a:lnTo>
                      <a:lnTo>
                        <a:pt x="94" y="116"/>
                      </a:lnTo>
                      <a:lnTo>
                        <a:pt x="94" y="110"/>
                      </a:lnTo>
                      <a:lnTo>
                        <a:pt x="94" y="106"/>
                      </a:lnTo>
                      <a:lnTo>
                        <a:pt x="93" y="103"/>
                      </a:lnTo>
                      <a:lnTo>
                        <a:pt x="92" y="100"/>
                      </a:lnTo>
                      <a:lnTo>
                        <a:pt x="90" y="98"/>
                      </a:lnTo>
                      <a:lnTo>
                        <a:pt x="87" y="96"/>
                      </a:lnTo>
                      <a:lnTo>
                        <a:pt x="83" y="94"/>
                      </a:lnTo>
                      <a:lnTo>
                        <a:pt x="78" y="92"/>
                      </a:lnTo>
                      <a:lnTo>
                        <a:pt x="72" y="90"/>
                      </a:lnTo>
                      <a:lnTo>
                        <a:pt x="45" y="83"/>
                      </a:lnTo>
                      <a:lnTo>
                        <a:pt x="34" y="80"/>
                      </a:lnTo>
                      <a:lnTo>
                        <a:pt x="25" y="77"/>
                      </a:lnTo>
                      <a:lnTo>
                        <a:pt x="18" y="73"/>
                      </a:lnTo>
                      <a:lnTo>
                        <a:pt x="12" y="69"/>
                      </a:lnTo>
                      <a:lnTo>
                        <a:pt x="9" y="64"/>
                      </a:lnTo>
                      <a:lnTo>
                        <a:pt x="6" y="58"/>
                      </a:lnTo>
                      <a:lnTo>
                        <a:pt x="4" y="50"/>
                      </a:lnTo>
                      <a:lnTo>
                        <a:pt x="3" y="42"/>
                      </a:lnTo>
                      <a:lnTo>
                        <a:pt x="4" y="33"/>
                      </a:lnTo>
                      <a:lnTo>
                        <a:pt x="7" y="25"/>
                      </a:lnTo>
                      <a:lnTo>
                        <a:pt x="9" y="21"/>
                      </a:lnTo>
                      <a:lnTo>
                        <a:pt x="12" y="18"/>
                      </a:lnTo>
                      <a:lnTo>
                        <a:pt x="15" y="15"/>
                      </a:lnTo>
                      <a:lnTo>
                        <a:pt x="18" y="12"/>
                      </a:lnTo>
                      <a:lnTo>
                        <a:pt x="26" y="7"/>
                      </a:lnTo>
                      <a:lnTo>
                        <a:pt x="35" y="3"/>
                      </a:lnTo>
                      <a:lnTo>
                        <a:pt x="47" y="1"/>
                      </a:lnTo>
                      <a:lnTo>
                        <a:pt x="59" y="0"/>
                      </a:lnTo>
                      <a:lnTo>
                        <a:pt x="71" y="1"/>
                      </a:lnTo>
                      <a:lnTo>
                        <a:pt x="82" y="3"/>
                      </a:lnTo>
                      <a:lnTo>
                        <a:pt x="91" y="7"/>
                      </a:lnTo>
                      <a:lnTo>
                        <a:pt x="99" y="12"/>
                      </a:lnTo>
                      <a:lnTo>
                        <a:pt x="104" y="15"/>
                      </a:lnTo>
                      <a:lnTo>
                        <a:pt x="107" y="19"/>
                      </a:lnTo>
                      <a:lnTo>
                        <a:pt x="110" y="22"/>
                      </a:lnTo>
                      <a:lnTo>
                        <a:pt x="112" y="26"/>
                      </a:lnTo>
                      <a:lnTo>
                        <a:pt x="113" y="30"/>
                      </a:lnTo>
                      <a:lnTo>
                        <a:pt x="115" y="35"/>
                      </a:lnTo>
                      <a:lnTo>
                        <a:pt x="115" y="40"/>
                      </a:lnTo>
                      <a:lnTo>
                        <a:pt x="116" y="44"/>
                      </a:lnTo>
                      <a:lnTo>
                        <a:pt x="116" y="45"/>
                      </a:lnTo>
                      <a:lnTo>
                        <a:pt x="91" y="45"/>
                      </a:lnTo>
                      <a:lnTo>
                        <a:pt x="90" y="40"/>
                      </a:lnTo>
                      <a:lnTo>
                        <a:pt x="88" y="35"/>
                      </a:lnTo>
                      <a:lnTo>
                        <a:pt x="86" y="31"/>
                      </a:lnTo>
                      <a:lnTo>
                        <a:pt x="82" y="27"/>
                      </a:lnTo>
                      <a:lnTo>
                        <a:pt x="77" y="25"/>
                      </a:lnTo>
                      <a:lnTo>
                        <a:pt x="72" y="23"/>
                      </a:lnTo>
                      <a:lnTo>
                        <a:pt x="66" y="21"/>
                      </a:lnTo>
                      <a:lnTo>
                        <a:pt x="59" y="21"/>
                      </a:lnTo>
                      <a:lnTo>
                        <a:pt x="52" y="21"/>
                      </a:lnTo>
                      <a:lnTo>
                        <a:pt x="46" y="22"/>
                      </a:lnTo>
                      <a:lnTo>
                        <a:pt x="40" y="24"/>
                      </a:lnTo>
                      <a:lnTo>
                        <a:pt x="35" y="26"/>
                      </a:lnTo>
                      <a:lnTo>
                        <a:pt x="32" y="29"/>
                      </a:lnTo>
                      <a:lnTo>
                        <a:pt x="30" y="32"/>
                      </a:lnTo>
                      <a:lnTo>
                        <a:pt x="28" y="36"/>
                      </a:lnTo>
                      <a:lnTo>
                        <a:pt x="28" y="41"/>
                      </a:lnTo>
                      <a:lnTo>
                        <a:pt x="28" y="44"/>
                      </a:lnTo>
                      <a:lnTo>
                        <a:pt x="29" y="47"/>
                      </a:lnTo>
                      <a:lnTo>
                        <a:pt x="30" y="50"/>
                      </a:lnTo>
                      <a:lnTo>
                        <a:pt x="32" y="52"/>
                      </a:lnTo>
                      <a:lnTo>
                        <a:pt x="39" y="57"/>
                      </a:lnTo>
                      <a:lnTo>
                        <a:pt x="51" y="60"/>
                      </a:lnTo>
                      <a:lnTo>
                        <a:pt x="75" y="65"/>
                      </a:lnTo>
                      <a:lnTo>
                        <a:pt x="86" y="69"/>
                      </a:lnTo>
                      <a:lnTo>
                        <a:pt x="96" y="72"/>
                      </a:lnTo>
                      <a:lnTo>
                        <a:pt x="104" y="76"/>
                      </a:lnTo>
                      <a:lnTo>
                        <a:pt x="110" y="81"/>
                      </a:lnTo>
                      <a:lnTo>
                        <a:pt x="114" y="86"/>
                      </a:lnTo>
                      <a:lnTo>
                        <a:pt x="117" y="92"/>
                      </a:lnTo>
                      <a:lnTo>
                        <a:pt x="119" y="99"/>
                      </a:lnTo>
                      <a:lnTo>
                        <a:pt x="119" y="107"/>
                      </a:lnTo>
                      <a:lnTo>
                        <a:pt x="119" y="112"/>
                      </a:lnTo>
                      <a:lnTo>
                        <a:pt x="118" y="118"/>
                      </a:lnTo>
                      <a:lnTo>
                        <a:pt x="117" y="123"/>
                      </a:lnTo>
                      <a:lnTo>
                        <a:pt x="115" y="128"/>
                      </a:lnTo>
                      <a:lnTo>
                        <a:pt x="113" y="132"/>
                      </a:lnTo>
                      <a:lnTo>
                        <a:pt x="111" y="136"/>
                      </a:lnTo>
                      <a:lnTo>
                        <a:pt x="107" y="139"/>
                      </a:lnTo>
                      <a:lnTo>
                        <a:pt x="104" y="143"/>
                      </a:lnTo>
                      <a:lnTo>
                        <a:pt x="98" y="146"/>
                      </a:lnTo>
                      <a:lnTo>
                        <a:pt x="94" y="148"/>
                      </a:lnTo>
                      <a:lnTo>
                        <a:pt x="89" y="150"/>
                      </a:lnTo>
                      <a:lnTo>
                        <a:pt x="84" y="152"/>
                      </a:lnTo>
                      <a:lnTo>
                        <a:pt x="72" y="154"/>
                      </a:lnTo>
                      <a:lnTo>
                        <a:pt x="58" y="155"/>
                      </a:lnTo>
                      <a:lnTo>
                        <a:pt x="45" y="154"/>
                      </a:lnTo>
                      <a:lnTo>
                        <a:pt x="33" y="152"/>
                      </a:lnTo>
                      <a:lnTo>
                        <a:pt x="28" y="150"/>
                      </a:lnTo>
                      <a:lnTo>
                        <a:pt x="23" y="148"/>
                      </a:lnTo>
                      <a:lnTo>
                        <a:pt x="19" y="145"/>
                      </a:lnTo>
                      <a:lnTo>
                        <a:pt x="15" y="142"/>
                      </a:lnTo>
                      <a:lnTo>
                        <a:pt x="11" y="139"/>
                      </a:lnTo>
                      <a:lnTo>
                        <a:pt x="8" y="135"/>
                      </a:lnTo>
                      <a:lnTo>
                        <a:pt x="6" y="130"/>
                      </a:lnTo>
                      <a:lnTo>
                        <a:pt x="4" y="126"/>
                      </a:lnTo>
                      <a:lnTo>
                        <a:pt x="2" y="121"/>
                      </a:lnTo>
                      <a:lnTo>
                        <a:pt x="1" y="116"/>
                      </a:lnTo>
                      <a:lnTo>
                        <a:pt x="0" y="109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19" name="Freeform 371">
                  <a:extLst>
                    <a:ext uri="{FF2B5EF4-FFF2-40B4-BE49-F238E27FC236}">
                      <a16:creationId xmlns:a16="http://schemas.microsoft.com/office/drawing/2014/main" id="{CC1D748C-4D4E-0011-7811-B2FA4CD81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0612" y="934657"/>
                  <a:ext cx="19313" cy="51502"/>
                </a:xfrm>
                <a:custGeom>
                  <a:avLst/>
                  <a:gdLst>
                    <a:gd name="T0" fmla="*/ 47 w 73"/>
                    <a:gd name="T1" fmla="*/ 151 h 189"/>
                    <a:gd name="T2" fmla="*/ 47 w 73"/>
                    <a:gd name="T3" fmla="*/ 155 h 189"/>
                    <a:gd name="T4" fmla="*/ 47 w 73"/>
                    <a:gd name="T5" fmla="*/ 159 h 189"/>
                    <a:gd name="T6" fmla="*/ 48 w 73"/>
                    <a:gd name="T7" fmla="*/ 161 h 189"/>
                    <a:gd name="T8" fmla="*/ 49 w 73"/>
                    <a:gd name="T9" fmla="*/ 163 h 189"/>
                    <a:gd name="T10" fmla="*/ 51 w 73"/>
                    <a:gd name="T11" fmla="*/ 165 h 189"/>
                    <a:gd name="T12" fmla="*/ 53 w 73"/>
                    <a:gd name="T13" fmla="*/ 166 h 189"/>
                    <a:gd name="T14" fmla="*/ 56 w 73"/>
                    <a:gd name="T15" fmla="*/ 166 h 189"/>
                    <a:gd name="T16" fmla="*/ 60 w 73"/>
                    <a:gd name="T17" fmla="*/ 167 h 189"/>
                    <a:gd name="T18" fmla="*/ 62 w 73"/>
                    <a:gd name="T19" fmla="*/ 167 h 189"/>
                    <a:gd name="T20" fmla="*/ 65 w 73"/>
                    <a:gd name="T21" fmla="*/ 167 h 189"/>
                    <a:gd name="T22" fmla="*/ 68 w 73"/>
                    <a:gd name="T23" fmla="*/ 166 h 189"/>
                    <a:gd name="T24" fmla="*/ 73 w 73"/>
                    <a:gd name="T25" fmla="*/ 166 h 189"/>
                    <a:gd name="T26" fmla="*/ 73 w 73"/>
                    <a:gd name="T27" fmla="*/ 186 h 189"/>
                    <a:gd name="T28" fmla="*/ 67 w 73"/>
                    <a:gd name="T29" fmla="*/ 187 h 189"/>
                    <a:gd name="T30" fmla="*/ 62 w 73"/>
                    <a:gd name="T31" fmla="*/ 188 h 189"/>
                    <a:gd name="T32" fmla="*/ 57 w 73"/>
                    <a:gd name="T33" fmla="*/ 189 h 189"/>
                    <a:gd name="T34" fmla="*/ 53 w 73"/>
                    <a:gd name="T35" fmla="*/ 189 h 189"/>
                    <a:gd name="T36" fmla="*/ 45 w 73"/>
                    <a:gd name="T37" fmla="*/ 188 h 189"/>
                    <a:gd name="T38" fmla="*/ 39 w 73"/>
                    <a:gd name="T39" fmla="*/ 187 h 189"/>
                    <a:gd name="T40" fmla="*/ 33 w 73"/>
                    <a:gd name="T41" fmla="*/ 185 h 189"/>
                    <a:gd name="T42" fmla="*/ 29 w 73"/>
                    <a:gd name="T43" fmla="*/ 182 h 189"/>
                    <a:gd name="T44" fmla="*/ 26 w 73"/>
                    <a:gd name="T45" fmla="*/ 178 h 189"/>
                    <a:gd name="T46" fmla="*/ 23 w 73"/>
                    <a:gd name="T47" fmla="*/ 173 h 189"/>
                    <a:gd name="T48" fmla="*/ 22 w 73"/>
                    <a:gd name="T49" fmla="*/ 166 h 189"/>
                    <a:gd name="T50" fmla="*/ 21 w 73"/>
                    <a:gd name="T51" fmla="*/ 159 h 189"/>
                    <a:gd name="T52" fmla="*/ 21 w 73"/>
                    <a:gd name="T53" fmla="*/ 60 h 189"/>
                    <a:gd name="T54" fmla="*/ 0 w 73"/>
                    <a:gd name="T55" fmla="*/ 60 h 189"/>
                    <a:gd name="T56" fmla="*/ 0 w 73"/>
                    <a:gd name="T57" fmla="*/ 41 h 189"/>
                    <a:gd name="T58" fmla="*/ 21 w 73"/>
                    <a:gd name="T59" fmla="*/ 41 h 189"/>
                    <a:gd name="T60" fmla="*/ 21 w 73"/>
                    <a:gd name="T61" fmla="*/ 0 h 189"/>
                    <a:gd name="T62" fmla="*/ 47 w 73"/>
                    <a:gd name="T63" fmla="*/ 0 h 189"/>
                    <a:gd name="T64" fmla="*/ 47 w 73"/>
                    <a:gd name="T65" fmla="*/ 41 h 189"/>
                    <a:gd name="T66" fmla="*/ 73 w 73"/>
                    <a:gd name="T67" fmla="*/ 41 h 189"/>
                    <a:gd name="T68" fmla="*/ 73 w 73"/>
                    <a:gd name="T69" fmla="*/ 60 h 189"/>
                    <a:gd name="T70" fmla="*/ 47 w 73"/>
                    <a:gd name="T71" fmla="*/ 60 h 189"/>
                    <a:gd name="T72" fmla="*/ 47 w 73"/>
                    <a:gd name="T73" fmla="*/ 151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3" h="189">
                      <a:moveTo>
                        <a:pt x="47" y="151"/>
                      </a:moveTo>
                      <a:lnTo>
                        <a:pt x="47" y="155"/>
                      </a:lnTo>
                      <a:lnTo>
                        <a:pt x="47" y="159"/>
                      </a:lnTo>
                      <a:lnTo>
                        <a:pt x="48" y="161"/>
                      </a:lnTo>
                      <a:lnTo>
                        <a:pt x="49" y="163"/>
                      </a:lnTo>
                      <a:lnTo>
                        <a:pt x="51" y="165"/>
                      </a:lnTo>
                      <a:lnTo>
                        <a:pt x="53" y="166"/>
                      </a:lnTo>
                      <a:lnTo>
                        <a:pt x="56" y="166"/>
                      </a:lnTo>
                      <a:lnTo>
                        <a:pt x="60" y="167"/>
                      </a:lnTo>
                      <a:lnTo>
                        <a:pt x="62" y="167"/>
                      </a:lnTo>
                      <a:lnTo>
                        <a:pt x="65" y="167"/>
                      </a:lnTo>
                      <a:lnTo>
                        <a:pt x="68" y="166"/>
                      </a:lnTo>
                      <a:lnTo>
                        <a:pt x="73" y="166"/>
                      </a:lnTo>
                      <a:lnTo>
                        <a:pt x="73" y="186"/>
                      </a:lnTo>
                      <a:lnTo>
                        <a:pt x="67" y="187"/>
                      </a:lnTo>
                      <a:lnTo>
                        <a:pt x="62" y="188"/>
                      </a:lnTo>
                      <a:lnTo>
                        <a:pt x="57" y="189"/>
                      </a:lnTo>
                      <a:lnTo>
                        <a:pt x="53" y="189"/>
                      </a:lnTo>
                      <a:lnTo>
                        <a:pt x="45" y="188"/>
                      </a:lnTo>
                      <a:lnTo>
                        <a:pt x="39" y="187"/>
                      </a:lnTo>
                      <a:lnTo>
                        <a:pt x="33" y="185"/>
                      </a:lnTo>
                      <a:lnTo>
                        <a:pt x="29" y="182"/>
                      </a:lnTo>
                      <a:lnTo>
                        <a:pt x="26" y="178"/>
                      </a:lnTo>
                      <a:lnTo>
                        <a:pt x="23" y="173"/>
                      </a:lnTo>
                      <a:lnTo>
                        <a:pt x="22" y="166"/>
                      </a:lnTo>
                      <a:lnTo>
                        <a:pt x="21" y="159"/>
                      </a:lnTo>
                      <a:lnTo>
                        <a:pt x="21" y="60"/>
                      </a:lnTo>
                      <a:lnTo>
                        <a:pt x="0" y="60"/>
                      </a:lnTo>
                      <a:lnTo>
                        <a:pt x="0" y="41"/>
                      </a:lnTo>
                      <a:lnTo>
                        <a:pt x="21" y="41"/>
                      </a:lnTo>
                      <a:lnTo>
                        <a:pt x="21" y="0"/>
                      </a:lnTo>
                      <a:lnTo>
                        <a:pt x="47" y="0"/>
                      </a:lnTo>
                      <a:lnTo>
                        <a:pt x="47" y="41"/>
                      </a:lnTo>
                      <a:lnTo>
                        <a:pt x="73" y="41"/>
                      </a:lnTo>
                      <a:lnTo>
                        <a:pt x="73" y="60"/>
                      </a:lnTo>
                      <a:lnTo>
                        <a:pt x="47" y="60"/>
                      </a:lnTo>
                      <a:lnTo>
                        <a:pt x="47" y="15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20" name="Freeform 372">
                  <a:extLst>
                    <a:ext uri="{FF2B5EF4-FFF2-40B4-BE49-F238E27FC236}">
                      <a16:creationId xmlns:a16="http://schemas.microsoft.com/office/drawing/2014/main" id="{A81DE123-E108-F3BB-2761-F74C2F0A6C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74753" y="944314"/>
                  <a:ext cx="35407" cy="41845"/>
                </a:xfrm>
                <a:custGeom>
                  <a:avLst/>
                  <a:gdLst>
                    <a:gd name="T0" fmla="*/ 106 w 131"/>
                    <a:gd name="T1" fmla="*/ 65 h 155"/>
                    <a:gd name="T2" fmla="*/ 102 w 131"/>
                    <a:gd name="T3" fmla="*/ 46 h 155"/>
                    <a:gd name="T4" fmla="*/ 95 w 131"/>
                    <a:gd name="T5" fmla="*/ 33 h 155"/>
                    <a:gd name="T6" fmla="*/ 83 w 131"/>
                    <a:gd name="T7" fmla="*/ 24 h 155"/>
                    <a:gd name="T8" fmla="*/ 66 w 131"/>
                    <a:gd name="T9" fmla="*/ 22 h 155"/>
                    <a:gd name="T10" fmla="*/ 50 w 131"/>
                    <a:gd name="T11" fmla="*/ 24 h 155"/>
                    <a:gd name="T12" fmla="*/ 37 w 131"/>
                    <a:gd name="T13" fmla="*/ 32 h 155"/>
                    <a:gd name="T14" fmla="*/ 29 w 131"/>
                    <a:gd name="T15" fmla="*/ 46 h 155"/>
                    <a:gd name="T16" fmla="*/ 25 w 131"/>
                    <a:gd name="T17" fmla="*/ 65 h 155"/>
                    <a:gd name="T18" fmla="*/ 129 w 131"/>
                    <a:gd name="T19" fmla="*/ 103 h 155"/>
                    <a:gd name="T20" fmla="*/ 122 w 131"/>
                    <a:gd name="T21" fmla="*/ 125 h 155"/>
                    <a:gd name="T22" fmla="*/ 116 w 131"/>
                    <a:gd name="T23" fmla="*/ 134 h 155"/>
                    <a:gd name="T24" fmla="*/ 109 w 131"/>
                    <a:gd name="T25" fmla="*/ 142 h 155"/>
                    <a:gd name="T26" fmla="*/ 99 w 131"/>
                    <a:gd name="T27" fmla="*/ 148 h 155"/>
                    <a:gd name="T28" fmla="*/ 89 w 131"/>
                    <a:gd name="T29" fmla="*/ 152 h 155"/>
                    <a:gd name="T30" fmla="*/ 65 w 131"/>
                    <a:gd name="T31" fmla="*/ 155 h 155"/>
                    <a:gd name="T32" fmla="*/ 51 w 131"/>
                    <a:gd name="T33" fmla="*/ 154 h 155"/>
                    <a:gd name="T34" fmla="*/ 38 w 131"/>
                    <a:gd name="T35" fmla="*/ 150 h 155"/>
                    <a:gd name="T36" fmla="*/ 27 w 131"/>
                    <a:gd name="T37" fmla="*/ 144 h 155"/>
                    <a:gd name="T38" fmla="*/ 17 w 131"/>
                    <a:gd name="T39" fmla="*/ 135 h 155"/>
                    <a:gd name="T40" fmla="*/ 10 w 131"/>
                    <a:gd name="T41" fmla="*/ 124 h 155"/>
                    <a:gd name="T42" fmla="*/ 4 w 131"/>
                    <a:gd name="T43" fmla="*/ 110 h 155"/>
                    <a:gd name="T44" fmla="*/ 1 w 131"/>
                    <a:gd name="T45" fmla="*/ 96 h 155"/>
                    <a:gd name="T46" fmla="*/ 0 w 131"/>
                    <a:gd name="T47" fmla="*/ 79 h 155"/>
                    <a:gd name="T48" fmla="*/ 1 w 131"/>
                    <a:gd name="T49" fmla="*/ 62 h 155"/>
                    <a:gd name="T50" fmla="*/ 4 w 131"/>
                    <a:gd name="T51" fmla="*/ 46 h 155"/>
                    <a:gd name="T52" fmla="*/ 9 w 131"/>
                    <a:gd name="T53" fmla="*/ 32 h 155"/>
                    <a:gd name="T54" fmla="*/ 17 w 131"/>
                    <a:gd name="T55" fmla="*/ 21 h 155"/>
                    <a:gd name="T56" fmla="*/ 26 w 131"/>
                    <a:gd name="T57" fmla="*/ 12 h 155"/>
                    <a:gd name="T58" fmla="*/ 37 w 131"/>
                    <a:gd name="T59" fmla="*/ 5 h 155"/>
                    <a:gd name="T60" fmla="*/ 51 w 131"/>
                    <a:gd name="T61" fmla="*/ 1 h 155"/>
                    <a:gd name="T62" fmla="*/ 65 w 131"/>
                    <a:gd name="T63" fmla="*/ 0 h 155"/>
                    <a:gd name="T64" fmla="*/ 80 w 131"/>
                    <a:gd name="T65" fmla="*/ 1 h 155"/>
                    <a:gd name="T66" fmla="*/ 93 w 131"/>
                    <a:gd name="T67" fmla="*/ 5 h 155"/>
                    <a:gd name="T68" fmla="*/ 105 w 131"/>
                    <a:gd name="T69" fmla="*/ 11 h 155"/>
                    <a:gd name="T70" fmla="*/ 114 w 131"/>
                    <a:gd name="T71" fmla="*/ 19 h 155"/>
                    <a:gd name="T72" fmla="*/ 122 w 131"/>
                    <a:gd name="T73" fmla="*/ 30 h 155"/>
                    <a:gd name="T74" fmla="*/ 127 w 131"/>
                    <a:gd name="T75" fmla="*/ 42 h 155"/>
                    <a:gd name="T76" fmla="*/ 130 w 131"/>
                    <a:gd name="T77" fmla="*/ 58 h 155"/>
                    <a:gd name="T78" fmla="*/ 131 w 131"/>
                    <a:gd name="T79" fmla="*/ 74 h 155"/>
                    <a:gd name="T80" fmla="*/ 131 w 131"/>
                    <a:gd name="T81" fmla="*/ 81 h 155"/>
                    <a:gd name="T82" fmla="*/ 131 w 131"/>
                    <a:gd name="T83" fmla="*/ 85 h 155"/>
                    <a:gd name="T84" fmla="*/ 26 w 131"/>
                    <a:gd name="T85" fmla="*/ 95 h 155"/>
                    <a:gd name="T86" fmla="*/ 32 w 131"/>
                    <a:gd name="T87" fmla="*/ 113 h 155"/>
                    <a:gd name="T88" fmla="*/ 42 w 131"/>
                    <a:gd name="T89" fmla="*/ 126 h 155"/>
                    <a:gd name="T90" fmla="*/ 59 w 131"/>
                    <a:gd name="T91" fmla="*/ 133 h 155"/>
                    <a:gd name="T92" fmla="*/ 75 w 131"/>
                    <a:gd name="T93" fmla="*/ 133 h 155"/>
                    <a:gd name="T94" fmla="*/ 87 w 131"/>
                    <a:gd name="T95" fmla="*/ 129 h 155"/>
                    <a:gd name="T96" fmla="*/ 96 w 131"/>
                    <a:gd name="T97" fmla="*/ 122 h 155"/>
                    <a:gd name="T98" fmla="*/ 103 w 131"/>
                    <a:gd name="T99" fmla="*/ 11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1" h="155">
                      <a:moveTo>
                        <a:pt x="25" y="65"/>
                      </a:moveTo>
                      <a:lnTo>
                        <a:pt x="106" y="65"/>
                      </a:lnTo>
                      <a:lnTo>
                        <a:pt x="105" y="54"/>
                      </a:lnTo>
                      <a:lnTo>
                        <a:pt x="102" y="46"/>
                      </a:lnTo>
                      <a:lnTo>
                        <a:pt x="99" y="39"/>
                      </a:lnTo>
                      <a:lnTo>
                        <a:pt x="95" y="33"/>
                      </a:lnTo>
                      <a:lnTo>
                        <a:pt x="89" y="28"/>
                      </a:lnTo>
                      <a:lnTo>
                        <a:pt x="83" y="24"/>
                      </a:lnTo>
                      <a:lnTo>
                        <a:pt x="75" y="22"/>
                      </a:lnTo>
                      <a:lnTo>
                        <a:pt x="66" y="22"/>
                      </a:lnTo>
                      <a:lnTo>
                        <a:pt x="58" y="22"/>
                      </a:lnTo>
                      <a:lnTo>
                        <a:pt x="50" y="24"/>
                      </a:lnTo>
                      <a:lnTo>
                        <a:pt x="43" y="28"/>
                      </a:lnTo>
                      <a:lnTo>
                        <a:pt x="37" y="32"/>
                      </a:lnTo>
                      <a:lnTo>
                        <a:pt x="33" y="38"/>
                      </a:lnTo>
                      <a:lnTo>
                        <a:pt x="29" y="46"/>
                      </a:lnTo>
                      <a:lnTo>
                        <a:pt x="26" y="54"/>
                      </a:lnTo>
                      <a:lnTo>
                        <a:pt x="25" y="65"/>
                      </a:lnTo>
                      <a:close/>
                      <a:moveTo>
                        <a:pt x="106" y="103"/>
                      </a:moveTo>
                      <a:lnTo>
                        <a:pt x="129" y="103"/>
                      </a:lnTo>
                      <a:lnTo>
                        <a:pt x="127" y="115"/>
                      </a:lnTo>
                      <a:lnTo>
                        <a:pt x="122" y="125"/>
                      </a:lnTo>
                      <a:lnTo>
                        <a:pt x="120" y="130"/>
                      </a:lnTo>
                      <a:lnTo>
                        <a:pt x="116" y="134"/>
                      </a:lnTo>
                      <a:lnTo>
                        <a:pt x="113" y="138"/>
                      </a:lnTo>
                      <a:lnTo>
                        <a:pt x="109" y="142"/>
                      </a:lnTo>
                      <a:lnTo>
                        <a:pt x="103" y="145"/>
                      </a:lnTo>
                      <a:lnTo>
                        <a:pt x="99" y="148"/>
                      </a:lnTo>
                      <a:lnTo>
                        <a:pt x="94" y="150"/>
                      </a:lnTo>
                      <a:lnTo>
                        <a:pt x="89" y="152"/>
                      </a:lnTo>
                      <a:lnTo>
                        <a:pt x="78" y="155"/>
                      </a:lnTo>
                      <a:lnTo>
                        <a:pt x="65" y="155"/>
                      </a:lnTo>
                      <a:lnTo>
                        <a:pt x="58" y="155"/>
                      </a:lnTo>
                      <a:lnTo>
                        <a:pt x="51" y="154"/>
                      </a:lnTo>
                      <a:lnTo>
                        <a:pt x="44" y="153"/>
                      </a:lnTo>
                      <a:lnTo>
                        <a:pt x="38" y="150"/>
                      </a:lnTo>
                      <a:lnTo>
                        <a:pt x="32" y="148"/>
                      </a:lnTo>
                      <a:lnTo>
                        <a:pt x="27" y="144"/>
                      </a:lnTo>
                      <a:lnTo>
                        <a:pt x="22" y="140"/>
                      </a:lnTo>
                      <a:lnTo>
                        <a:pt x="17" y="135"/>
                      </a:lnTo>
                      <a:lnTo>
                        <a:pt x="13" y="130"/>
                      </a:lnTo>
                      <a:lnTo>
                        <a:pt x="10" y="124"/>
                      </a:lnTo>
                      <a:lnTo>
                        <a:pt x="7" y="118"/>
                      </a:lnTo>
                      <a:lnTo>
                        <a:pt x="4" y="110"/>
                      </a:lnTo>
                      <a:lnTo>
                        <a:pt x="2" y="103"/>
                      </a:lnTo>
                      <a:lnTo>
                        <a:pt x="1" y="96"/>
                      </a:lnTo>
                      <a:lnTo>
                        <a:pt x="0" y="88"/>
                      </a:lnTo>
                      <a:lnTo>
                        <a:pt x="0" y="79"/>
                      </a:lnTo>
                      <a:lnTo>
                        <a:pt x="0" y="70"/>
                      </a:lnTo>
                      <a:lnTo>
                        <a:pt x="1" y="62"/>
                      </a:lnTo>
                      <a:lnTo>
                        <a:pt x="2" y="53"/>
                      </a:lnTo>
                      <a:lnTo>
                        <a:pt x="4" y="46"/>
                      </a:lnTo>
                      <a:lnTo>
                        <a:pt x="6" y="39"/>
                      </a:lnTo>
                      <a:lnTo>
                        <a:pt x="9" y="32"/>
                      </a:lnTo>
                      <a:lnTo>
                        <a:pt x="13" y="26"/>
                      </a:lnTo>
                      <a:lnTo>
                        <a:pt x="17" y="21"/>
                      </a:lnTo>
                      <a:lnTo>
                        <a:pt x="21" y="16"/>
                      </a:lnTo>
                      <a:lnTo>
                        <a:pt x="26" y="12"/>
                      </a:lnTo>
                      <a:lnTo>
                        <a:pt x="32" y="8"/>
                      </a:lnTo>
                      <a:lnTo>
                        <a:pt x="37" y="5"/>
                      </a:lnTo>
                      <a:lnTo>
                        <a:pt x="44" y="3"/>
                      </a:lnTo>
                      <a:lnTo>
                        <a:pt x="51" y="1"/>
                      </a:lnTo>
                      <a:lnTo>
                        <a:pt x="58" y="0"/>
                      </a:lnTo>
                      <a:lnTo>
                        <a:pt x="65" y="0"/>
                      </a:lnTo>
                      <a:lnTo>
                        <a:pt x="73" y="0"/>
                      </a:lnTo>
                      <a:lnTo>
                        <a:pt x="80" y="1"/>
                      </a:lnTo>
                      <a:lnTo>
                        <a:pt x="87" y="3"/>
                      </a:lnTo>
                      <a:lnTo>
                        <a:pt x="93" y="5"/>
                      </a:lnTo>
                      <a:lnTo>
                        <a:pt x="99" y="8"/>
                      </a:lnTo>
                      <a:lnTo>
                        <a:pt x="105" y="11"/>
                      </a:lnTo>
                      <a:lnTo>
                        <a:pt x="110" y="15"/>
                      </a:lnTo>
                      <a:lnTo>
                        <a:pt x="114" y="19"/>
                      </a:lnTo>
                      <a:lnTo>
                        <a:pt x="118" y="24"/>
                      </a:lnTo>
                      <a:lnTo>
                        <a:pt x="122" y="30"/>
                      </a:lnTo>
                      <a:lnTo>
                        <a:pt x="125" y="36"/>
                      </a:lnTo>
                      <a:lnTo>
                        <a:pt x="127" y="42"/>
                      </a:lnTo>
                      <a:lnTo>
                        <a:pt x="129" y="49"/>
                      </a:lnTo>
                      <a:lnTo>
                        <a:pt x="130" y="58"/>
                      </a:lnTo>
                      <a:lnTo>
                        <a:pt x="131" y="66"/>
                      </a:lnTo>
                      <a:lnTo>
                        <a:pt x="131" y="74"/>
                      </a:lnTo>
                      <a:lnTo>
                        <a:pt x="131" y="78"/>
                      </a:lnTo>
                      <a:lnTo>
                        <a:pt x="131" y="81"/>
                      </a:lnTo>
                      <a:lnTo>
                        <a:pt x="131" y="83"/>
                      </a:lnTo>
                      <a:lnTo>
                        <a:pt x="131" y="85"/>
                      </a:lnTo>
                      <a:lnTo>
                        <a:pt x="25" y="85"/>
                      </a:lnTo>
                      <a:lnTo>
                        <a:pt x="26" y="95"/>
                      </a:lnTo>
                      <a:lnTo>
                        <a:pt x="28" y="105"/>
                      </a:lnTo>
                      <a:lnTo>
                        <a:pt x="32" y="113"/>
                      </a:lnTo>
                      <a:lnTo>
                        <a:pt x="37" y="121"/>
                      </a:lnTo>
                      <a:lnTo>
                        <a:pt x="42" y="126"/>
                      </a:lnTo>
                      <a:lnTo>
                        <a:pt x="51" y="130"/>
                      </a:lnTo>
                      <a:lnTo>
                        <a:pt x="59" y="133"/>
                      </a:lnTo>
                      <a:lnTo>
                        <a:pt x="68" y="133"/>
                      </a:lnTo>
                      <a:lnTo>
                        <a:pt x="75" y="133"/>
                      </a:lnTo>
                      <a:lnTo>
                        <a:pt x="81" y="131"/>
                      </a:lnTo>
                      <a:lnTo>
                        <a:pt x="87" y="129"/>
                      </a:lnTo>
                      <a:lnTo>
                        <a:pt x="92" y="126"/>
                      </a:lnTo>
                      <a:lnTo>
                        <a:pt x="96" y="122"/>
                      </a:lnTo>
                      <a:lnTo>
                        <a:pt x="100" y="117"/>
                      </a:lnTo>
                      <a:lnTo>
                        <a:pt x="103" y="110"/>
                      </a:lnTo>
                      <a:lnTo>
                        <a:pt x="106" y="103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21" name="Freeform 373">
                  <a:extLst>
                    <a:ext uri="{FF2B5EF4-FFF2-40B4-BE49-F238E27FC236}">
                      <a16:creationId xmlns:a16="http://schemas.microsoft.com/office/drawing/2014/main" id="{0AB69B1E-62E7-1A3D-29CD-BC70F412B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6598" y="945923"/>
                  <a:ext cx="19313" cy="40236"/>
                </a:xfrm>
                <a:custGeom>
                  <a:avLst/>
                  <a:gdLst>
                    <a:gd name="T0" fmla="*/ 0 w 72"/>
                    <a:gd name="T1" fmla="*/ 149 h 149"/>
                    <a:gd name="T2" fmla="*/ 0 w 72"/>
                    <a:gd name="T3" fmla="*/ 3 h 149"/>
                    <a:gd name="T4" fmla="*/ 25 w 72"/>
                    <a:gd name="T5" fmla="*/ 3 h 149"/>
                    <a:gd name="T6" fmla="*/ 25 w 72"/>
                    <a:gd name="T7" fmla="*/ 29 h 149"/>
                    <a:gd name="T8" fmla="*/ 28 w 72"/>
                    <a:gd name="T9" fmla="*/ 22 h 149"/>
                    <a:gd name="T10" fmla="*/ 31 w 72"/>
                    <a:gd name="T11" fmla="*/ 16 h 149"/>
                    <a:gd name="T12" fmla="*/ 36 w 72"/>
                    <a:gd name="T13" fmla="*/ 11 h 149"/>
                    <a:gd name="T14" fmla="*/ 40 w 72"/>
                    <a:gd name="T15" fmla="*/ 7 h 149"/>
                    <a:gd name="T16" fmla="*/ 45 w 72"/>
                    <a:gd name="T17" fmla="*/ 4 h 149"/>
                    <a:gd name="T18" fmla="*/ 51 w 72"/>
                    <a:gd name="T19" fmla="*/ 2 h 149"/>
                    <a:gd name="T20" fmla="*/ 59 w 72"/>
                    <a:gd name="T21" fmla="*/ 0 h 149"/>
                    <a:gd name="T22" fmla="*/ 65 w 72"/>
                    <a:gd name="T23" fmla="*/ 0 h 149"/>
                    <a:gd name="T24" fmla="*/ 68 w 72"/>
                    <a:gd name="T25" fmla="*/ 0 h 149"/>
                    <a:gd name="T26" fmla="*/ 69 w 72"/>
                    <a:gd name="T27" fmla="*/ 0 h 149"/>
                    <a:gd name="T28" fmla="*/ 71 w 72"/>
                    <a:gd name="T29" fmla="*/ 0 h 149"/>
                    <a:gd name="T30" fmla="*/ 72 w 72"/>
                    <a:gd name="T31" fmla="*/ 0 h 149"/>
                    <a:gd name="T32" fmla="*/ 72 w 72"/>
                    <a:gd name="T33" fmla="*/ 26 h 149"/>
                    <a:gd name="T34" fmla="*/ 71 w 72"/>
                    <a:gd name="T35" fmla="*/ 26 h 149"/>
                    <a:gd name="T36" fmla="*/ 70 w 72"/>
                    <a:gd name="T37" fmla="*/ 25 h 149"/>
                    <a:gd name="T38" fmla="*/ 68 w 72"/>
                    <a:gd name="T39" fmla="*/ 25 h 149"/>
                    <a:gd name="T40" fmla="*/ 66 w 72"/>
                    <a:gd name="T41" fmla="*/ 25 h 149"/>
                    <a:gd name="T42" fmla="*/ 56 w 72"/>
                    <a:gd name="T43" fmla="*/ 26 h 149"/>
                    <a:gd name="T44" fmla="*/ 48 w 72"/>
                    <a:gd name="T45" fmla="*/ 28 h 149"/>
                    <a:gd name="T46" fmla="*/ 41 w 72"/>
                    <a:gd name="T47" fmla="*/ 31 h 149"/>
                    <a:gd name="T48" fmla="*/ 36 w 72"/>
                    <a:gd name="T49" fmla="*/ 36 h 149"/>
                    <a:gd name="T50" fmla="*/ 31 w 72"/>
                    <a:gd name="T51" fmla="*/ 42 h 149"/>
                    <a:gd name="T52" fmla="*/ 28 w 72"/>
                    <a:gd name="T53" fmla="*/ 49 h 149"/>
                    <a:gd name="T54" fmla="*/ 26 w 72"/>
                    <a:gd name="T55" fmla="*/ 58 h 149"/>
                    <a:gd name="T56" fmla="*/ 25 w 72"/>
                    <a:gd name="T57" fmla="*/ 68 h 149"/>
                    <a:gd name="T58" fmla="*/ 25 w 72"/>
                    <a:gd name="T59" fmla="*/ 149 h 149"/>
                    <a:gd name="T60" fmla="*/ 0 w 72"/>
                    <a:gd name="T61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2" h="149">
                      <a:moveTo>
                        <a:pt x="0" y="149"/>
                      </a:moveTo>
                      <a:lnTo>
                        <a:pt x="0" y="3"/>
                      </a:lnTo>
                      <a:lnTo>
                        <a:pt x="25" y="3"/>
                      </a:lnTo>
                      <a:lnTo>
                        <a:pt x="25" y="29"/>
                      </a:lnTo>
                      <a:lnTo>
                        <a:pt x="28" y="22"/>
                      </a:lnTo>
                      <a:lnTo>
                        <a:pt x="31" y="16"/>
                      </a:lnTo>
                      <a:lnTo>
                        <a:pt x="36" y="11"/>
                      </a:lnTo>
                      <a:lnTo>
                        <a:pt x="40" y="7"/>
                      </a:lnTo>
                      <a:lnTo>
                        <a:pt x="45" y="4"/>
                      </a:lnTo>
                      <a:lnTo>
                        <a:pt x="51" y="2"/>
                      </a:lnTo>
                      <a:lnTo>
                        <a:pt x="59" y="0"/>
                      </a:lnTo>
                      <a:lnTo>
                        <a:pt x="65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2" y="26"/>
                      </a:lnTo>
                      <a:lnTo>
                        <a:pt x="71" y="26"/>
                      </a:lnTo>
                      <a:lnTo>
                        <a:pt x="70" y="25"/>
                      </a:lnTo>
                      <a:lnTo>
                        <a:pt x="68" y="25"/>
                      </a:lnTo>
                      <a:lnTo>
                        <a:pt x="66" y="25"/>
                      </a:lnTo>
                      <a:lnTo>
                        <a:pt x="56" y="26"/>
                      </a:lnTo>
                      <a:lnTo>
                        <a:pt x="48" y="28"/>
                      </a:lnTo>
                      <a:lnTo>
                        <a:pt x="41" y="31"/>
                      </a:lnTo>
                      <a:lnTo>
                        <a:pt x="36" y="36"/>
                      </a:lnTo>
                      <a:lnTo>
                        <a:pt x="31" y="42"/>
                      </a:lnTo>
                      <a:lnTo>
                        <a:pt x="28" y="49"/>
                      </a:lnTo>
                      <a:lnTo>
                        <a:pt x="26" y="58"/>
                      </a:lnTo>
                      <a:lnTo>
                        <a:pt x="25" y="68"/>
                      </a:lnTo>
                      <a:lnTo>
                        <a:pt x="25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22" name="Freeform 374">
                  <a:extLst>
                    <a:ext uri="{FF2B5EF4-FFF2-40B4-BE49-F238E27FC236}">
                      <a16:creationId xmlns:a16="http://schemas.microsoft.com/office/drawing/2014/main" id="{6B2197D6-890C-B64B-6C1D-BCDE23AD2D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42349" y="931438"/>
                  <a:ext cx="6438" cy="54720"/>
                </a:xfrm>
                <a:custGeom>
                  <a:avLst/>
                  <a:gdLst>
                    <a:gd name="T0" fmla="*/ 0 w 25"/>
                    <a:gd name="T1" fmla="*/ 27 h 201"/>
                    <a:gd name="T2" fmla="*/ 0 w 25"/>
                    <a:gd name="T3" fmla="*/ 0 h 201"/>
                    <a:gd name="T4" fmla="*/ 25 w 25"/>
                    <a:gd name="T5" fmla="*/ 0 h 201"/>
                    <a:gd name="T6" fmla="*/ 25 w 25"/>
                    <a:gd name="T7" fmla="*/ 27 h 201"/>
                    <a:gd name="T8" fmla="*/ 0 w 25"/>
                    <a:gd name="T9" fmla="*/ 27 h 201"/>
                    <a:gd name="T10" fmla="*/ 0 w 25"/>
                    <a:gd name="T11" fmla="*/ 201 h 201"/>
                    <a:gd name="T12" fmla="*/ 0 w 25"/>
                    <a:gd name="T13" fmla="*/ 55 h 201"/>
                    <a:gd name="T14" fmla="*/ 25 w 25"/>
                    <a:gd name="T15" fmla="*/ 55 h 201"/>
                    <a:gd name="T16" fmla="*/ 25 w 25"/>
                    <a:gd name="T17" fmla="*/ 201 h 201"/>
                    <a:gd name="T18" fmla="*/ 0 w 25"/>
                    <a:gd name="T19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201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5" y="27"/>
                      </a:lnTo>
                      <a:lnTo>
                        <a:pt x="0" y="27"/>
                      </a:lnTo>
                      <a:close/>
                      <a:moveTo>
                        <a:pt x="0" y="201"/>
                      </a:moveTo>
                      <a:lnTo>
                        <a:pt x="0" y="55"/>
                      </a:lnTo>
                      <a:lnTo>
                        <a:pt x="25" y="55"/>
                      </a:lnTo>
                      <a:lnTo>
                        <a:pt x="25" y="201"/>
                      </a:lnTo>
                      <a:lnTo>
                        <a:pt x="0" y="201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23" name="Freeform 375">
                  <a:extLst>
                    <a:ext uri="{FF2B5EF4-FFF2-40B4-BE49-F238E27FC236}">
                      <a16:creationId xmlns:a16="http://schemas.microsoft.com/office/drawing/2014/main" id="{9EDC5816-C325-9734-F0F5-822B412F39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56834" y="944314"/>
                  <a:ext cx="37017" cy="41845"/>
                </a:xfrm>
                <a:custGeom>
                  <a:avLst/>
                  <a:gdLst>
                    <a:gd name="T0" fmla="*/ 27 w 141"/>
                    <a:gd name="T1" fmla="*/ 90 h 155"/>
                    <a:gd name="T2" fmla="*/ 32 w 141"/>
                    <a:gd name="T3" fmla="*/ 111 h 155"/>
                    <a:gd name="T4" fmla="*/ 40 w 141"/>
                    <a:gd name="T5" fmla="*/ 123 h 155"/>
                    <a:gd name="T6" fmla="*/ 47 w 141"/>
                    <a:gd name="T7" fmla="*/ 128 h 155"/>
                    <a:gd name="T8" fmla="*/ 60 w 141"/>
                    <a:gd name="T9" fmla="*/ 133 h 155"/>
                    <a:gd name="T10" fmla="*/ 81 w 141"/>
                    <a:gd name="T11" fmla="*/ 133 h 155"/>
                    <a:gd name="T12" fmla="*/ 94 w 141"/>
                    <a:gd name="T13" fmla="*/ 128 h 155"/>
                    <a:gd name="T14" fmla="*/ 101 w 141"/>
                    <a:gd name="T15" fmla="*/ 123 h 155"/>
                    <a:gd name="T16" fmla="*/ 109 w 141"/>
                    <a:gd name="T17" fmla="*/ 111 h 155"/>
                    <a:gd name="T18" fmla="*/ 114 w 141"/>
                    <a:gd name="T19" fmla="*/ 90 h 155"/>
                    <a:gd name="T20" fmla="*/ 114 w 141"/>
                    <a:gd name="T21" fmla="*/ 65 h 155"/>
                    <a:gd name="T22" fmla="*/ 109 w 141"/>
                    <a:gd name="T23" fmla="*/ 44 h 155"/>
                    <a:gd name="T24" fmla="*/ 101 w 141"/>
                    <a:gd name="T25" fmla="*/ 32 h 155"/>
                    <a:gd name="T26" fmla="*/ 94 w 141"/>
                    <a:gd name="T27" fmla="*/ 27 h 155"/>
                    <a:gd name="T28" fmla="*/ 81 w 141"/>
                    <a:gd name="T29" fmla="*/ 22 h 155"/>
                    <a:gd name="T30" fmla="*/ 60 w 141"/>
                    <a:gd name="T31" fmla="*/ 22 h 155"/>
                    <a:gd name="T32" fmla="*/ 47 w 141"/>
                    <a:gd name="T33" fmla="*/ 27 h 155"/>
                    <a:gd name="T34" fmla="*/ 40 w 141"/>
                    <a:gd name="T35" fmla="*/ 32 h 155"/>
                    <a:gd name="T36" fmla="*/ 32 w 141"/>
                    <a:gd name="T37" fmla="*/ 44 h 155"/>
                    <a:gd name="T38" fmla="*/ 27 w 141"/>
                    <a:gd name="T39" fmla="*/ 65 h 155"/>
                    <a:gd name="T40" fmla="*/ 0 w 141"/>
                    <a:gd name="T41" fmla="*/ 78 h 155"/>
                    <a:gd name="T42" fmla="*/ 1 w 141"/>
                    <a:gd name="T43" fmla="*/ 60 h 155"/>
                    <a:gd name="T44" fmla="*/ 5 w 141"/>
                    <a:gd name="T45" fmla="*/ 44 h 155"/>
                    <a:gd name="T46" fmla="*/ 10 w 141"/>
                    <a:gd name="T47" fmla="*/ 31 h 155"/>
                    <a:gd name="T48" fmla="*/ 18 w 141"/>
                    <a:gd name="T49" fmla="*/ 20 h 155"/>
                    <a:gd name="T50" fmla="*/ 29 w 141"/>
                    <a:gd name="T51" fmla="*/ 11 h 155"/>
                    <a:gd name="T52" fmla="*/ 41 w 141"/>
                    <a:gd name="T53" fmla="*/ 5 h 155"/>
                    <a:gd name="T54" fmla="*/ 55 w 141"/>
                    <a:gd name="T55" fmla="*/ 1 h 155"/>
                    <a:gd name="T56" fmla="*/ 70 w 141"/>
                    <a:gd name="T57" fmla="*/ 0 h 155"/>
                    <a:gd name="T58" fmla="*/ 87 w 141"/>
                    <a:gd name="T59" fmla="*/ 1 h 155"/>
                    <a:gd name="T60" fmla="*/ 100 w 141"/>
                    <a:gd name="T61" fmla="*/ 5 h 155"/>
                    <a:gd name="T62" fmla="*/ 112 w 141"/>
                    <a:gd name="T63" fmla="*/ 11 h 155"/>
                    <a:gd name="T64" fmla="*/ 122 w 141"/>
                    <a:gd name="T65" fmla="*/ 20 h 155"/>
                    <a:gd name="T66" fmla="*/ 130 w 141"/>
                    <a:gd name="T67" fmla="*/ 31 h 155"/>
                    <a:gd name="T68" fmla="*/ 137 w 141"/>
                    <a:gd name="T69" fmla="*/ 44 h 155"/>
                    <a:gd name="T70" fmla="*/ 140 w 141"/>
                    <a:gd name="T71" fmla="*/ 60 h 155"/>
                    <a:gd name="T72" fmla="*/ 141 w 141"/>
                    <a:gd name="T73" fmla="*/ 78 h 155"/>
                    <a:gd name="T74" fmla="*/ 140 w 141"/>
                    <a:gd name="T75" fmla="*/ 95 h 155"/>
                    <a:gd name="T76" fmla="*/ 137 w 141"/>
                    <a:gd name="T77" fmla="*/ 110 h 155"/>
                    <a:gd name="T78" fmla="*/ 130 w 141"/>
                    <a:gd name="T79" fmla="*/ 124 h 155"/>
                    <a:gd name="T80" fmla="*/ 122 w 141"/>
                    <a:gd name="T81" fmla="*/ 135 h 155"/>
                    <a:gd name="T82" fmla="*/ 112 w 141"/>
                    <a:gd name="T83" fmla="*/ 144 h 155"/>
                    <a:gd name="T84" fmla="*/ 100 w 141"/>
                    <a:gd name="T85" fmla="*/ 150 h 155"/>
                    <a:gd name="T86" fmla="*/ 87 w 141"/>
                    <a:gd name="T87" fmla="*/ 154 h 155"/>
                    <a:gd name="T88" fmla="*/ 70 w 141"/>
                    <a:gd name="T89" fmla="*/ 155 h 155"/>
                    <a:gd name="T90" fmla="*/ 55 w 141"/>
                    <a:gd name="T91" fmla="*/ 154 h 155"/>
                    <a:gd name="T92" fmla="*/ 41 w 141"/>
                    <a:gd name="T93" fmla="*/ 150 h 155"/>
                    <a:gd name="T94" fmla="*/ 29 w 141"/>
                    <a:gd name="T95" fmla="*/ 144 h 155"/>
                    <a:gd name="T96" fmla="*/ 18 w 141"/>
                    <a:gd name="T97" fmla="*/ 135 h 155"/>
                    <a:gd name="T98" fmla="*/ 10 w 141"/>
                    <a:gd name="T99" fmla="*/ 124 h 155"/>
                    <a:gd name="T100" fmla="*/ 5 w 141"/>
                    <a:gd name="T101" fmla="*/ 110 h 155"/>
                    <a:gd name="T102" fmla="*/ 1 w 141"/>
                    <a:gd name="T103" fmla="*/ 95 h 155"/>
                    <a:gd name="T104" fmla="*/ 0 w 141"/>
                    <a:gd name="T105" fmla="*/ 78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1" h="155">
                      <a:moveTo>
                        <a:pt x="26" y="78"/>
                      </a:moveTo>
                      <a:lnTo>
                        <a:pt x="27" y="90"/>
                      </a:lnTo>
                      <a:lnTo>
                        <a:pt x="29" y="101"/>
                      </a:lnTo>
                      <a:lnTo>
                        <a:pt x="32" y="111"/>
                      </a:lnTo>
                      <a:lnTo>
                        <a:pt x="37" y="119"/>
                      </a:lnTo>
                      <a:lnTo>
                        <a:pt x="40" y="123"/>
                      </a:lnTo>
                      <a:lnTo>
                        <a:pt x="44" y="126"/>
                      </a:lnTo>
                      <a:lnTo>
                        <a:pt x="47" y="128"/>
                      </a:lnTo>
                      <a:lnTo>
                        <a:pt x="51" y="130"/>
                      </a:lnTo>
                      <a:lnTo>
                        <a:pt x="60" y="133"/>
                      </a:lnTo>
                      <a:lnTo>
                        <a:pt x="70" y="134"/>
                      </a:lnTo>
                      <a:lnTo>
                        <a:pt x="81" y="133"/>
                      </a:lnTo>
                      <a:lnTo>
                        <a:pt x="90" y="130"/>
                      </a:lnTo>
                      <a:lnTo>
                        <a:pt x="94" y="128"/>
                      </a:lnTo>
                      <a:lnTo>
                        <a:pt x="98" y="126"/>
                      </a:lnTo>
                      <a:lnTo>
                        <a:pt x="101" y="123"/>
                      </a:lnTo>
                      <a:lnTo>
                        <a:pt x="104" y="119"/>
                      </a:lnTo>
                      <a:lnTo>
                        <a:pt x="109" y="111"/>
                      </a:lnTo>
                      <a:lnTo>
                        <a:pt x="112" y="101"/>
                      </a:lnTo>
                      <a:lnTo>
                        <a:pt x="114" y="90"/>
                      </a:lnTo>
                      <a:lnTo>
                        <a:pt x="115" y="78"/>
                      </a:lnTo>
                      <a:lnTo>
                        <a:pt x="114" y="65"/>
                      </a:lnTo>
                      <a:lnTo>
                        <a:pt x="112" y="53"/>
                      </a:lnTo>
                      <a:lnTo>
                        <a:pt x="109" y="44"/>
                      </a:lnTo>
                      <a:lnTo>
                        <a:pt x="104" y="36"/>
                      </a:lnTo>
                      <a:lnTo>
                        <a:pt x="101" y="32"/>
                      </a:lnTo>
                      <a:lnTo>
                        <a:pt x="98" y="30"/>
                      </a:lnTo>
                      <a:lnTo>
                        <a:pt x="94" y="27"/>
                      </a:lnTo>
                      <a:lnTo>
                        <a:pt x="90" y="25"/>
                      </a:lnTo>
                      <a:lnTo>
                        <a:pt x="81" y="22"/>
                      </a:lnTo>
                      <a:lnTo>
                        <a:pt x="70" y="22"/>
                      </a:lnTo>
                      <a:lnTo>
                        <a:pt x="60" y="22"/>
                      </a:lnTo>
                      <a:lnTo>
                        <a:pt x="51" y="25"/>
                      </a:lnTo>
                      <a:lnTo>
                        <a:pt x="47" y="27"/>
                      </a:lnTo>
                      <a:lnTo>
                        <a:pt x="44" y="30"/>
                      </a:lnTo>
                      <a:lnTo>
                        <a:pt x="40" y="32"/>
                      </a:lnTo>
                      <a:lnTo>
                        <a:pt x="37" y="36"/>
                      </a:lnTo>
                      <a:lnTo>
                        <a:pt x="32" y="44"/>
                      </a:lnTo>
                      <a:lnTo>
                        <a:pt x="29" y="53"/>
                      </a:lnTo>
                      <a:lnTo>
                        <a:pt x="27" y="65"/>
                      </a:lnTo>
                      <a:lnTo>
                        <a:pt x="26" y="78"/>
                      </a:lnTo>
                      <a:close/>
                      <a:moveTo>
                        <a:pt x="0" y="78"/>
                      </a:moveTo>
                      <a:lnTo>
                        <a:pt x="1" y="69"/>
                      </a:lnTo>
                      <a:lnTo>
                        <a:pt x="1" y="60"/>
                      </a:lnTo>
                      <a:lnTo>
                        <a:pt x="3" y="52"/>
                      </a:lnTo>
                      <a:lnTo>
                        <a:pt x="5" y="44"/>
                      </a:lnTo>
                      <a:lnTo>
                        <a:pt x="7" y="38"/>
                      </a:lnTo>
                      <a:lnTo>
                        <a:pt x="10" y="31"/>
                      </a:lnTo>
                      <a:lnTo>
                        <a:pt x="14" y="26"/>
                      </a:lnTo>
                      <a:lnTo>
                        <a:pt x="18" y="20"/>
                      </a:lnTo>
                      <a:lnTo>
                        <a:pt x="24" y="16"/>
                      </a:lnTo>
                      <a:lnTo>
                        <a:pt x="29" y="11"/>
                      </a:lnTo>
                      <a:lnTo>
                        <a:pt x="35" y="8"/>
                      </a:lnTo>
                      <a:lnTo>
                        <a:pt x="41" y="5"/>
                      </a:lnTo>
                      <a:lnTo>
                        <a:pt x="48" y="3"/>
                      </a:lnTo>
                      <a:lnTo>
                        <a:pt x="55" y="1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9" y="0"/>
                      </a:lnTo>
                      <a:lnTo>
                        <a:pt x="87" y="1"/>
                      </a:lnTo>
                      <a:lnTo>
                        <a:pt x="94" y="3"/>
                      </a:lnTo>
                      <a:lnTo>
                        <a:pt x="100" y="5"/>
                      </a:lnTo>
                      <a:lnTo>
                        <a:pt x="106" y="8"/>
                      </a:lnTo>
                      <a:lnTo>
                        <a:pt x="112" y="11"/>
                      </a:lnTo>
                      <a:lnTo>
                        <a:pt x="117" y="15"/>
                      </a:lnTo>
                      <a:lnTo>
                        <a:pt x="122" y="20"/>
                      </a:lnTo>
                      <a:lnTo>
                        <a:pt x="126" y="25"/>
                      </a:lnTo>
                      <a:lnTo>
                        <a:pt x="130" y="31"/>
                      </a:lnTo>
                      <a:lnTo>
                        <a:pt x="133" y="38"/>
                      </a:lnTo>
                      <a:lnTo>
                        <a:pt x="137" y="44"/>
                      </a:lnTo>
                      <a:lnTo>
                        <a:pt x="139" y="52"/>
                      </a:lnTo>
                      <a:lnTo>
                        <a:pt x="140" y="60"/>
                      </a:lnTo>
                      <a:lnTo>
                        <a:pt x="141" y="69"/>
                      </a:lnTo>
                      <a:lnTo>
                        <a:pt x="141" y="78"/>
                      </a:lnTo>
                      <a:lnTo>
                        <a:pt x="141" y="86"/>
                      </a:lnTo>
                      <a:lnTo>
                        <a:pt x="140" y="95"/>
                      </a:lnTo>
                      <a:lnTo>
                        <a:pt x="139" y="103"/>
                      </a:lnTo>
                      <a:lnTo>
                        <a:pt x="137" y="110"/>
                      </a:lnTo>
                      <a:lnTo>
                        <a:pt x="133" y="118"/>
                      </a:lnTo>
                      <a:lnTo>
                        <a:pt x="130" y="124"/>
                      </a:lnTo>
                      <a:lnTo>
                        <a:pt x="126" y="130"/>
                      </a:lnTo>
                      <a:lnTo>
                        <a:pt x="122" y="135"/>
                      </a:lnTo>
                      <a:lnTo>
                        <a:pt x="117" y="140"/>
                      </a:lnTo>
                      <a:lnTo>
                        <a:pt x="112" y="144"/>
                      </a:lnTo>
                      <a:lnTo>
                        <a:pt x="106" y="147"/>
                      </a:lnTo>
                      <a:lnTo>
                        <a:pt x="100" y="150"/>
                      </a:lnTo>
                      <a:lnTo>
                        <a:pt x="94" y="152"/>
                      </a:lnTo>
                      <a:lnTo>
                        <a:pt x="87" y="154"/>
                      </a:lnTo>
                      <a:lnTo>
                        <a:pt x="79" y="155"/>
                      </a:lnTo>
                      <a:lnTo>
                        <a:pt x="70" y="155"/>
                      </a:lnTo>
                      <a:lnTo>
                        <a:pt x="62" y="155"/>
                      </a:lnTo>
                      <a:lnTo>
                        <a:pt x="55" y="154"/>
                      </a:lnTo>
                      <a:lnTo>
                        <a:pt x="48" y="152"/>
                      </a:lnTo>
                      <a:lnTo>
                        <a:pt x="41" y="150"/>
                      </a:lnTo>
                      <a:lnTo>
                        <a:pt x="35" y="147"/>
                      </a:lnTo>
                      <a:lnTo>
                        <a:pt x="29" y="144"/>
                      </a:lnTo>
                      <a:lnTo>
                        <a:pt x="24" y="140"/>
                      </a:lnTo>
                      <a:lnTo>
                        <a:pt x="18" y="135"/>
                      </a:lnTo>
                      <a:lnTo>
                        <a:pt x="14" y="130"/>
                      </a:lnTo>
                      <a:lnTo>
                        <a:pt x="10" y="124"/>
                      </a:lnTo>
                      <a:lnTo>
                        <a:pt x="7" y="118"/>
                      </a:lnTo>
                      <a:lnTo>
                        <a:pt x="5" y="110"/>
                      </a:lnTo>
                      <a:lnTo>
                        <a:pt x="3" y="103"/>
                      </a:lnTo>
                      <a:lnTo>
                        <a:pt x="1" y="95"/>
                      </a:lnTo>
                      <a:lnTo>
                        <a:pt x="1" y="86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24" name="Freeform 376">
                  <a:extLst>
                    <a:ext uri="{FF2B5EF4-FFF2-40B4-BE49-F238E27FC236}">
                      <a16:creationId xmlns:a16="http://schemas.microsoft.com/office/drawing/2014/main" id="{06430534-C7D3-1736-C2A0-7E5E6EC47C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289" y="944314"/>
                  <a:ext cx="32189" cy="41845"/>
                </a:xfrm>
                <a:custGeom>
                  <a:avLst/>
                  <a:gdLst>
                    <a:gd name="T0" fmla="*/ 23 w 120"/>
                    <a:gd name="T1" fmla="*/ 103 h 155"/>
                    <a:gd name="T2" fmla="*/ 27 w 120"/>
                    <a:gd name="T3" fmla="*/ 117 h 155"/>
                    <a:gd name="T4" fmla="*/ 35 w 120"/>
                    <a:gd name="T5" fmla="*/ 126 h 155"/>
                    <a:gd name="T6" fmla="*/ 46 w 120"/>
                    <a:gd name="T7" fmla="*/ 132 h 155"/>
                    <a:gd name="T8" fmla="*/ 61 w 120"/>
                    <a:gd name="T9" fmla="*/ 134 h 155"/>
                    <a:gd name="T10" fmla="*/ 75 w 120"/>
                    <a:gd name="T11" fmla="*/ 132 h 155"/>
                    <a:gd name="T12" fmla="*/ 87 w 120"/>
                    <a:gd name="T13" fmla="*/ 128 h 155"/>
                    <a:gd name="T14" fmla="*/ 94 w 120"/>
                    <a:gd name="T15" fmla="*/ 120 h 155"/>
                    <a:gd name="T16" fmla="*/ 96 w 120"/>
                    <a:gd name="T17" fmla="*/ 110 h 155"/>
                    <a:gd name="T18" fmla="*/ 95 w 120"/>
                    <a:gd name="T19" fmla="*/ 103 h 155"/>
                    <a:gd name="T20" fmla="*/ 91 w 120"/>
                    <a:gd name="T21" fmla="*/ 98 h 155"/>
                    <a:gd name="T22" fmla="*/ 84 w 120"/>
                    <a:gd name="T23" fmla="*/ 94 h 155"/>
                    <a:gd name="T24" fmla="*/ 73 w 120"/>
                    <a:gd name="T25" fmla="*/ 90 h 155"/>
                    <a:gd name="T26" fmla="*/ 35 w 120"/>
                    <a:gd name="T27" fmla="*/ 80 h 155"/>
                    <a:gd name="T28" fmla="*/ 19 w 120"/>
                    <a:gd name="T29" fmla="*/ 73 h 155"/>
                    <a:gd name="T30" fmla="*/ 9 w 120"/>
                    <a:gd name="T31" fmla="*/ 64 h 155"/>
                    <a:gd name="T32" fmla="*/ 5 w 120"/>
                    <a:gd name="T33" fmla="*/ 50 h 155"/>
                    <a:gd name="T34" fmla="*/ 5 w 120"/>
                    <a:gd name="T35" fmla="*/ 33 h 155"/>
                    <a:gd name="T36" fmla="*/ 10 w 120"/>
                    <a:gd name="T37" fmla="*/ 21 h 155"/>
                    <a:gd name="T38" fmla="*/ 15 w 120"/>
                    <a:gd name="T39" fmla="*/ 15 h 155"/>
                    <a:gd name="T40" fmla="*/ 27 w 120"/>
                    <a:gd name="T41" fmla="*/ 7 h 155"/>
                    <a:gd name="T42" fmla="*/ 47 w 120"/>
                    <a:gd name="T43" fmla="*/ 1 h 155"/>
                    <a:gd name="T44" fmla="*/ 71 w 120"/>
                    <a:gd name="T45" fmla="*/ 1 h 155"/>
                    <a:gd name="T46" fmla="*/ 93 w 120"/>
                    <a:gd name="T47" fmla="*/ 7 h 155"/>
                    <a:gd name="T48" fmla="*/ 105 w 120"/>
                    <a:gd name="T49" fmla="*/ 15 h 155"/>
                    <a:gd name="T50" fmla="*/ 110 w 120"/>
                    <a:gd name="T51" fmla="*/ 22 h 155"/>
                    <a:gd name="T52" fmla="*/ 114 w 120"/>
                    <a:gd name="T53" fmla="*/ 30 h 155"/>
                    <a:gd name="T54" fmla="*/ 116 w 120"/>
                    <a:gd name="T55" fmla="*/ 40 h 155"/>
                    <a:gd name="T56" fmla="*/ 116 w 120"/>
                    <a:gd name="T57" fmla="*/ 45 h 155"/>
                    <a:gd name="T58" fmla="*/ 92 w 120"/>
                    <a:gd name="T59" fmla="*/ 40 h 155"/>
                    <a:gd name="T60" fmla="*/ 87 w 120"/>
                    <a:gd name="T61" fmla="*/ 31 h 155"/>
                    <a:gd name="T62" fmla="*/ 78 w 120"/>
                    <a:gd name="T63" fmla="*/ 25 h 155"/>
                    <a:gd name="T64" fmla="*/ 66 w 120"/>
                    <a:gd name="T65" fmla="*/ 21 h 155"/>
                    <a:gd name="T66" fmla="*/ 52 w 120"/>
                    <a:gd name="T67" fmla="*/ 21 h 155"/>
                    <a:gd name="T68" fmla="*/ 41 w 120"/>
                    <a:gd name="T69" fmla="*/ 24 h 155"/>
                    <a:gd name="T70" fmla="*/ 34 w 120"/>
                    <a:gd name="T71" fmla="*/ 29 h 155"/>
                    <a:gd name="T72" fmla="*/ 29 w 120"/>
                    <a:gd name="T73" fmla="*/ 36 h 155"/>
                    <a:gd name="T74" fmla="*/ 29 w 120"/>
                    <a:gd name="T75" fmla="*/ 44 h 155"/>
                    <a:gd name="T76" fmla="*/ 32 w 120"/>
                    <a:gd name="T77" fmla="*/ 50 h 155"/>
                    <a:gd name="T78" fmla="*/ 41 w 120"/>
                    <a:gd name="T79" fmla="*/ 57 h 155"/>
                    <a:gd name="T80" fmla="*/ 75 w 120"/>
                    <a:gd name="T81" fmla="*/ 65 h 155"/>
                    <a:gd name="T82" fmla="*/ 98 w 120"/>
                    <a:gd name="T83" fmla="*/ 72 h 155"/>
                    <a:gd name="T84" fmla="*/ 111 w 120"/>
                    <a:gd name="T85" fmla="*/ 81 h 155"/>
                    <a:gd name="T86" fmla="*/ 118 w 120"/>
                    <a:gd name="T87" fmla="*/ 92 h 155"/>
                    <a:gd name="T88" fmla="*/ 120 w 120"/>
                    <a:gd name="T89" fmla="*/ 107 h 155"/>
                    <a:gd name="T90" fmla="*/ 119 w 120"/>
                    <a:gd name="T91" fmla="*/ 118 h 155"/>
                    <a:gd name="T92" fmla="*/ 116 w 120"/>
                    <a:gd name="T93" fmla="*/ 128 h 155"/>
                    <a:gd name="T94" fmla="*/ 111 w 120"/>
                    <a:gd name="T95" fmla="*/ 136 h 155"/>
                    <a:gd name="T96" fmla="*/ 104 w 120"/>
                    <a:gd name="T97" fmla="*/ 143 h 155"/>
                    <a:gd name="T98" fmla="*/ 96 w 120"/>
                    <a:gd name="T99" fmla="*/ 148 h 155"/>
                    <a:gd name="T100" fmla="*/ 84 w 120"/>
                    <a:gd name="T101" fmla="*/ 152 h 155"/>
                    <a:gd name="T102" fmla="*/ 59 w 120"/>
                    <a:gd name="T103" fmla="*/ 155 h 155"/>
                    <a:gd name="T104" fmla="*/ 35 w 120"/>
                    <a:gd name="T105" fmla="*/ 152 h 155"/>
                    <a:gd name="T106" fmla="*/ 24 w 120"/>
                    <a:gd name="T107" fmla="*/ 148 h 155"/>
                    <a:gd name="T108" fmla="*/ 16 w 120"/>
                    <a:gd name="T109" fmla="*/ 142 h 155"/>
                    <a:gd name="T110" fmla="*/ 9 w 120"/>
                    <a:gd name="T111" fmla="*/ 135 h 155"/>
                    <a:gd name="T112" fmla="*/ 4 w 120"/>
                    <a:gd name="T113" fmla="*/ 126 h 155"/>
                    <a:gd name="T114" fmla="*/ 1 w 120"/>
                    <a:gd name="T115" fmla="*/ 116 h 155"/>
                    <a:gd name="T116" fmla="*/ 0 w 120"/>
                    <a:gd name="T117" fmla="*/ 103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0" h="155">
                      <a:moveTo>
                        <a:pt x="0" y="103"/>
                      </a:moveTo>
                      <a:lnTo>
                        <a:pt x="23" y="103"/>
                      </a:lnTo>
                      <a:lnTo>
                        <a:pt x="25" y="110"/>
                      </a:lnTo>
                      <a:lnTo>
                        <a:pt x="27" y="117"/>
                      </a:lnTo>
                      <a:lnTo>
                        <a:pt x="31" y="122"/>
                      </a:lnTo>
                      <a:lnTo>
                        <a:pt x="35" y="126"/>
                      </a:lnTo>
                      <a:lnTo>
                        <a:pt x="40" y="129"/>
                      </a:lnTo>
                      <a:lnTo>
                        <a:pt x="46" y="132"/>
                      </a:lnTo>
                      <a:lnTo>
                        <a:pt x="53" y="133"/>
                      </a:lnTo>
                      <a:lnTo>
                        <a:pt x="61" y="134"/>
                      </a:lnTo>
                      <a:lnTo>
                        <a:pt x="69" y="133"/>
                      </a:lnTo>
                      <a:lnTo>
                        <a:pt x="75" y="132"/>
                      </a:lnTo>
                      <a:lnTo>
                        <a:pt x="81" y="130"/>
                      </a:lnTo>
                      <a:lnTo>
                        <a:pt x="87" y="128"/>
                      </a:lnTo>
                      <a:lnTo>
                        <a:pt x="91" y="124"/>
                      </a:lnTo>
                      <a:lnTo>
                        <a:pt x="94" y="120"/>
                      </a:lnTo>
                      <a:lnTo>
                        <a:pt x="95" y="116"/>
                      </a:lnTo>
                      <a:lnTo>
                        <a:pt x="96" y="110"/>
                      </a:lnTo>
                      <a:lnTo>
                        <a:pt x="96" y="106"/>
                      </a:lnTo>
                      <a:lnTo>
                        <a:pt x="95" y="103"/>
                      </a:lnTo>
                      <a:lnTo>
                        <a:pt x="93" y="100"/>
                      </a:lnTo>
                      <a:lnTo>
                        <a:pt x="91" y="98"/>
                      </a:lnTo>
                      <a:lnTo>
                        <a:pt x="89" y="96"/>
                      </a:lnTo>
                      <a:lnTo>
                        <a:pt x="84" y="94"/>
                      </a:lnTo>
                      <a:lnTo>
                        <a:pt x="79" y="92"/>
                      </a:lnTo>
                      <a:lnTo>
                        <a:pt x="73" y="90"/>
                      </a:lnTo>
                      <a:lnTo>
                        <a:pt x="46" y="83"/>
                      </a:lnTo>
                      <a:lnTo>
                        <a:pt x="35" y="80"/>
                      </a:lnTo>
                      <a:lnTo>
                        <a:pt x="26" y="77"/>
                      </a:lnTo>
                      <a:lnTo>
                        <a:pt x="19" y="73"/>
                      </a:lnTo>
                      <a:lnTo>
                        <a:pt x="13" y="69"/>
                      </a:lnTo>
                      <a:lnTo>
                        <a:pt x="9" y="64"/>
                      </a:lnTo>
                      <a:lnTo>
                        <a:pt x="6" y="58"/>
                      </a:lnTo>
                      <a:lnTo>
                        <a:pt x="5" y="50"/>
                      </a:lnTo>
                      <a:lnTo>
                        <a:pt x="4" y="42"/>
                      </a:lnTo>
                      <a:lnTo>
                        <a:pt x="5" y="33"/>
                      </a:lnTo>
                      <a:lnTo>
                        <a:pt x="8" y="25"/>
                      </a:lnTo>
                      <a:lnTo>
                        <a:pt x="10" y="21"/>
                      </a:lnTo>
                      <a:lnTo>
                        <a:pt x="12" y="18"/>
                      </a:lnTo>
                      <a:lnTo>
                        <a:pt x="15" y="15"/>
                      </a:lnTo>
                      <a:lnTo>
                        <a:pt x="19" y="12"/>
                      </a:lnTo>
                      <a:lnTo>
                        <a:pt x="27" y="7"/>
                      </a:lnTo>
                      <a:lnTo>
                        <a:pt x="37" y="3"/>
                      </a:lnTo>
                      <a:lnTo>
                        <a:pt x="47" y="1"/>
                      </a:lnTo>
                      <a:lnTo>
                        <a:pt x="59" y="0"/>
                      </a:lnTo>
                      <a:lnTo>
                        <a:pt x="71" y="1"/>
                      </a:lnTo>
                      <a:lnTo>
                        <a:pt x="82" y="3"/>
                      </a:lnTo>
                      <a:lnTo>
                        <a:pt x="93" y="7"/>
                      </a:lnTo>
                      <a:lnTo>
                        <a:pt x="101" y="12"/>
                      </a:lnTo>
                      <a:lnTo>
                        <a:pt x="105" y="15"/>
                      </a:lnTo>
                      <a:lnTo>
                        <a:pt x="108" y="19"/>
                      </a:lnTo>
                      <a:lnTo>
                        <a:pt x="110" y="22"/>
                      </a:lnTo>
                      <a:lnTo>
                        <a:pt x="113" y="26"/>
                      </a:lnTo>
                      <a:lnTo>
                        <a:pt x="114" y="30"/>
                      </a:lnTo>
                      <a:lnTo>
                        <a:pt x="115" y="35"/>
                      </a:lnTo>
                      <a:lnTo>
                        <a:pt x="116" y="40"/>
                      </a:lnTo>
                      <a:lnTo>
                        <a:pt x="116" y="44"/>
                      </a:lnTo>
                      <a:lnTo>
                        <a:pt x="116" y="45"/>
                      </a:lnTo>
                      <a:lnTo>
                        <a:pt x="93" y="45"/>
                      </a:lnTo>
                      <a:lnTo>
                        <a:pt x="92" y="40"/>
                      </a:lnTo>
                      <a:lnTo>
                        <a:pt x="90" y="35"/>
                      </a:lnTo>
                      <a:lnTo>
                        <a:pt x="87" y="31"/>
                      </a:lnTo>
                      <a:lnTo>
                        <a:pt x="83" y="27"/>
                      </a:lnTo>
                      <a:lnTo>
                        <a:pt x="78" y="25"/>
                      </a:lnTo>
                      <a:lnTo>
                        <a:pt x="72" y="23"/>
                      </a:lnTo>
                      <a:lnTo>
                        <a:pt x="66" y="21"/>
                      </a:lnTo>
                      <a:lnTo>
                        <a:pt x="59" y="21"/>
                      </a:lnTo>
                      <a:lnTo>
                        <a:pt x="52" y="21"/>
                      </a:lnTo>
                      <a:lnTo>
                        <a:pt x="46" y="22"/>
                      </a:lnTo>
                      <a:lnTo>
                        <a:pt x="41" y="24"/>
                      </a:lnTo>
                      <a:lnTo>
                        <a:pt x="37" y="26"/>
                      </a:lnTo>
                      <a:lnTo>
                        <a:pt x="34" y="29"/>
                      </a:lnTo>
                      <a:lnTo>
                        <a:pt x="31" y="32"/>
                      </a:lnTo>
                      <a:lnTo>
                        <a:pt x="29" y="36"/>
                      </a:lnTo>
                      <a:lnTo>
                        <a:pt x="28" y="41"/>
                      </a:lnTo>
                      <a:lnTo>
                        <a:pt x="29" y="44"/>
                      </a:lnTo>
                      <a:lnTo>
                        <a:pt x="31" y="47"/>
                      </a:lnTo>
                      <a:lnTo>
                        <a:pt x="32" y="50"/>
                      </a:lnTo>
                      <a:lnTo>
                        <a:pt x="34" y="52"/>
                      </a:lnTo>
                      <a:lnTo>
                        <a:pt x="41" y="57"/>
                      </a:lnTo>
                      <a:lnTo>
                        <a:pt x="52" y="60"/>
                      </a:lnTo>
                      <a:lnTo>
                        <a:pt x="75" y="65"/>
                      </a:lnTo>
                      <a:lnTo>
                        <a:pt x="88" y="69"/>
                      </a:lnTo>
                      <a:lnTo>
                        <a:pt x="98" y="72"/>
                      </a:lnTo>
                      <a:lnTo>
                        <a:pt x="105" y="76"/>
                      </a:lnTo>
                      <a:lnTo>
                        <a:pt x="111" y="81"/>
                      </a:lnTo>
                      <a:lnTo>
                        <a:pt x="115" y="86"/>
                      </a:lnTo>
                      <a:lnTo>
                        <a:pt x="118" y="92"/>
                      </a:lnTo>
                      <a:lnTo>
                        <a:pt x="120" y="99"/>
                      </a:lnTo>
                      <a:lnTo>
                        <a:pt x="120" y="107"/>
                      </a:lnTo>
                      <a:lnTo>
                        <a:pt x="120" y="112"/>
                      </a:lnTo>
                      <a:lnTo>
                        <a:pt x="119" y="118"/>
                      </a:lnTo>
                      <a:lnTo>
                        <a:pt x="118" y="123"/>
                      </a:lnTo>
                      <a:lnTo>
                        <a:pt x="116" y="128"/>
                      </a:lnTo>
                      <a:lnTo>
                        <a:pt x="114" y="132"/>
                      </a:lnTo>
                      <a:lnTo>
                        <a:pt x="111" y="136"/>
                      </a:lnTo>
                      <a:lnTo>
                        <a:pt x="108" y="139"/>
                      </a:lnTo>
                      <a:lnTo>
                        <a:pt x="104" y="143"/>
                      </a:lnTo>
                      <a:lnTo>
                        <a:pt x="100" y="146"/>
                      </a:lnTo>
                      <a:lnTo>
                        <a:pt x="96" y="148"/>
                      </a:lnTo>
                      <a:lnTo>
                        <a:pt x="91" y="150"/>
                      </a:lnTo>
                      <a:lnTo>
                        <a:pt x="84" y="152"/>
                      </a:lnTo>
                      <a:lnTo>
                        <a:pt x="73" y="154"/>
                      </a:lnTo>
                      <a:lnTo>
                        <a:pt x="59" y="155"/>
                      </a:lnTo>
                      <a:lnTo>
                        <a:pt x="46" y="154"/>
                      </a:lnTo>
                      <a:lnTo>
                        <a:pt x="35" y="152"/>
                      </a:lnTo>
                      <a:lnTo>
                        <a:pt x="29" y="150"/>
                      </a:lnTo>
                      <a:lnTo>
                        <a:pt x="24" y="148"/>
                      </a:lnTo>
                      <a:lnTo>
                        <a:pt x="20" y="145"/>
                      </a:lnTo>
                      <a:lnTo>
                        <a:pt x="16" y="142"/>
                      </a:lnTo>
                      <a:lnTo>
                        <a:pt x="12" y="139"/>
                      </a:lnTo>
                      <a:lnTo>
                        <a:pt x="9" y="135"/>
                      </a:lnTo>
                      <a:lnTo>
                        <a:pt x="7" y="130"/>
                      </a:lnTo>
                      <a:lnTo>
                        <a:pt x="4" y="126"/>
                      </a:lnTo>
                      <a:lnTo>
                        <a:pt x="3" y="121"/>
                      </a:lnTo>
                      <a:lnTo>
                        <a:pt x="1" y="116"/>
                      </a:lnTo>
                      <a:lnTo>
                        <a:pt x="1" y="109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2B2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647" name="Grupo 646">
                <a:extLst>
                  <a:ext uri="{FF2B5EF4-FFF2-40B4-BE49-F238E27FC236}">
                    <a16:creationId xmlns:a16="http://schemas.microsoft.com/office/drawing/2014/main" id="{A9341324-ACB7-F913-4AF7-E9432ED20340}"/>
                  </a:ext>
                </a:extLst>
              </p:cNvPr>
              <p:cNvGrpSpPr/>
              <p:nvPr/>
            </p:nvGrpSpPr>
            <p:grpSpPr>
              <a:xfrm>
                <a:off x="1710843" y="1697115"/>
                <a:ext cx="369210" cy="184371"/>
                <a:chOff x="1746111" y="1690690"/>
                <a:chExt cx="369210" cy="184371"/>
              </a:xfrm>
            </p:grpSpPr>
            <p:sp>
              <p:nvSpPr>
                <p:cNvPr id="639" name="Rectángulo 638">
                  <a:extLst>
                    <a:ext uri="{FF2B5EF4-FFF2-40B4-BE49-F238E27FC236}">
                      <a16:creationId xmlns:a16="http://schemas.microsoft.com/office/drawing/2014/main" id="{FABA2550-8988-53D6-2AB1-6451A301EDF0}"/>
                    </a:ext>
                  </a:extLst>
                </p:cNvPr>
                <p:cNvSpPr/>
                <p:nvPr/>
              </p:nvSpPr>
              <p:spPr>
                <a:xfrm>
                  <a:off x="1746111" y="1690690"/>
                  <a:ext cx="369210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646" name="Grupo 645">
                  <a:extLst>
                    <a:ext uri="{FF2B5EF4-FFF2-40B4-BE49-F238E27FC236}">
                      <a16:creationId xmlns:a16="http://schemas.microsoft.com/office/drawing/2014/main" id="{545E872D-BBA8-6A4B-1430-D0B8B545CA16}"/>
                    </a:ext>
                  </a:extLst>
                </p:cNvPr>
                <p:cNvGrpSpPr/>
                <p:nvPr/>
              </p:nvGrpSpPr>
              <p:grpSpPr>
                <a:xfrm>
                  <a:off x="1787860" y="1747417"/>
                  <a:ext cx="283259" cy="54720"/>
                  <a:chOff x="1787860" y="1747417"/>
                  <a:chExt cx="283259" cy="54720"/>
                </a:xfrm>
                <a:solidFill>
                  <a:schemeClr val="bg1"/>
                </a:solidFill>
              </p:grpSpPr>
              <p:sp>
                <p:nvSpPr>
                  <p:cNvPr id="225" name="Freeform 377">
                    <a:extLst>
                      <a:ext uri="{FF2B5EF4-FFF2-40B4-BE49-F238E27FC236}">
                        <a16:creationId xmlns:a16="http://schemas.microsoft.com/office/drawing/2014/main" id="{DFD199E1-E172-9C23-5B8D-8E31CF848A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87860" y="1747417"/>
                    <a:ext cx="51502" cy="53111"/>
                  </a:xfrm>
                  <a:custGeom>
                    <a:avLst/>
                    <a:gdLst>
                      <a:gd name="T0" fmla="*/ 25 w 190"/>
                      <a:gd name="T1" fmla="*/ 31 h 202"/>
                      <a:gd name="T2" fmla="*/ 25 w 190"/>
                      <a:gd name="T3" fmla="*/ 202 h 202"/>
                      <a:gd name="T4" fmla="*/ 0 w 190"/>
                      <a:gd name="T5" fmla="*/ 202 h 202"/>
                      <a:gd name="T6" fmla="*/ 0 w 190"/>
                      <a:gd name="T7" fmla="*/ 0 h 202"/>
                      <a:gd name="T8" fmla="*/ 39 w 190"/>
                      <a:gd name="T9" fmla="*/ 0 h 202"/>
                      <a:gd name="T10" fmla="*/ 89 w 190"/>
                      <a:gd name="T11" fmla="*/ 155 h 202"/>
                      <a:gd name="T12" fmla="*/ 91 w 190"/>
                      <a:gd name="T13" fmla="*/ 160 h 202"/>
                      <a:gd name="T14" fmla="*/ 92 w 190"/>
                      <a:gd name="T15" fmla="*/ 165 h 202"/>
                      <a:gd name="T16" fmla="*/ 93 w 190"/>
                      <a:gd name="T17" fmla="*/ 168 h 202"/>
                      <a:gd name="T18" fmla="*/ 94 w 190"/>
                      <a:gd name="T19" fmla="*/ 171 h 202"/>
                      <a:gd name="T20" fmla="*/ 95 w 190"/>
                      <a:gd name="T21" fmla="*/ 166 h 202"/>
                      <a:gd name="T22" fmla="*/ 96 w 190"/>
                      <a:gd name="T23" fmla="*/ 162 h 202"/>
                      <a:gd name="T24" fmla="*/ 97 w 190"/>
                      <a:gd name="T25" fmla="*/ 158 h 202"/>
                      <a:gd name="T26" fmla="*/ 98 w 190"/>
                      <a:gd name="T27" fmla="*/ 155 h 202"/>
                      <a:gd name="T28" fmla="*/ 150 w 190"/>
                      <a:gd name="T29" fmla="*/ 0 h 202"/>
                      <a:gd name="T30" fmla="*/ 190 w 190"/>
                      <a:gd name="T31" fmla="*/ 0 h 202"/>
                      <a:gd name="T32" fmla="*/ 190 w 190"/>
                      <a:gd name="T33" fmla="*/ 202 h 202"/>
                      <a:gd name="T34" fmla="*/ 163 w 190"/>
                      <a:gd name="T35" fmla="*/ 202 h 202"/>
                      <a:gd name="T36" fmla="*/ 163 w 190"/>
                      <a:gd name="T37" fmla="*/ 31 h 202"/>
                      <a:gd name="T38" fmla="*/ 162 w 190"/>
                      <a:gd name="T39" fmla="*/ 35 h 202"/>
                      <a:gd name="T40" fmla="*/ 160 w 190"/>
                      <a:gd name="T41" fmla="*/ 39 h 202"/>
                      <a:gd name="T42" fmla="*/ 159 w 190"/>
                      <a:gd name="T43" fmla="*/ 44 h 202"/>
                      <a:gd name="T44" fmla="*/ 158 w 190"/>
                      <a:gd name="T45" fmla="*/ 48 h 202"/>
                      <a:gd name="T46" fmla="*/ 106 w 190"/>
                      <a:gd name="T47" fmla="*/ 202 h 202"/>
                      <a:gd name="T48" fmla="*/ 81 w 190"/>
                      <a:gd name="T49" fmla="*/ 202 h 202"/>
                      <a:gd name="T50" fmla="*/ 30 w 190"/>
                      <a:gd name="T51" fmla="*/ 48 h 202"/>
                      <a:gd name="T52" fmla="*/ 29 w 190"/>
                      <a:gd name="T53" fmla="*/ 44 h 202"/>
                      <a:gd name="T54" fmla="*/ 27 w 190"/>
                      <a:gd name="T55" fmla="*/ 40 h 202"/>
                      <a:gd name="T56" fmla="*/ 26 w 190"/>
                      <a:gd name="T57" fmla="*/ 35 h 202"/>
                      <a:gd name="T58" fmla="*/ 25 w 190"/>
                      <a:gd name="T59" fmla="*/ 31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0" h="202">
                        <a:moveTo>
                          <a:pt x="25" y="31"/>
                        </a:moveTo>
                        <a:lnTo>
                          <a:pt x="25" y="202"/>
                        </a:lnTo>
                        <a:lnTo>
                          <a:pt x="0" y="202"/>
                        </a:lnTo>
                        <a:lnTo>
                          <a:pt x="0" y="0"/>
                        </a:lnTo>
                        <a:lnTo>
                          <a:pt x="39" y="0"/>
                        </a:lnTo>
                        <a:lnTo>
                          <a:pt x="89" y="155"/>
                        </a:lnTo>
                        <a:lnTo>
                          <a:pt x="91" y="160"/>
                        </a:lnTo>
                        <a:lnTo>
                          <a:pt x="92" y="165"/>
                        </a:lnTo>
                        <a:lnTo>
                          <a:pt x="93" y="168"/>
                        </a:lnTo>
                        <a:lnTo>
                          <a:pt x="94" y="171"/>
                        </a:lnTo>
                        <a:lnTo>
                          <a:pt x="95" y="166"/>
                        </a:lnTo>
                        <a:lnTo>
                          <a:pt x="96" y="162"/>
                        </a:lnTo>
                        <a:lnTo>
                          <a:pt x="97" y="158"/>
                        </a:lnTo>
                        <a:lnTo>
                          <a:pt x="98" y="155"/>
                        </a:lnTo>
                        <a:lnTo>
                          <a:pt x="150" y="0"/>
                        </a:lnTo>
                        <a:lnTo>
                          <a:pt x="190" y="0"/>
                        </a:lnTo>
                        <a:lnTo>
                          <a:pt x="190" y="202"/>
                        </a:lnTo>
                        <a:lnTo>
                          <a:pt x="163" y="202"/>
                        </a:lnTo>
                        <a:lnTo>
                          <a:pt x="163" y="31"/>
                        </a:lnTo>
                        <a:lnTo>
                          <a:pt x="162" y="35"/>
                        </a:lnTo>
                        <a:lnTo>
                          <a:pt x="160" y="39"/>
                        </a:lnTo>
                        <a:lnTo>
                          <a:pt x="159" y="44"/>
                        </a:lnTo>
                        <a:lnTo>
                          <a:pt x="158" y="48"/>
                        </a:lnTo>
                        <a:lnTo>
                          <a:pt x="106" y="202"/>
                        </a:lnTo>
                        <a:lnTo>
                          <a:pt x="81" y="202"/>
                        </a:lnTo>
                        <a:lnTo>
                          <a:pt x="30" y="48"/>
                        </a:lnTo>
                        <a:lnTo>
                          <a:pt x="29" y="44"/>
                        </a:lnTo>
                        <a:lnTo>
                          <a:pt x="27" y="40"/>
                        </a:lnTo>
                        <a:lnTo>
                          <a:pt x="26" y="35"/>
                        </a:lnTo>
                        <a:lnTo>
                          <a:pt x="25" y="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26" name="Freeform 378">
                    <a:extLst>
                      <a:ext uri="{FF2B5EF4-FFF2-40B4-BE49-F238E27FC236}">
                        <a16:creationId xmlns:a16="http://schemas.microsoft.com/office/drawing/2014/main" id="{8EE3F084-2304-7DBB-ECAD-B48F534FD3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47409" y="1760292"/>
                    <a:ext cx="38626" cy="41845"/>
                  </a:xfrm>
                  <a:custGeom>
                    <a:avLst/>
                    <a:gdLst>
                      <a:gd name="T0" fmla="*/ 26 w 141"/>
                      <a:gd name="T1" fmla="*/ 90 h 156"/>
                      <a:gd name="T2" fmla="*/ 32 w 141"/>
                      <a:gd name="T3" fmla="*/ 111 h 156"/>
                      <a:gd name="T4" fmla="*/ 40 w 141"/>
                      <a:gd name="T5" fmla="*/ 122 h 156"/>
                      <a:gd name="T6" fmla="*/ 47 w 141"/>
                      <a:gd name="T7" fmla="*/ 128 h 156"/>
                      <a:gd name="T8" fmla="*/ 60 w 141"/>
                      <a:gd name="T9" fmla="*/ 132 h 156"/>
                      <a:gd name="T10" fmla="*/ 81 w 141"/>
                      <a:gd name="T11" fmla="*/ 132 h 156"/>
                      <a:gd name="T12" fmla="*/ 94 w 141"/>
                      <a:gd name="T13" fmla="*/ 128 h 156"/>
                      <a:gd name="T14" fmla="*/ 100 w 141"/>
                      <a:gd name="T15" fmla="*/ 122 h 156"/>
                      <a:gd name="T16" fmla="*/ 108 w 141"/>
                      <a:gd name="T17" fmla="*/ 111 h 156"/>
                      <a:gd name="T18" fmla="*/ 114 w 141"/>
                      <a:gd name="T19" fmla="*/ 90 h 156"/>
                      <a:gd name="T20" fmla="*/ 114 w 141"/>
                      <a:gd name="T21" fmla="*/ 64 h 156"/>
                      <a:gd name="T22" fmla="*/ 108 w 141"/>
                      <a:gd name="T23" fmla="*/ 44 h 156"/>
                      <a:gd name="T24" fmla="*/ 100 w 141"/>
                      <a:gd name="T25" fmla="*/ 32 h 156"/>
                      <a:gd name="T26" fmla="*/ 94 w 141"/>
                      <a:gd name="T27" fmla="*/ 27 h 156"/>
                      <a:gd name="T28" fmla="*/ 81 w 141"/>
                      <a:gd name="T29" fmla="*/ 22 h 156"/>
                      <a:gd name="T30" fmla="*/ 60 w 141"/>
                      <a:gd name="T31" fmla="*/ 22 h 156"/>
                      <a:gd name="T32" fmla="*/ 47 w 141"/>
                      <a:gd name="T33" fmla="*/ 27 h 156"/>
                      <a:gd name="T34" fmla="*/ 40 w 141"/>
                      <a:gd name="T35" fmla="*/ 32 h 156"/>
                      <a:gd name="T36" fmla="*/ 32 w 141"/>
                      <a:gd name="T37" fmla="*/ 44 h 156"/>
                      <a:gd name="T38" fmla="*/ 26 w 141"/>
                      <a:gd name="T39" fmla="*/ 64 h 156"/>
                      <a:gd name="T40" fmla="*/ 0 w 141"/>
                      <a:gd name="T41" fmla="*/ 77 h 156"/>
                      <a:gd name="T42" fmla="*/ 1 w 141"/>
                      <a:gd name="T43" fmla="*/ 60 h 156"/>
                      <a:gd name="T44" fmla="*/ 4 w 141"/>
                      <a:gd name="T45" fmla="*/ 45 h 156"/>
                      <a:gd name="T46" fmla="*/ 11 w 141"/>
                      <a:gd name="T47" fmla="*/ 31 h 156"/>
                      <a:gd name="T48" fmla="*/ 19 w 141"/>
                      <a:gd name="T49" fmla="*/ 20 h 156"/>
                      <a:gd name="T50" fmla="*/ 29 w 141"/>
                      <a:gd name="T51" fmla="*/ 11 h 156"/>
                      <a:gd name="T52" fmla="*/ 41 w 141"/>
                      <a:gd name="T53" fmla="*/ 5 h 156"/>
                      <a:gd name="T54" fmla="*/ 54 w 141"/>
                      <a:gd name="T55" fmla="*/ 1 h 156"/>
                      <a:gd name="T56" fmla="*/ 71 w 141"/>
                      <a:gd name="T57" fmla="*/ 0 h 156"/>
                      <a:gd name="T58" fmla="*/ 86 w 141"/>
                      <a:gd name="T59" fmla="*/ 1 h 156"/>
                      <a:gd name="T60" fmla="*/ 100 w 141"/>
                      <a:gd name="T61" fmla="*/ 5 h 156"/>
                      <a:gd name="T62" fmla="*/ 112 w 141"/>
                      <a:gd name="T63" fmla="*/ 11 h 156"/>
                      <a:gd name="T64" fmla="*/ 123 w 141"/>
                      <a:gd name="T65" fmla="*/ 20 h 156"/>
                      <a:gd name="T66" fmla="*/ 131 w 141"/>
                      <a:gd name="T67" fmla="*/ 31 h 156"/>
                      <a:gd name="T68" fmla="*/ 136 w 141"/>
                      <a:gd name="T69" fmla="*/ 45 h 156"/>
                      <a:gd name="T70" fmla="*/ 140 w 141"/>
                      <a:gd name="T71" fmla="*/ 60 h 156"/>
                      <a:gd name="T72" fmla="*/ 141 w 141"/>
                      <a:gd name="T73" fmla="*/ 77 h 156"/>
                      <a:gd name="T74" fmla="*/ 140 w 141"/>
                      <a:gd name="T75" fmla="*/ 95 h 156"/>
                      <a:gd name="T76" fmla="*/ 136 w 141"/>
                      <a:gd name="T77" fmla="*/ 110 h 156"/>
                      <a:gd name="T78" fmla="*/ 131 w 141"/>
                      <a:gd name="T79" fmla="*/ 123 h 156"/>
                      <a:gd name="T80" fmla="*/ 123 w 141"/>
                      <a:gd name="T81" fmla="*/ 134 h 156"/>
                      <a:gd name="T82" fmla="*/ 112 w 141"/>
                      <a:gd name="T83" fmla="*/ 143 h 156"/>
                      <a:gd name="T84" fmla="*/ 100 w 141"/>
                      <a:gd name="T85" fmla="*/ 151 h 156"/>
                      <a:gd name="T86" fmla="*/ 86 w 141"/>
                      <a:gd name="T87" fmla="*/ 154 h 156"/>
                      <a:gd name="T88" fmla="*/ 71 w 141"/>
                      <a:gd name="T89" fmla="*/ 156 h 156"/>
                      <a:gd name="T90" fmla="*/ 55 w 141"/>
                      <a:gd name="T91" fmla="*/ 154 h 156"/>
                      <a:gd name="T92" fmla="*/ 41 w 141"/>
                      <a:gd name="T93" fmla="*/ 151 h 156"/>
                      <a:gd name="T94" fmla="*/ 29 w 141"/>
                      <a:gd name="T95" fmla="*/ 143 h 156"/>
                      <a:gd name="T96" fmla="*/ 19 w 141"/>
                      <a:gd name="T97" fmla="*/ 134 h 156"/>
                      <a:gd name="T98" fmla="*/ 11 w 141"/>
                      <a:gd name="T99" fmla="*/ 123 h 156"/>
                      <a:gd name="T100" fmla="*/ 4 w 141"/>
                      <a:gd name="T101" fmla="*/ 110 h 156"/>
                      <a:gd name="T102" fmla="*/ 1 w 141"/>
                      <a:gd name="T103" fmla="*/ 95 h 156"/>
                      <a:gd name="T104" fmla="*/ 0 w 141"/>
                      <a:gd name="T105" fmla="*/ 77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41" h="156">
                        <a:moveTo>
                          <a:pt x="26" y="77"/>
                        </a:moveTo>
                        <a:lnTo>
                          <a:pt x="26" y="90"/>
                        </a:lnTo>
                        <a:lnTo>
                          <a:pt x="29" y="102"/>
                        </a:lnTo>
                        <a:lnTo>
                          <a:pt x="32" y="111"/>
                        </a:lnTo>
                        <a:lnTo>
                          <a:pt x="37" y="119"/>
                        </a:lnTo>
                        <a:lnTo>
                          <a:pt x="40" y="122"/>
                        </a:lnTo>
                        <a:lnTo>
                          <a:pt x="44" y="125"/>
                        </a:lnTo>
                        <a:lnTo>
                          <a:pt x="47" y="128"/>
                        </a:lnTo>
                        <a:lnTo>
                          <a:pt x="51" y="130"/>
                        </a:lnTo>
                        <a:lnTo>
                          <a:pt x="60" y="132"/>
                        </a:lnTo>
                        <a:lnTo>
                          <a:pt x="71" y="133"/>
                        </a:lnTo>
                        <a:lnTo>
                          <a:pt x="81" y="132"/>
                        </a:lnTo>
                        <a:lnTo>
                          <a:pt x="90" y="130"/>
                        </a:lnTo>
                        <a:lnTo>
                          <a:pt x="94" y="128"/>
                        </a:lnTo>
                        <a:lnTo>
                          <a:pt x="97" y="125"/>
                        </a:lnTo>
                        <a:lnTo>
                          <a:pt x="100" y="122"/>
                        </a:lnTo>
                        <a:lnTo>
                          <a:pt x="103" y="119"/>
                        </a:lnTo>
                        <a:lnTo>
                          <a:pt x="108" y="111"/>
                        </a:lnTo>
                        <a:lnTo>
                          <a:pt x="112" y="102"/>
                        </a:lnTo>
                        <a:lnTo>
                          <a:pt x="114" y="90"/>
                        </a:lnTo>
                        <a:lnTo>
                          <a:pt x="115" y="77"/>
                        </a:lnTo>
                        <a:lnTo>
                          <a:pt x="114" y="64"/>
                        </a:lnTo>
                        <a:lnTo>
                          <a:pt x="112" y="53"/>
                        </a:lnTo>
                        <a:lnTo>
                          <a:pt x="108" y="44"/>
                        </a:lnTo>
                        <a:lnTo>
                          <a:pt x="103" y="36"/>
                        </a:lnTo>
                        <a:lnTo>
                          <a:pt x="100" y="32"/>
                        </a:lnTo>
                        <a:lnTo>
                          <a:pt x="97" y="29"/>
                        </a:lnTo>
                        <a:lnTo>
                          <a:pt x="94" y="27"/>
                        </a:lnTo>
                        <a:lnTo>
                          <a:pt x="90" y="25"/>
                        </a:lnTo>
                        <a:lnTo>
                          <a:pt x="81" y="22"/>
                        </a:lnTo>
                        <a:lnTo>
                          <a:pt x="71" y="21"/>
                        </a:lnTo>
                        <a:lnTo>
                          <a:pt x="60" y="22"/>
                        </a:lnTo>
                        <a:lnTo>
                          <a:pt x="51" y="25"/>
                        </a:lnTo>
                        <a:lnTo>
                          <a:pt x="47" y="27"/>
                        </a:lnTo>
                        <a:lnTo>
                          <a:pt x="43" y="29"/>
                        </a:lnTo>
                        <a:lnTo>
                          <a:pt x="40" y="32"/>
                        </a:lnTo>
                        <a:lnTo>
                          <a:pt x="37" y="36"/>
                        </a:lnTo>
                        <a:lnTo>
                          <a:pt x="32" y="44"/>
                        </a:lnTo>
                        <a:lnTo>
                          <a:pt x="29" y="53"/>
                        </a:lnTo>
                        <a:lnTo>
                          <a:pt x="26" y="64"/>
                        </a:lnTo>
                        <a:lnTo>
                          <a:pt x="26" y="77"/>
                        </a:lnTo>
                        <a:close/>
                        <a:moveTo>
                          <a:pt x="0" y="77"/>
                        </a:moveTo>
                        <a:lnTo>
                          <a:pt x="0" y="68"/>
                        </a:lnTo>
                        <a:lnTo>
                          <a:pt x="1" y="60"/>
                        </a:lnTo>
                        <a:lnTo>
                          <a:pt x="2" y="52"/>
                        </a:lnTo>
                        <a:lnTo>
                          <a:pt x="4" y="45"/>
                        </a:lnTo>
                        <a:lnTo>
                          <a:pt x="7" y="38"/>
                        </a:lnTo>
                        <a:lnTo>
                          <a:pt x="11" y="31"/>
                        </a:lnTo>
                        <a:lnTo>
                          <a:pt x="15" y="25"/>
                        </a:lnTo>
                        <a:lnTo>
                          <a:pt x="19" y="20"/>
                        </a:lnTo>
                        <a:lnTo>
                          <a:pt x="24" y="15"/>
                        </a:lnTo>
                        <a:lnTo>
                          <a:pt x="29" y="11"/>
                        </a:lnTo>
                        <a:lnTo>
                          <a:pt x="35" y="7"/>
                        </a:lnTo>
                        <a:lnTo>
                          <a:pt x="41" y="5"/>
                        </a:lnTo>
                        <a:lnTo>
                          <a:pt x="47" y="2"/>
                        </a:lnTo>
                        <a:lnTo>
                          <a:pt x="54" y="1"/>
                        </a:lnTo>
                        <a:lnTo>
                          <a:pt x="62" y="0"/>
                        </a:lnTo>
                        <a:lnTo>
                          <a:pt x="71" y="0"/>
                        </a:lnTo>
                        <a:lnTo>
                          <a:pt x="79" y="0"/>
                        </a:lnTo>
                        <a:lnTo>
                          <a:pt x="86" y="1"/>
                        </a:lnTo>
                        <a:lnTo>
                          <a:pt x="93" y="2"/>
                        </a:lnTo>
                        <a:lnTo>
                          <a:pt x="100" y="5"/>
                        </a:lnTo>
                        <a:lnTo>
                          <a:pt x="106" y="7"/>
                        </a:lnTo>
                        <a:lnTo>
                          <a:pt x="112" y="11"/>
                        </a:lnTo>
                        <a:lnTo>
                          <a:pt x="117" y="15"/>
                        </a:lnTo>
                        <a:lnTo>
                          <a:pt x="123" y="20"/>
                        </a:lnTo>
                        <a:lnTo>
                          <a:pt x="127" y="25"/>
                        </a:lnTo>
                        <a:lnTo>
                          <a:pt x="131" y="31"/>
                        </a:lnTo>
                        <a:lnTo>
                          <a:pt x="134" y="38"/>
                        </a:lnTo>
                        <a:lnTo>
                          <a:pt x="136" y="45"/>
                        </a:lnTo>
                        <a:lnTo>
                          <a:pt x="138" y="52"/>
                        </a:lnTo>
                        <a:lnTo>
                          <a:pt x="140" y="60"/>
                        </a:lnTo>
                        <a:lnTo>
                          <a:pt x="141" y="68"/>
                        </a:lnTo>
                        <a:lnTo>
                          <a:pt x="141" y="77"/>
                        </a:lnTo>
                        <a:lnTo>
                          <a:pt x="141" y="86"/>
                        </a:lnTo>
                        <a:lnTo>
                          <a:pt x="140" y="95"/>
                        </a:lnTo>
                        <a:lnTo>
                          <a:pt x="138" y="103"/>
                        </a:lnTo>
                        <a:lnTo>
                          <a:pt x="136" y="110"/>
                        </a:lnTo>
                        <a:lnTo>
                          <a:pt x="134" y="117"/>
                        </a:lnTo>
                        <a:lnTo>
                          <a:pt x="131" y="123"/>
                        </a:lnTo>
                        <a:lnTo>
                          <a:pt x="127" y="129"/>
                        </a:lnTo>
                        <a:lnTo>
                          <a:pt x="123" y="134"/>
                        </a:lnTo>
                        <a:lnTo>
                          <a:pt x="117" y="139"/>
                        </a:lnTo>
                        <a:lnTo>
                          <a:pt x="112" y="143"/>
                        </a:lnTo>
                        <a:lnTo>
                          <a:pt x="106" y="147"/>
                        </a:lnTo>
                        <a:lnTo>
                          <a:pt x="100" y="151"/>
                        </a:lnTo>
                        <a:lnTo>
                          <a:pt x="93" y="153"/>
                        </a:lnTo>
                        <a:lnTo>
                          <a:pt x="86" y="154"/>
                        </a:lnTo>
                        <a:lnTo>
                          <a:pt x="79" y="155"/>
                        </a:lnTo>
                        <a:lnTo>
                          <a:pt x="71" y="156"/>
                        </a:lnTo>
                        <a:lnTo>
                          <a:pt x="62" y="155"/>
                        </a:lnTo>
                        <a:lnTo>
                          <a:pt x="55" y="154"/>
                        </a:lnTo>
                        <a:lnTo>
                          <a:pt x="47" y="153"/>
                        </a:lnTo>
                        <a:lnTo>
                          <a:pt x="41" y="151"/>
                        </a:lnTo>
                        <a:lnTo>
                          <a:pt x="35" y="147"/>
                        </a:lnTo>
                        <a:lnTo>
                          <a:pt x="29" y="143"/>
                        </a:lnTo>
                        <a:lnTo>
                          <a:pt x="24" y="139"/>
                        </a:lnTo>
                        <a:lnTo>
                          <a:pt x="19" y="134"/>
                        </a:lnTo>
                        <a:lnTo>
                          <a:pt x="15" y="129"/>
                        </a:lnTo>
                        <a:lnTo>
                          <a:pt x="11" y="123"/>
                        </a:lnTo>
                        <a:lnTo>
                          <a:pt x="7" y="117"/>
                        </a:lnTo>
                        <a:lnTo>
                          <a:pt x="4" y="110"/>
                        </a:lnTo>
                        <a:lnTo>
                          <a:pt x="2" y="103"/>
                        </a:lnTo>
                        <a:lnTo>
                          <a:pt x="1" y="95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27" name="Freeform 379">
                    <a:extLst>
                      <a:ext uri="{FF2B5EF4-FFF2-40B4-BE49-F238E27FC236}">
                        <a16:creationId xmlns:a16="http://schemas.microsoft.com/office/drawing/2014/main" id="{4957E56D-B7C3-7935-21F3-158FA70BD7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4082" y="1760292"/>
                    <a:ext cx="32189" cy="40236"/>
                  </a:xfrm>
                  <a:custGeom>
                    <a:avLst/>
                    <a:gdLst>
                      <a:gd name="T0" fmla="*/ 98 w 124"/>
                      <a:gd name="T1" fmla="*/ 150 h 150"/>
                      <a:gd name="T2" fmla="*/ 98 w 124"/>
                      <a:gd name="T3" fmla="*/ 60 h 150"/>
                      <a:gd name="T4" fmla="*/ 98 w 124"/>
                      <a:gd name="T5" fmla="*/ 50 h 150"/>
                      <a:gd name="T6" fmla="*/ 96 w 124"/>
                      <a:gd name="T7" fmla="*/ 42 h 150"/>
                      <a:gd name="T8" fmla="*/ 94 w 124"/>
                      <a:gd name="T9" fmla="*/ 35 h 150"/>
                      <a:gd name="T10" fmla="*/ 92 w 124"/>
                      <a:gd name="T11" fmla="*/ 29 h 150"/>
                      <a:gd name="T12" fmla="*/ 88 w 124"/>
                      <a:gd name="T13" fmla="*/ 26 h 150"/>
                      <a:gd name="T14" fmla="*/ 83 w 124"/>
                      <a:gd name="T15" fmla="*/ 23 h 150"/>
                      <a:gd name="T16" fmla="*/ 76 w 124"/>
                      <a:gd name="T17" fmla="*/ 22 h 150"/>
                      <a:gd name="T18" fmla="*/ 69 w 124"/>
                      <a:gd name="T19" fmla="*/ 21 h 150"/>
                      <a:gd name="T20" fmla="*/ 59 w 124"/>
                      <a:gd name="T21" fmla="*/ 22 h 150"/>
                      <a:gd name="T22" fmla="*/ 50 w 124"/>
                      <a:gd name="T23" fmla="*/ 24 h 150"/>
                      <a:gd name="T24" fmla="*/ 43 w 124"/>
                      <a:gd name="T25" fmla="*/ 28 h 150"/>
                      <a:gd name="T26" fmla="*/ 37 w 124"/>
                      <a:gd name="T27" fmla="*/ 34 h 150"/>
                      <a:gd name="T28" fmla="*/ 32 w 124"/>
                      <a:gd name="T29" fmla="*/ 40 h 150"/>
                      <a:gd name="T30" fmla="*/ 28 w 124"/>
                      <a:gd name="T31" fmla="*/ 47 h 150"/>
                      <a:gd name="T32" fmla="*/ 26 w 124"/>
                      <a:gd name="T33" fmla="*/ 56 h 150"/>
                      <a:gd name="T34" fmla="*/ 25 w 124"/>
                      <a:gd name="T35" fmla="*/ 66 h 150"/>
                      <a:gd name="T36" fmla="*/ 25 w 124"/>
                      <a:gd name="T37" fmla="*/ 150 h 150"/>
                      <a:gd name="T38" fmla="*/ 0 w 124"/>
                      <a:gd name="T39" fmla="*/ 150 h 150"/>
                      <a:gd name="T40" fmla="*/ 0 w 124"/>
                      <a:gd name="T41" fmla="*/ 3 h 150"/>
                      <a:gd name="T42" fmla="*/ 24 w 124"/>
                      <a:gd name="T43" fmla="*/ 3 h 150"/>
                      <a:gd name="T44" fmla="*/ 24 w 124"/>
                      <a:gd name="T45" fmla="*/ 24 h 150"/>
                      <a:gd name="T46" fmla="*/ 29 w 124"/>
                      <a:gd name="T47" fmla="*/ 18 h 150"/>
                      <a:gd name="T48" fmla="*/ 33 w 124"/>
                      <a:gd name="T49" fmla="*/ 13 h 150"/>
                      <a:gd name="T50" fmla="*/ 39 w 124"/>
                      <a:gd name="T51" fmla="*/ 9 h 150"/>
                      <a:gd name="T52" fmla="*/ 44 w 124"/>
                      <a:gd name="T53" fmla="*/ 6 h 150"/>
                      <a:gd name="T54" fmla="*/ 50 w 124"/>
                      <a:gd name="T55" fmla="*/ 3 h 150"/>
                      <a:gd name="T56" fmla="*/ 56 w 124"/>
                      <a:gd name="T57" fmla="*/ 1 h 150"/>
                      <a:gd name="T58" fmla="*/ 63 w 124"/>
                      <a:gd name="T59" fmla="*/ 0 h 150"/>
                      <a:gd name="T60" fmla="*/ 72 w 124"/>
                      <a:gd name="T61" fmla="*/ 0 h 150"/>
                      <a:gd name="T62" fmla="*/ 79 w 124"/>
                      <a:gd name="T63" fmla="*/ 0 h 150"/>
                      <a:gd name="T64" fmla="*/ 87 w 124"/>
                      <a:gd name="T65" fmla="*/ 1 h 150"/>
                      <a:gd name="T66" fmla="*/ 93 w 124"/>
                      <a:gd name="T67" fmla="*/ 2 h 150"/>
                      <a:gd name="T68" fmla="*/ 99 w 124"/>
                      <a:gd name="T69" fmla="*/ 5 h 150"/>
                      <a:gd name="T70" fmla="*/ 104 w 124"/>
                      <a:gd name="T71" fmla="*/ 7 h 150"/>
                      <a:gd name="T72" fmla="*/ 109 w 124"/>
                      <a:gd name="T73" fmla="*/ 11 h 150"/>
                      <a:gd name="T74" fmla="*/ 113 w 124"/>
                      <a:gd name="T75" fmla="*/ 15 h 150"/>
                      <a:gd name="T76" fmla="*/ 116 w 124"/>
                      <a:gd name="T77" fmla="*/ 19 h 150"/>
                      <a:gd name="T78" fmla="*/ 119 w 124"/>
                      <a:gd name="T79" fmla="*/ 25 h 150"/>
                      <a:gd name="T80" fmla="*/ 122 w 124"/>
                      <a:gd name="T81" fmla="*/ 33 h 150"/>
                      <a:gd name="T82" fmla="*/ 123 w 124"/>
                      <a:gd name="T83" fmla="*/ 42 h 150"/>
                      <a:gd name="T84" fmla="*/ 124 w 124"/>
                      <a:gd name="T85" fmla="*/ 55 h 150"/>
                      <a:gd name="T86" fmla="*/ 124 w 124"/>
                      <a:gd name="T87" fmla="*/ 62 h 150"/>
                      <a:gd name="T88" fmla="*/ 124 w 124"/>
                      <a:gd name="T89" fmla="*/ 150 h 150"/>
                      <a:gd name="T90" fmla="*/ 98 w 124"/>
                      <a:gd name="T9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4" h="150">
                        <a:moveTo>
                          <a:pt x="98" y="150"/>
                        </a:moveTo>
                        <a:lnTo>
                          <a:pt x="98" y="60"/>
                        </a:lnTo>
                        <a:lnTo>
                          <a:pt x="98" y="50"/>
                        </a:lnTo>
                        <a:lnTo>
                          <a:pt x="96" y="42"/>
                        </a:lnTo>
                        <a:lnTo>
                          <a:pt x="94" y="35"/>
                        </a:lnTo>
                        <a:lnTo>
                          <a:pt x="92" y="29"/>
                        </a:lnTo>
                        <a:lnTo>
                          <a:pt x="88" y="26"/>
                        </a:lnTo>
                        <a:lnTo>
                          <a:pt x="83" y="23"/>
                        </a:lnTo>
                        <a:lnTo>
                          <a:pt x="76" y="22"/>
                        </a:lnTo>
                        <a:lnTo>
                          <a:pt x="69" y="21"/>
                        </a:lnTo>
                        <a:lnTo>
                          <a:pt x="59" y="22"/>
                        </a:lnTo>
                        <a:lnTo>
                          <a:pt x="50" y="24"/>
                        </a:lnTo>
                        <a:lnTo>
                          <a:pt x="43" y="28"/>
                        </a:lnTo>
                        <a:lnTo>
                          <a:pt x="37" y="34"/>
                        </a:lnTo>
                        <a:lnTo>
                          <a:pt x="32" y="40"/>
                        </a:lnTo>
                        <a:lnTo>
                          <a:pt x="28" y="47"/>
                        </a:lnTo>
                        <a:lnTo>
                          <a:pt x="26" y="56"/>
                        </a:lnTo>
                        <a:lnTo>
                          <a:pt x="25" y="66"/>
                        </a:lnTo>
                        <a:lnTo>
                          <a:pt x="25" y="150"/>
                        </a:lnTo>
                        <a:lnTo>
                          <a:pt x="0" y="150"/>
                        </a:lnTo>
                        <a:lnTo>
                          <a:pt x="0" y="3"/>
                        </a:lnTo>
                        <a:lnTo>
                          <a:pt x="24" y="3"/>
                        </a:lnTo>
                        <a:lnTo>
                          <a:pt x="24" y="24"/>
                        </a:lnTo>
                        <a:lnTo>
                          <a:pt x="29" y="18"/>
                        </a:lnTo>
                        <a:lnTo>
                          <a:pt x="33" y="13"/>
                        </a:lnTo>
                        <a:lnTo>
                          <a:pt x="39" y="9"/>
                        </a:lnTo>
                        <a:lnTo>
                          <a:pt x="44" y="6"/>
                        </a:lnTo>
                        <a:lnTo>
                          <a:pt x="50" y="3"/>
                        </a:lnTo>
                        <a:lnTo>
                          <a:pt x="56" y="1"/>
                        </a:lnTo>
                        <a:lnTo>
                          <a:pt x="63" y="0"/>
                        </a:lnTo>
                        <a:lnTo>
                          <a:pt x="72" y="0"/>
                        </a:lnTo>
                        <a:lnTo>
                          <a:pt x="79" y="0"/>
                        </a:lnTo>
                        <a:lnTo>
                          <a:pt x="87" y="1"/>
                        </a:lnTo>
                        <a:lnTo>
                          <a:pt x="93" y="2"/>
                        </a:lnTo>
                        <a:lnTo>
                          <a:pt x="99" y="5"/>
                        </a:lnTo>
                        <a:lnTo>
                          <a:pt x="104" y="7"/>
                        </a:lnTo>
                        <a:lnTo>
                          <a:pt x="109" y="11"/>
                        </a:lnTo>
                        <a:lnTo>
                          <a:pt x="113" y="15"/>
                        </a:lnTo>
                        <a:lnTo>
                          <a:pt x="116" y="19"/>
                        </a:lnTo>
                        <a:lnTo>
                          <a:pt x="119" y="25"/>
                        </a:lnTo>
                        <a:lnTo>
                          <a:pt x="122" y="33"/>
                        </a:lnTo>
                        <a:lnTo>
                          <a:pt x="123" y="42"/>
                        </a:lnTo>
                        <a:lnTo>
                          <a:pt x="124" y="55"/>
                        </a:lnTo>
                        <a:lnTo>
                          <a:pt x="124" y="62"/>
                        </a:lnTo>
                        <a:lnTo>
                          <a:pt x="124" y="150"/>
                        </a:lnTo>
                        <a:lnTo>
                          <a:pt x="98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28" name="Freeform 380">
                    <a:extLst>
                      <a:ext uri="{FF2B5EF4-FFF2-40B4-BE49-F238E27FC236}">
                        <a16:creationId xmlns:a16="http://schemas.microsoft.com/office/drawing/2014/main" id="{5E0F519C-1E9D-05E3-75F0-18EE6921D3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34318" y="1760292"/>
                    <a:ext cx="35407" cy="41845"/>
                  </a:xfrm>
                  <a:custGeom>
                    <a:avLst/>
                    <a:gdLst>
                      <a:gd name="T0" fmla="*/ 104 w 130"/>
                      <a:gd name="T1" fmla="*/ 46 h 156"/>
                      <a:gd name="T2" fmla="*/ 99 w 130"/>
                      <a:gd name="T3" fmla="*/ 35 h 156"/>
                      <a:gd name="T4" fmla="*/ 89 w 130"/>
                      <a:gd name="T5" fmla="*/ 26 h 156"/>
                      <a:gd name="T6" fmla="*/ 75 w 130"/>
                      <a:gd name="T7" fmla="*/ 22 h 156"/>
                      <a:gd name="T8" fmla="*/ 58 w 130"/>
                      <a:gd name="T9" fmla="*/ 22 h 156"/>
                      <a:gd name="T10" fmla="*/ 46 w 130"/>
                      <a:gd name="T11" fmla="*/ 27 h 156"/>
                      <a:gd name="T12" fmla="*/ 40 w 130"/>
                      <a:gd name="T13" fmla="*/ 32 h 156"/>
                      <a:gd name="T14" fmla="*/ 32 w 130"/>
                      <a:gd name="T15" fmla="*/ 44 h 156"/>
                      <a:gd name="T16" fmla="*/ 27 w 130"/>
                      <a:gd name="T17" fmla="*/ 64 h 156"/>
                      <a:gd name="T18" fmla="*/ 27 w 130"/>
                      <a:gd name="T19" fmla="*/ 89 h 156"/>
                      <a:gd name="T20" fmla="*/ 32 w 130"/>
                      <a:gd name="T21" fmla="*/ 110 h 156"/>
                      <a:gd name="T22" fmla="*/ 39 w 130"/>
                      <a:gd name="T23" fmla="*/ 122 h 156"/>
                      <a:gd name="T24" fmla="*/ 46 w 130"/>
                      <a:gd name="T25" fmla="*/ 127 h 156"/>
                      <a:gd name="T26" fmla="*/ 57 w 130"/>
                      <a:gd name="T27" fmla="*/ 132 h 156"/>
                      <a:gd name="T28" fmla="*/ 74 w 130"/>
                      <a:gd name="T29" fmla="*/ 132 h 156"/>
                      <a:gd name="T30" fmla="*/ 88 w 130"/>
                      <a:gd name="T31" fmla="*/ 128 h 156"/>
                      <a:gd name="T32" fmla="*/ 98 w 130"/>
                      <a:gd name="T33" fmla="*/ 119 h 156"/>
                      <a:gd name="T34" fmla="*/ 105 w 130"/>
                      <a:gd name="T35" fmla="*/ 106 h 156"/>
                      <a:gd name="T36" fmla="*/ 130 w 130"/>
                      <a:gd name="T37" fmla="*/ 98 h 156"/>
                      <a:gd name="T38" fmla="*/ 128 w 130"/>
                      <a:gd name="T39" fmla="*/ 111 h 156"/>
                      <a:gd name="T40" fmla="*/ 124 w 130"/>
                      <a:gd name="T41" fmla="*/ 122 h 156"/>
                      <a:gd name="T42" fmla="*/ 118 w 130"/>
                      <a:gd name="T43" fmla="*/ 132 h 156"/>
                      <a:gd name="T44" fmla="*/ 111 w 130"/>
                      <a:gd name="T45" fmla="*/ 140 h 156"/>
                      <a:gd name="T46" fmla="*/ 102 w 130"/>
                      <a:gd name="T47" fmla="*/ 146 h 156"/>
                      <a:gd name="T48" fmla="*/ 91 w 130"/>
                      <a:gd name="T49" fmla="*/ 152 h 156"/>
                      <a:gd name="T50" fmla="*/ 78 w 130"/>
                      <a:gd name="T51" fmla="*/ 155 h 156"/>
                      <a:gd name="T52" fmla="*/ 65 w 130"/>
                      <a:gd name="T53" fmla="*/ 156 h 156"/>
                      <a:gd name="T54" fmla="*/ 51 w 130"/>
                      <a:gd name="T55" fmla="*/ 154 h 156"/>
                      <a:gd name="T56" fmla="*/ 38 w 130"/>
                      <a:gd name="T57" fmla="*/ 150 h 156"/>
                      <a:gd name="T58" fmla="*/ 27 w 130"/>
                      <a:gd name="T59" fmla="*/ 143 h 156"/>
                      <a:gd name="T60" fmla="*/ 17 w 130"/>
                      <a:gd name="T61" fmla="*/ 134 h 156"/>
                      <a:gd name="T62" fmla="*/ 10 w 130"/>
                      <a:gd name="T63" fmla="*/ 123 h 156"/>
                      <a:gd name="T64" fmla="*/ 5 w 130"/>
                      <a:gd name="T65" fmla="*/ 110 h 156"/>
                      <a:gd name="T66" fmla="*/ 1 w 130"/>
                      <a:gd name="T67" fmla="*/ 95 h 156"/>
                      <a:gd name="T68" fmla="*/ 0 w 130"/>
                      <a:gd name="T69" fmla="*/ 78 h 156"/>
                      <a:gd name="T70" fmla="*/ 1 w 130"/>
                      <a:gd name="T71" fmla="*/ 61 h 156"/>
                      <a:gd name="T72" fmla="*/ 5 w 130"/>
                      <a:gd name="T73" fmla="*/ 45 h 156"/>
                      <a:gd name="T74" fmla="*/ 10 w 130"/>
                      <a:gd name="T75" fmla="*/ 31 h 156"/>
                      <a:gd name="T76" fmla="*/ 18 w 130"/>
                      <a:gd name="T77" fmla="*/ 20 h 156"/>
                      <a:gd name="T78" fmla="*/ 29 w 130"/>
                      <a:gd name="T79" fmla="*/ 11 h 156"/>
                      <a:gd name="T80" fmla="*/ 40 w 130"/>
                      <a:gd name="T81" fmla="*/ 5 h 156"/>
                      <a:gd name="T82" fmla="*/ 53 w 130"/>
                      <a:gd name="T83" fmla="*/ 1 h 156"/>
                      <a:gd name="T84" fmla="*/ 67 w 130"/>
                      <a:gd name="T85" fmla="*/ 0 h 156"/>
                      <a:gd name="T86" fmla="*/ 93 w 130"/>
                      <a:gd name="T87" fmla="*/ 3 h 156"/>
                      <a:gd name="T88" fmla="*/ 103 w 130"/>
                      <a:gd name="T89" fmla="*/ 7 h 156"/>
                      <a:gd name="T90" fmla="*/ 112 w 130"/>
                      <a:gd name="T91" fmla="*/ 14 h 156"/>
                      <a:gd name="T92" fmla="*/ 119 w 130"/>
                      <a:gd name="T93" fmla="*/ 21 h 156"/>
                      <a:gd name="T94" fmla="*/ 124 w 130"/>
                      <a:gd name="T95" fmla="*/ 30 h 156"/>
                      <a:gd name="T96" fmla="*/ 128 w 130"/>
                      <a:gd name="T97" fmla="*/ 42 h 156"/>
                      <a:gd name="T98" fmla="*/ 129 w 130"/>
                      <a:gd name="T99" fmla="*/ 53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0" h="156">
                        <a:moveTo>
                          <a:pt x="105" y="53"/>
                        </a:moveTo>
                        <a:lnTo>
                          <a:pt x="104" y="46"/>
                        </a:lnTo>
                        <a:lnTo>
                          <a:pt x="102" y="40"/>
                        </a:lnTo>
                        <a:lnTo>
                          <a:pt x="99" y="35"/>
                        </a:lnTo>
                        <a:lnTo>
                          <a:pt x="95" y="29"/>
                        </a:lnTo>
                        <a:lnTo>
                          <a:pt x="89" y="26"/>
                        </a:lnTo>
                        <a:lnTo>
                          <a:pt x="83" y="23"/>
                        </a:lnTo>
                        <a:lnTo>
                          <a:pt x="75" y="22"/>
                        </a:lnTo>
                        <a:lnTo>
                          <a:pt x="67" y="21"/>
                        </a:lnTo>
                        <a:lnTo>
                          <a:pt x="58" y="22"/>
                        </a:lnTo>
                        <a:lnTo>
                          <a:pt x="50" y="25"/>
                        </a:lnTo>
                        <a:lnTo>
                          <a:pt x="46" y="27"/>
                        </a:lnTo>
                        <a:lnTo>
                          <a:pt x="43" y="29"/>
                        </a:lnTo>
                        <a:lnTo>
                          <a:pt x="40" y="32"/>
                        </a:lnTo>
                        <a:lnTo>
                          <a:pt x="37" y="36"/>
                        </a:lnTo>
                        <a:lnTo>
                          <a:pt x="32" y="44"/>
                        </a:lnTo>
                        <a:lnTo>
                          <a:pt x="29" y="54"/>
                        </a:lnTo>
                        <a:lnTo>
                          <a:pt x="27" y="64"/>
                        </a:lnTo>
                        <a:lnTo>
                          <a:pt x="26" y="77"/>
                        </a:lnTo>
                        <a:lnTo>
                          <a:pt x="27" y="89"/>
                        </a:lnTo>
                        <a:lnTo>
                          <a:pt x="29" y="101"/>
                        </a:lnTo>
                        <a:lnTo>
                          <a:pt x="32" y="110"/>
                        </a:lnTo>
                        <a:lnTo>
                          <a:pt x="37" y="118"/>
                        </a:lnTo>
                        <a:lnTo>
                          <a:pt x="39" y="122"/>
                        </a:lnTo>
                        <a:lnTo>
                          <a:pt x="42" y="125"/>
                        </a:lnTo>
                        <a:lnTo>
                          <a:pt x="46" y="127"/>
                        </a:lnTo>
                        <a:lnTo>
                          <a:pt x="49" y="129"/>
                        </a:lnTo>
                        <a:lnTo>
                          <a:pt x="57" y="132"/>
                        </a:lnTo>
                        <a:lnTo>
                          <a:pt x="66" y="133"/>
                        </a:lnTo>
                        <a:lnTo>
                          <a:pt x="74" y="132"/>
                        </a:lnTo>
                        <a:lnTo>
                          <a:pt x="82" y="130"/>
                        </a:lnTo>
                        <a:lnTo>
                          <a:pt x="88" y="128"/>
                        </a:lnTo>
                        <a:lnTo>
                          <a:pt x="94" y="124"/>
                        </a:lnTo>
                        <a:lnTo>
                          <a:pt x="98" y="119"/>
                        </a:lnTo>
                        <a:lnTo>
                          <a:pt x="102" y="113"/>
                        </a:lnTo>
                        <a:lnTo>
                          <a:pt x="105" y="106"/>
                        </a:lnTo>
                        <a:lnTo>
                          <a:pt x="106" y="98"/>
                        </a:lnTo>
                        <a:lnTo>
                          <a:pt x="130" y="98"/>
                        </a:lnTo>
                        <a:lnTo>
                          <a:pt x="129" y="105"/>
                        </a:lnTo>
                        <a:lnTo>
                          <a:pt x="128" y="111"/>
                        </a:lnTo>
                        <a:lnTo>
                          <a:pt x="126" y="117"/>
                        </a:lnTo>
                        <a:lnTo>
                          <a:pt x="124" y="122"/>
                        </a:lnTo>
                        <a:lnTo>
                          <a:pt x="121" y="127"/>
                        </a:lnTo>
                        <a:lnTo>
                          <a:pt x="118" y="132"/>
                        </a:lnTo>
                        <a:lnTo>
                          <a:pt x="115" y="136"/>
                        </a:lnTo>
                        <a:lnTo>
                          <a:pt x="111" y="140"/>
                        </a:lnTo>
                        <a:lnTo>
                          <a:pt x="106" y="143"/>
                        </a:lnTo>
                        <a:lnTo>
                          <a:pt x="102" y="146"/>
                        </a:lnTo>
                        <a:lnTo>
                          <a:pt x="97" y="150"/>
                        </a:lnTo>
                        <a:lnTo>
                          <a:pt x="91" y="152"/>
                        </a:lnTo>
                        <a:lnTo>
                          <a:pt x="85" y="153"/>
                        </a:lnTo>
                        <a:lnTo>
                          <a:pt x="78" y="155"/>
                        </a:lnTo>
                        <a:lnTo>
                          <a:pt x="72" y="155"/>
                        </a:lnTo>
                        <a:lnTo>
                          <a:pt x="65" y="156"/>
                        </a:lnTo>
                        <a:lnTo>
                          <a:pt x="57" y="155"/>
                        </a:lnTo>
                        <a:lnTo>
                          <a:pt x="51" y="154"/>
                        </a:lnTo>
                        <a:lnTo>
                          <a:pt x="44" y="153"/>
                        </a:lnTo>
                        <a:lnTo>
                          <a:pt x="38" y="150"/>
                        </a:lnTo>
                        <a:lnTo>
                          <a:pt x="33" y="147"/>
                        </a:lnTo>
                        <a:lnTo>
                          <a:pt x="27" y="143"/>
                        </a:lnTo>
                        <a:lnTo>
                          <a:pt x="22" y="139"/>
                        </a:lnTo>
                        <a:lnTo>
                          <a:pt x="17" y="134"/>
                        </a:lnTo>
                        <a:lnTo>
                          <a:pt x="13" y="129"/>
                        </a:lnTo>
                        <a:lnTo>
                          <a:pt x="10" y="123"/>
                        </a:lnTo>
                        <a:lnTo>
                          <a:pt x="7" y="117"/>
                        </a:lnTo>
                        <a:lnTo>
                          <a:pt x="5" y="110"/>
                        </a:lnTo>
                        <a:lnTo>
                          <a:pt x="3" y="103"/>
                        </a:lnTo>
                        <a:lnTo>
                          <a:pt x="1" y="95"/>
                        </a:lnTo>
                        <a:lnTo>
                          <a:pt x="1" y="86"/>
                        </a:lnTo>
                        <a:lnTo>
                          <a:pt x="0" y="78"/>
                        </a:lnTo>
                        <a:lnTo>
                          <a:pt x="1" y="69"/>
                        </a:lnTo>
                        <a:lnTo>
                          <a:pt x="1" y="61"/>
                        </a:lnTo>
                        <a:lnTo>
                          <a:pt x="3" y="53"/>
                        </a:lnTo>
                        <a:lnTo>
                          <a:pt x="5" y="45"/>
                        </a:lnTo>
                        <a:lnTo>
                          <a:pt x="7" y="39"/>
                        </a:lnTo>
                        <a:lnTo>
                          <a:pt x="10" y="31"/>
                        </a:lnTo>
                        <a:lnTo>
                          <a:pt x="14" y="25"/>
                        </a:lnTo>
                        <a:lnTo>
                          <a:pt x="18" y="20"/>
                        </a:lnTo>
                        <a:lnTo>
                          <a:pt x="23" y="15"/>
                        </a:lnTo>
                        <a:lnTo>
                          <a:pt x="29" y="11"/>
                        </a:lnTo>
                        <a:lnTo>
                          <a:pt x="34" y="8"/>
                        </a:lnTo>
                        <a:lnTo>
                          <a:pt x="40" y="5"/>
                        </a:lnTo>
                        <a:lnTo>
                          <a:pt x="46" y="2"/>
                        </a:lnTo>
                        <a:lnTo>
                          <a:pt x="53" y="1"/>
                        </a:lnTo>
                        <a:lnTo>
                          <a:pt x="60" y="0"/>
                        </a:lnTo>
                        <a:lnTo>
                          <a:pt x="67" y="0"/>
                        </a:lnTo>
                        <a:lnTo>
                          <a:pt x="80" y="0"/>
                        </a:lnTo>
                        <a:lnTo>
                          <a:pt x="93" y="3"/>
                        </a:lnTo>
                        <a:lnTo>
                          <a:pt x="98" y="5"/>
                        </a:lnTo>
                        <a:lnTo>
                          <a:pt x="103" y="7"/>
                        </a:lnTo>
                        <a:lnTo>
                          <a:pt x="108" y="10"/>
                        </a:lnTo>
                        <a:lnTo>
                          <a:pt x="112" y="14"/>
                        </a:lnTo>
                        <a:lnTo>
                          <a:pt x="116" y="17"/>
                        </a:lnTo>
                        <a:lnTo>
                          <a:pt x="119" y="21"/>
                        </a:lnTo>
                        <a:lnTo>
                          <a:pt x="122" y="26"/>
                        </a:lnTo>
                        <a:lnTo>
                          <a:pt x="124" y="30"/>
                        </a:lnTo>
                        <a:lnTo>
                          <a:pt x="126" y="36"/>
                        </a:lnTo>
                        <a:lnTo>
                          <a:pt x="128" y="42"/>
                        </a:lnTo>
                        <a:lnTo>
                          <a:pt x="129" y="47"/>
                        </a:lnTo>
                        <a:lnTo>
                          <a:pt x="129" y="53"/>
                        </a:lnTo>
                        <a:lnTo>
                          <a:pt x="105" y="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29" name="Rectangle 381">
                    <a:extLst>
                      <a:ext uri="{FF2B5EF4-FFF2-40B4-BE49-F238E27FC236}">
                        <a16:creationId xmlns:a16="http://schemas.microsoft.com/office/drawing/2014/main" id="{C8E38DAB-7892-8F35-97CE-B59E7C54CD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76163" y="1747417"/>
                    <a:ext cx="6438" cy="5311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30" name="Freeform 382">
                    <a:extLst>
                      <a:ext uri="{FF2B5EF4-FFF2-40B4-BE49-F238E27FC236}">
                        <a16:creationId xmlns:a16="http://schemas.microsoft.com/office/drawing/2014/main" id="{F21B6C25-E013-29AB-8C5E-8EF64E5149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90648" y="1760292"/>
                    <a:ext cx="37017" cy="41845"/>
                  </a:xfrm>
                  <a:custGeom>
                    <a:avLst/>
                    <a:gdLst>
                      <a:gd name="T0" fmla="*/ 25 w 140"/>
                      <a:gd name="T1" fmla="*/ 90 h 156"/>
                      <a:gd name="T2" fmla="*/ 31 w 140"/>
                      <a:gd name="T3" fmla="*/ 111 h 156"/>
                      <a:gd name="T4" fmla="*/ 40 w 140"/>
                      <a:gd name="T5" fmla="*/ 122 h 156"/>
                      <a:gd name="T6" fmla="*/ 47 w 140"/>
                      <a:gd name="T7" fmla="*/ 128 h 156"/>
                      <a:gd name="T8" fmla="*/ 60 w 140"/>
                      <a:gd name="T9" fmla="*/ 132 h 156"/>
                      <a:gd name="T10" fmla="*/ 80 w 140"/>
                      <a:gd name="T11" fmla="*/ 132 h 156"/>
                      <a:gd name="T12" fmla="*/ 93 w 140"/>
                      <a:gd name="T13" fmla="*/ 128 h 156"/>
                      <a:gd name="T14" fmla="*/ 101 w 140"/>
                      <a:gd name="T15" fmla="*/ 122 h 156"/>
                      <a:gd name="T16" fmla="*/ 108 w 140"/>
                      <a:gd name="T17" fmla="*/ 111 h 156"/>
                      <a:gd name="T18" fmla="*/ 114 w 140"/>
                      <a:gd name="T19" fmla="*/ 90 h 156"/>
                      <a:gd name="T20" fmla="*/ 114 w 140"/>
                      <a:gd name="T21" fmla="*/ 64 h 156"/>
                      <a:gd name="T22" fmla="*/ 108 w 140"/>
                      <a:gd name="T23" fmla="*/ 44 h 156"/>
                      <a:gd name="T24" fmla="*/ 101 w 140"/>
                      <a:gd name="T25" fmla="*/ 32 h 156"/>
                      <a:gd name="T26" fmla="*/ 93 w 140"/>
                      <a:gd name="T27" fmla="*/ 27 h 156"/>
                      <a:gd name="T28" fmla="*/ 80 w 140"/>
                      <a:gd name="T29" fmla="*/ 22 h 156"/>
                      <a:gd name="T30" fmla="*/ 60 w 140"/>
                      <a:gd name="T31" fmla="*/ 22 h 156"/>
                      <a:gd name="T32" fmla="*/ 47 w 140"/>
                      <a:gd name="T33" fmla="*/ 27 h 156"/>
                      <a:gd name="T34" fmla="*/ 40 w 140"/>
                      <a:gd name="T35" fmla="*/ 32 h 156"/>
                      <a:gd name="T36" fmla="*/ 31 w 140"/>
                      <a:gd name="T37" fmla="*/ 44 h 156"/>
                      <a:gd name="T38" fmla="*/ 25 w 140"/>
                      <a:gd name="T39" fmla="*/ 64 h 156"/>
                      <a:gd name="T40" fmla="*/ 0 w 140"/>
                      <a:gd name="T41" fmla="*/ 77 h 156"/>
                      <a:gd name="T42" fmla="*/ 1 w 140"/>
                      <a:gd name="T43" fmla="*/ 60 h 156"/>
                      <a:gd name="T44" fmla="*/ 5 w 140"/>
                      <a:gd name="T45" fmla="*/ 45 h 156"/>
                      <a:gd name="T46" fmla="*/ 10 w 140"/>
                      <a:gd name="T47" fmla="*/ 31 h 156"/>
                      <a:gd name="T48" fmla="*/ 18 w 140"/>
                      <a:gd name="T49" fmla="*/ 20 h 156"/>
                      <a:gd name="T50" fmla="*/ 28 w 140"/>
                      <a:gd name="T51" fmla="*/ 11 h 156"/>
                      <a:gd name="T52" fmla="*/ 41 w 140"/>
                      <a:gd name="T53" fmla="*/ 5 h 156"/>
                      <a:gd name="T54" fmla="*/ 54 w 140"/>
                      <a:gd name="T55" fmla="*/ 1 h 156"/>
                      <a:gd name="T56" fmla="*/ 70 w 140"/>
                      <a:gd name="T57" fmla="*/ 0 h 156"/>
                      <a:gd name="T58" fmla="*/ 85 w 140"/>
                      <a:gd name="T59" fmla="*/ 1 h 156"/>
                      <a:gd name="T60" fmla="*/ 100 w 140"/>
                      <a:gd name="T61" fmla="*/ 5 h 156"/>
                      <a:gd name="T62" fmla="*/ 112 w 140"/>
                      <a:gd name="T63" fmla="*/ 11 h 156"/>
                      <a:gd name="T64" fmla="*/ 122 w 140"/>
                      <a:gd name="T65" fmla="*/ 20 h 156"/>
                      <a:gd name="T66" fmla="*/ 130 w 140"/>
                      <a:gd name="T67" fmla="*/ 31 h 156"/>
                      <a:gd name="T68" fmla="*/ 135 w 140"/>
                      <a:gd name="T69" fmla="*/ 45 h 156"/>
                      <a:gd name="T70" fmla="*/ 139 w 140"/>
                      <a:gd name="T71" fmla="*/ 60 h 156"/>
                      <a:gd name="T72" fmla="*/ 140 w 140"/>
                      <a:gd name="T73" fmla="*/ 77 h 156"/>
                      <a:gd name="T74" fmla="*/ 139 w 140"/>
                      <a:gd name="T75" fmla="*/ 95 h 156"/>
                      <a:gd name="T76" fmla="*/ 135 w 140"/>
                      <a:gd name="T77" fmla="*/ 110 h 156"/>
                      <a:gd name="T78" fmla="*/ 130 w 140"/>
                      <a:gd name="T79" fmla="*/ 123 h 156"/>
                      <a:gd name="T80" fmla="*/ 122 w 140"/>
                      <a:gd name="T81" fmla="*/ 134 h 156"/>
                      <a:gd name="T82" fmla="*/ 112 w 140"/>
                      <a:gd name="T83" fmla="*/ 143 h 156"/>
                      <a:gd name="T84" fmla="*/ 100 w 140"/>
                      <a:gd name="T85" fmla="*/ 151 h 156"/>
                      <a:gd name="T86" fmla="*/ 85 w 140"/>
                      <a:gd name="T87" fmla="*/ 154 h 156"/>
                      <a:gd name="T88" fmla="*/ 70 w 140"/>
                      <a:gd name="T89" fmla="*/ 156 h 156"/>
                      <a:gd name="T90" fmla="*/ 55 w 140"/>
                      <a:gd name="T91" fmla="*/ 154 h 156"/>
                      <a:gd name="T92" fmla="*/ 41 w 140"/>
                      <a:gd name="T93" fmla="*/ 151 h 156"/>
                      <a:gd name="T94" fmla="*/ 28 w 140"/>
                      <a:gd name="T95" fmla="*/ 143 h 156"/>
                      <a:gd name="T96" fmla="*/ 18 w 140"/>
                      <a:gd name="T97" fmla="*/ 134 h 156"/>
                      <a:gd name="T98" fmla="*/ 10 w 140"/>
                      <a:gd name="T99" fmla="*/ 123 h 156"/>
                      <a:gd name="T100" fmla="*/ 5 w 140"/>
                      <a:gd name="T101" fmla="*/ 110 h 156"/>
                      <a:gd name="T102" fmla="*/ 1 w 140"/>
                      <a:gd name="T103" fmla="*/ 95 h 156"/>
                      <a:gd name="T104" fmla="*/ 0 w 140"/>
                      <a:gd name="T105" fmla="*/ 77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40" h="156">
                        <a:moveTo>
                          <a:pt x="25" y="77"/>
                        </a:moveTo>
                        <a:lnTo>
                          <a:pt x="25" y="90"/>
                        </a:lnTo>
                        <a:lnTo>
                          <a:pt x="28" y="102"/>
                        </a:lnTo>
                        <a:lnTo>
                          <a:pt x="31" y="111"/>
                        </a:lnTo>
                        <a:lnTo>
                          <a:pt x="36" y="119"/>
                        </a:lnTo>
                        <a:lnTo>
                          <a:pt x="40" y="122"/>
                        </a:lnTo>
                        <a:lnTo>
                          <a:pt x="44" y="125"/>
                        </a:lnTo>
                        <a:lnTo>
                          <a:pt x="47" y="128"/>
                        </a:lnTo>
                        <a:lnTo>
                          <a:pt x="51" y="130"/>
                        </a:lnTo>
                        <a:lnTo>
                          <a:pt x="60" y="132"/>
                        </a:lnTo>
                        <a:lnTo>
                          <a:pt x="70" y="133"/>
                        </a:lnTo>
                        <a:lnTo>
                          <a:pt x="80" y="132"/>
                        </a:lnTo>
                        <a:lnTo>
                          <a:pt x="89" y="130"/>
                        </a:lnTo>
                        <a:lnTo>
                          <a:pt x="93" y="128"/>
                        </a:lnTo>
                        <a:lnTo>
                          <a:pt x="97" y="125"/>
                        </a:lnTo>
                        <a:lnTo>
                          <a:pt x="101" y="122"/>
                        </a:lnTo>
                        <a:lnTo>
                          <a:pt x="104" y="119"/>
                        </a:lnTo>
                        <a:lnTo>
                          <a:pt x="108" y="111"/>
                        </a:lnTo>
                        <a:lnTo>
                          <a:pt x="112" y="102"/>
                        </a:lnTo>
                        <a:lnTo>
                          <a:pt x="114" y="90"/>
                        </a:lnTo>
                        <a:lnTo>
                          <a:pt x="115" y="77"/>
                        </a:lnTo>
                        <a:lnTo>
                          <a:pt x="114" y="64"/>
                        </a:lnTo>
                        <a:lnTo>
                          <a:pt x="112" y="53"/>
                        </a:lnTo>
                        <a:lnTo>
                          <a:pt x="108" y="44"/>
                        </a:lnTo>
                        <a:lnTo>
                          <a:pt x="104" y="36"/>
                        </a:lnTo>
                        <a:lnTo>
                          <a:pt x="101" y="32"/>
                        </a:lnTo>
                        <a:lnTo>
                          <a:pt x="97" y="29"/>
                        </a:lnTo>
                        <a:lnTo>
                          <a:pt x="93" y="27"/>
                        </a:lnTo>
                        <a:lnTo>
                          <a:pt x="89" y="25"/>
                        </a:lnTo>
                        <a:lnTo>
                          <a:pt x="80" y="22"/>
                        </a:lnTo>
                        <a:lnTo>
                          <a:pt x="70" y="21"/>
                        </a:lnTo>
                        <a:lnTo>
                          <a:pt x="60" y="22"/>
                        </a:lnTo>
                        <a:lnTo>
                          <a:pt x="51" y="25"/>
                        </a:lnTo>
                        <a:lnTo>
                          <a:pt x="47" y="27"/>
                        </a:lnTo>
                        <a:lnTo>
                          <a:pt x="44" y="29"/>
                        </a:lnTo>
                        <a:lnTo>
                          <a:pt x="40" y="32"/>
                        </a:lnTo>
                        <a:lnTo>
                          <a:pt x="36" y="36"/>
                        </a:lnTo>
                        <a:lnTo>
                          <a:pt x="31" y="44"/>
                        </a:lnTo>
                        <a:lnTo>
                          <a:pt x="28" y="53"/>
                        </a:lnTo>
                        <a:lnTo>
                          <a:pt x="25" y="64"/>
                        </a:lnTo>
                        <a:lnTo>
                          <a:pt x="25" y="77"/>
                        </a:lnTo>
                        <a:close/>
                        <a:moveTo>
                          <a:pt x="0" y="77"/>
                        </a:moveTo>
                        <a:lnTo>
                          <a:pt x="0" y="68"/>
                        </a:lnTo>
                        <a:lnTo>
                          <a:pt x="1" y="60"/>
                        </a:lnTo>
                        <a:lnTo>
                          <a:pt x="3" y="52"/>
                        </a:lnTo>
                        <a:lnTo>
                          <a:pt x="5" y="45"/>
                        </a:lnTo>
                        <a:lnTo>
                          <a:pt x="7" y="38"/>
                        </a:lnTo>
                        <a:lnTo>
                          <a:pt x="10" y="31"/>
                        </a:lnTo>
                        <a:lnTo>
                          <a:pt x="14" y="25"/>
                        </a:lnTo>
                        <a:lnTo>
                          <a:pt x="18" y="20"/>
                        </a:lnTo>
                        <a:lnTo>
                          <a:pt x="23" y="15"/>
                        </a:lnTo>
                        <a:lnTo>
                          <a:pt x="28" y="11"/>
                        </a:lnTo>
                        <a:lnTo>
                          <a:pt x="34" y="7"/>
                        </a:lnTo>
                        <a:lnTo>
                          <a:pt x="41" y="5"/>
                        </a:lnTo>
                        <a:lnTo>
                          <a:pt x="47" y="2"/>
                        </a:lnTo>
                        <a:lnTo>
                          <a:pt x="54" y="1"/>
                        </a:lnTo>
                        <a:lnTo>
                          <a:pt x="62" y="0"/>
                        </a:lnTo>
                        <a:lnTo>
                          <a:pt x="70" y="0"/>
                        </a:lnTo>
                        <a:lnTo>
                          <a:pt x="78" y="0"/>
                        </a:lnTo>
                        <a:lnTo>
                          <a:pt x="85" y="1"/>
                        </a:lnTo>
                        <a:lnTo>
                          <a:pt x="92" y="2"/>
                        </a:lnTo>
                        <a:lnTo>
                          <a:pt x="100" y="5"/>
                        </a:lnTo>
                        <a:lnTo>
                          <a:pt x="106" y="7"/>
                        </a:lnTo>
                        <a:lnTo>
                          <a:pt x="112" y="11"/>
                        </a:lnTo>
                        <a:lnTo>
                          <a:pt x="117" y="15"/>
                        </a:lnTo>
                        <a:lnTo>
                          <a:pt x="122" y="20"/>
                        </a:lnTo>
                        <a:lnTo>
                          <a:pt x="126" y="25"/>
                        </a:lnTo>
                        <a:lnTo>
                          <a:pt x="130" y="31"/>
                        </a:lnTo>
                        <a:lnTo>
                          <a:pt x="133" y="38"/>
                        </a:lnTo>
                        <a:lnTo>
                          <a:pt x="135" y="45"/>
                        </a:lnTo>
                        <a:lnTo>
                          <a:pt x="137" y="52"/>
                        </a:lnTo>
                        <a:lnTo>
                          <a:pt x="139" y="60"/>
                        </a:lnTo>
                        <a:lnTo>
                          <a:pt x="140" y="68"/>
                        </a:lnTo>
                        <a:lnTo>
                          <a:pt x="140" y="77"/>
                        </a:lnTo>
                        <a:lnTo>
                          <a:pt x="140" y="86"/>
                        </a:lnTo>
                        <a:lnTo>
                          <a:pt x="139" y="95"/>
                        </a:lnTo>
                        <a:lnTo>
                          <a:pt x="137" y="103"/>
                        </a:lnTo>
                        <a:lnTo>
                          <a:pt x="135" y="110"/>
                        </a:lnTo>
                        <a:lnTo>
                          <a:pt x="133" y="117"/>
                        </a:lnTo>
                        <a:lnTo>
                          <a:pt x="130" y="123"/>
                        </a:lnTo>
                        <a:lnTo>
                          <a:pt x="126" y="129"/>
                        </a:lnTo>
                        <a:lnTo>
                          <a:pt x="122" y="134"/>
                        </a:lnTo>
                        <a:lnTo>
                          <a:pt x="117" y="139"/>
                        </a:lnTo>
                        <a:lnTo>
                          <a:pt x="112" y="143"/>
                        </a:lnTo>
                        <a:lnTo>
                          <a:pt x="106" y="147"/>
                        </a:lnTo>
                        <a:lnTo>
                          <a:pt x="100" y="151"/>
                        </a:lnTo>
                        <a:lnTo>
                          <a:pt x="93" y="153"/>
                        </a:lnTo>
                        <a:lnTo>
                          <a:pt x="85" y="154"/>
                        </a:lnTo>
                        <a:lnTo>
                          <a:pt x="78" y="155"/>
                        </a:lnTo>
                        <a:lnTo>
                          <a:pt x="70" y="156"/>
                        </a:lnTo>
                        <a:lnTo>
                          <a:pt x="62" y="155"/>
                        </a:lnTo>
                        <a:lnTo>
                          <a:pt x="55" y="154"/>
                        </a:lnTo>
                        <a:lnTo>
                          <a:pt x="48" y="153"/>
                        </a:lnTo>
                        <a:lnTo>
                          <a:pt x="41" y="151"/>
                        </a:lnTo>
                        <a:lnTo>
                          <a:pt x="34" y="147"/>
                        </a:lnTo>
                        <a:lnTo>
                          <a:pt x="28" y="143"/>
                        </a:lnTo>
                        <a:lnTo>
                          <a:pt x="23" y="139"/>
                        </a:lnTo>
                        <a:lnTo>
                          <a:pt x="18" y="134"/>
                        </a:lnTo>
                        <a:lnTo>
                          <a:pt x="14" y="129"/>
                        </a:lnTo>
                        <a:lnTo>
                          <a:pt x="10" y="123"/>
                        </a:lnTo>
                        <a:lnTo>
                          <a:pt x="7" y="117"/>
                        </a:lnTo>
                        <a:lnTo>
                          <a:pt x="5" y="110"/>
                        </a:lnTo>
                        <a:lnTo>
                          <a:pt x="3" y="103"/>
                        </a:lnTo>
                        <a:lnTo>
                          <a:pt x="1" y="95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31" name="Freeform 383">
                    <a:extLst>
                      <a:ext uri="{FF2B5EF4-FFF2-40B4-BE49-F238E27FC236}">
                        <a16:creationId xmlns:a16="http://schemas.microsoft.com/office/drawing/2014/main" id="{80171866-44FE-CE07-7934-ACD8FDD81CB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034102" y="1760292"/>
                    <a:ext cx="37017" cy="41845"/>
                  </a:xfrm>
                  <a:custGeom>
                    <a:avLst/>
                    <a:gdLst>
                      <a:gd name="T0" fmla="*/ 87 w 137"/>
                      <a:gd name="T1" fmla="*/ 141 h 156"/>
                      <a:gd name="T2" fmla="*/ 68 w 137"/>
                      <a:gd name="T3" fmla="*/ 152 h 156"/>
                      <a:gd name="T4" fmla="*/ 47 w 137"/>
                      <a:gd name="T5" fmla="*/ 156 h 156"/>
                      <a:gd name="T6" fmla="*/ 19 w 137"/>
                      <a:gd name="T7" fmla="*/ 148 h 156"/>
                      <a:gd name="T8" fmla="*/ 3 w 137"/>
                      <a:gd name="T9" fmla="*/ 129 h 156"/>
                      <a:gd name="T10" fmla="*/ 0 w 137"/>
                      <a:gd name="T11" fmla="*/ 102 h 156"/>
                      <a:gd name="T12" fmla="*/ 12 w 137"/>
                      <a:gd name="T13" fmla="*/ 80 h 156"/>
                      <a:gd name="T14" fmla="*/ 37 w 137"/>
                      <a:gd name="T15" fmla="*/ 67 h 156"/>
                      <a:gd name="T16" fmla="*/ 67 w 137"/>
                      <a:gd name="T17" fmla="*/ 63 h 156"/>
                      <a:gd name="T18" fmla="*/ 93 w 137"/>
                      <a:gd name="T19" fmla="*/ 58 h 156"/>
                      <a:gd name="T20" fmla="*/ 96 w 137"/>
                      <a:gd name="T21" fmla="*/ 44 h 156"/>
                      <a:gd name="T22" fmla="*/ 92 w 137"/>
                      <a:gd name="T23" fmla="*/ 30 h 156"/>
                      <a:gd name="T24" fmla="*/ 78 w 137"/>
                      <a:gd name="T25" fmla="*/ 22 h 156"/>
                      <a:gd name="T26" fmla="*/ 56 w 137"/>
                      <a:gd name="T27" fmla="*/ 21 h 156"/>
                      <a:gd name="T28" fmla="*/ 37 w 137"/>
                      <a:gd name="T29" fmla="*/ 28 h 156"/>
                      <a:gd name="T30" fmla="*/ 29 w 137"/>
                      <a:gd name="T31" fmla="*/ 42 h 156"/>
                      <a:gd name="T32" fmla="*/ 6 w 137"/>
                      <a:gd name="T33" fmla="*/ 48 h 156"/>
                      <a:gd name="T34" fmla="*/ 8 w 137"/>
                      <a:gd name="T35" fmla="*/ 32 h 156"/>
                      <a:gd name="T36" fmla="*/ 15 w 137"/>
                      <a:gd name="T37" fmla="*/ 19 h 156"/>
                      <a:gd name="T38" fmla="*/ 25 w 137"/>
                      <a:gd name="T39" fmla="*/ 9 h 156"/>
                      <a:gd name="T40" fmla="*/ 40 w 137"/>
                      <a:gd name="T41" fmla="*/ 3 h 156"/>
                      <a:gd name="T42" fmla="*/ 78 w 137"/>
                      <a:gd name="T43" fmla="*/ 0 h 156"/>
                      <a:gd name="T44" fmla="*/ 99 w 137"/>
                      <a:gd name="T45" fmla="*/ 6 h 156"/>
                      <a:gd name="T46" fmla="*/ 111 w 137"/>
                      <a:gd name="T47" fmla="*/ 13 h 156"/>
                      <a:gd name="T48" fmla="*/ 118 w 137"/>
                      <a:gd name="T49" fmla="*/ 24 h 156"/>
                      <a:gd name="T50" fmla="*/ 122 w 137"/>
                      <a:gd name="T51" fmla="*/ 118 h 156"/>
                      <a:gd name="T52" fmla="*/ 127 w 137"/>
                      <a:gd name="T53" fmla="*/ 132 h 156"/>
                      <a:gd name="T54" fmla="*/ 134 w 137"/>
                      <a:gd name="T55" fmla="*/ 133 h 156"/>
                      <a:gd name="T56" fmla="*/ 137 w 137"/>
                      <a:gd name="T57" fmla="*/ 152 h 156"/>
                      <a:gd name="T58" fmla="*/ 127 w 137"/>
                      <a:gd name="T59" fmla="*/ 154 h 156"/>
                      <a:gd name="T60" fmla="*/ 113 w 137"/>
                      <a:gd name="T61" fmla="*/ 153 h 156"/>
                      <a:gd name="T62" fmla="*/ 103 w 137"/>
                      <a:gd name="T63" fmla="*/ 145 h 156"/>
                      <a:gd name="T64" fmla="*/ 98 w 137"/>
                      <a:gd name="T65" fmla="*/ 132 h 156"/>
                      <a:gd name="T66" fmla="*/ 90 w 137"/>
                      <a:gd name="T67" fmla="*/ 78 h 156"/>
                      <a:gd name="T68" fmla="*/ 63 w 137"/>
                      <a:gd name="T69" fmla="*/ 84 h 156"/>
                      <a:gd name="T70" fmla="*/ 43 w 137"/>
                      <a:gd name="T71" fmla="*/ 87 h 156"/>
                      <a:gd name="T72" fmla="*/ 30 w 137"/>
                      <a:gd name="T73" fmla="*/ 95 h 156"/>
                      <a:gd name="T74" fmla="*/ 25 w 137"/>
                      <a:gd name="T75" fmla="*/ 106 h 156"/>
                      <a:gd name="T76" fmla="*/ 26 w 137"/>
                      <a:gd name="T77" fmla="*/ 121 h 156"/>
                      <a:gd name="T78" fmla="*/ 35 w 137"/>
                      <a:gd name="T79" fmla="*/ 130 h 156"/>
                      <a:gd name="T80" fmla="*/ 52 w 137"/>
                      <a:gd name="T81" fmla="*/ 133 h 156"/>
                      <a:gd name="T82" fmla="*/ 77 w 137"/>
                      <a:gd name="T83" fmla="*/ 128 h 156"/>
                      <a:gd name="T84" fmla="*/ 93 w 137"/>
                      <a:gd name="T85" fmla="*/ 112 h 156"/>
                      <a:gd name="T86" fmla="*/ 96 w 137"/>
                      <a:gd name="T87" fmla="*/ 76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7" h="156">
                        <a:moveTo>
                          <a:pt x="98" y="131"/>
                        </a:moveTo>
                        <a:lnTo>
                          <a:pt x="93" y="136"/>
                        </a:lnTo>
                        <a:lnTo>
                          <a:pt x="87" y="141"/>
                        </a:lnTo>
                        <a:lnTo>
                          <a:pt x="81" y="145"/>
                        </a:lnTo>
                        <a:lnTo>
                          <a:pt x="74" y="150"/>
                        </a:lnTo>
                        <a:lnTo>
                          <a:pt x="68" y="152"/>
                        </a:lnTo>
                        <a:lnTo>
                          <a:pt x="61" y="154"/>
                        </a:lnTo>
                        <a:lnTo>
                          <a:pt x="54" y="155"/>
                        </a:lnTo>
                        <a:lnTo>
                          <a:pt x="47" y="156"/>
                        </a:lnTo>
                        <a:lnTo>
                          <a:pt x="36" y="155"/>
                        </a:lnTo>
                        <a:lnTo>
                          <a:pt x="27" y="153"/>
                        </a:lnTo>
                        <a:lnTo>
                          <a:pt x="19" y="148"/>
                        </a:lnTo>
                        <a:lnTo>
                          <a:pt x="12" y="143"/>
                        </a:lnTo>
                        <a:lnTo>
                          <a:pt x="6" y="137"/>
                        </a:lnTo>
                        <a:lnTo>
                          <a:pt x="3" y="129"/>
                        </a:lnTo>
                        <a:lnTo>
                          <a:pt x="0" y="121"/>
                        </a:lnTo>
                        <a:lnTo>
                          <a:pt x="0" y="111"/>
                        </a:lnTo>
                        <a:lnTo>
                          <a:pt x="0" y="102"/>
                        </a:lnTo>
                        <a:lnTo>
                          <a:pt x="3" y="94"/>
                        </a:lnTo>
                        <a:lnTo>
                          <a:pt x="6" y="86"/>
                        </a:lnTo>
                        <a:lnTo>
                          <a:pt x="12" y="80"/>
                        </a:lnTo>
                        <a:lnTo>
                          <a:pt x="19" y="74"/>
                        </a:lnTo>
                        <a:lnTo>
                          <a:pt x="27" y="70"/>
                        </a:lnTo>
                        <a:lnTo>
                          <a:pt x="37" y="67"/>
                        </a:lnTo>
                        <a:lnTo>
                          <a:pt x="50" y="65"/>
                        </a:lnTo>
                        <a:lnTo>
                          <a:pt x="57" y="64"/>
                        </a:lnTo>
                        <a:lnTo>
                          <a:pt x="67" y="63"/>
                        </a:lnTo>
                        <a:lnTo>
                          <a:pt x="82" y="61"/>
                        </a:lnTo>
                        <a:lnTo>
                          <a:pt x="89" y="60"/>
                        </a:lnTo>
                        <a:lnTo>
                          <a:pt x="93" y="58"/>
                        </a:lnTo>
                        <a:lnTo>
                          <a:pt x="95" y="55"/>
                        </a:lnTo>
                        <a:lnTo>
                          <a:pt x="96" y="51"/>
                        </a:lnTo>
                        <a:lnTo>
                          <a:pt x="96" y="44"/>
                        </a:lnTo>
                        <a:lnTo>
                          <a:pt x="96" y="39"/>
                        </a:lnTo>
                        <a:lnTo>
                          <a:pt x="94" y="34"/>
                        </a:lnTo>
                        <a:lnTo>
                          <a:pt x="92" y="30"/>
                        </a:lnTo>
                        <a:lnTo>
                          <a:pt x="88" y="27"/>
                        </a:lnTo>
                        <a:lnTo>
                          <a:pt x="84" y="24"/>
                        </a:lnTo>
                        <a:lnTo>
                          <a:pt x="78" y="22"/>
                        </a:lnTo>
                        <a:lnTo>
                          <a:pt x="71" y="21"/>
                        </a:lnTo>
                        <a:lnTo>
                          <a:pt x="64" y="21"/>
                        </a:lnTo>
                        <a:lnTo>
                          <a:pt x="56" y="21"/>
                        </a:lnTo>
                        <a:lnTo>
                          <a:pt x="49" y="23"/>
                        </a:lnTo>
                        <a:lnTo>
                          <a:pt x="42" y="25"/>
                        </a:lnTo>
                        <a:lnTo>
                          <a:pt x="37" y="28"/>
                        </a:lnTo>
                        <a:lnTo>
                          <a:pt x="34" y="32"/>
                        </a:lnTo>
                        <a:lnTo>
                          <a:pt x="31" y="37"/>
                        </a:lnTo>
                        <a:lnTo>
                          <a:pt x="29" y="42"/>
                        </a:lnTo>
                        <a:lnTo>
                          <a:pt x="29" y="49"/>
                        </a:lnTo>
                        <a:lnTo>
                          <a:pt x="6" y="49"/>
                        </a:lnTo>
                        <a:lnTo>
                          <a:pt x="6" y="48"/>
                        </a:lnTo>
                        <a:lnTo>
                          <a:pt x="6" y="42"/>
                        </a:lnTo>
                        <a:lnTo>
                          <a:pt x="7" y="37"/>
                        </a:lnTo>
                        <a:lnTo>
                          <a:pt x="8" y="32"/>
                        </a:lnTo>
                        <a:lnTo>
                          <a:pt x="10" y="27"/>
                        </a:lnTo>
                        <a:lnTo>
                          <a:pt x="12" y="23"/>
                        </a:lnTo>
                        <a:lnTo>
                          <a:pt x="15" y="19"/>
                        </a:lnTo>
                        <a:lnTo>
                          <a:pt x="18" y="15"/>
                        </a:lnTo>
                        <a:lnTo>
                          <a:pt x="21" y="12"/>
                        </a:lnTo>
                        <a:lnTo>
                          <a:pt x="25" y="9"/>
                        </a:lnTo>
                        <a:lnTo>
                          <a:pt x="30" y="7"/>
                        </a:lnTo>
                        <a:lnTo>
                          <a:pt x="35" y="4"/>
                        </a:lnTo>
                        <a:lnTo>
                          <a:pt x="40" y="3"/>
                        </a:lnTo>
                        <a:lnTo>
                          <a:pt x="52" y="0"/>
                        </a:lnTo>
                        <a:lnTo>
                          <a:pt x="65" y="0"/>
                        </a:lnTo>
                        <a:lnTo>
                          <a:pt x="78" y="0"/>
                        </a:lnTo>
                        <a:lnTo>
                          <a:pt x="90" y="2"/>
                        </a:lnTo>
                        <a:lnTo>
                          <a:pt x="95" y="4"/>
                        </a:lnTo>
                        <a:lnTo>
                          <a:pt x="99" y="6"/>
                        </a:lnTo>
                        <a:lnTo>
                          <a:pt x="105" y="8"/>
                        </a:lnTo>
                        <a:lnTo>
                          <a:pt x="108" y="10"/>
                        </a:lnTo>
                        <a:lnTo>
                          <a:pt x="111" y="13"/>
                        </a:lnTo>
                        <a:lnTo>
                          <a:pt x="114" y="17"/>
                        </a:lnTo>
                        <a:lnTo>
                          <a:pt x="116" y="20"/>
                        </a:lnTo>
                        <a:lnTo>
                          <a:pt x="118" y="24"/>
                        </a:lnTo>
                        <a:lnTo>
                          <a:pt x="121" y="34"/>
                        </a:lnTo>
                        <a:lnTo>
                          <a:pt x="122" y="45"/>
                        </a:lnTo>
                        <a:lnTo>
                          <a:pt x="122" y="118"/>
                        </a:lnTo>
                        <a:lnTo>
                          <a:pt x="122" y="126"/>
                        </a:lnTo>
                        <a:lnTo>
                          <a:pt x="124" y="130"/>
                        </a:lnTo>
                        <a:lnTo>
                          <a:pt x="127" y="132"/>
                        </a:lnTo>
                        <a:lnTo>
                          <a:pt x="131" y="133"/>
                        </a:lnTo>
                        <a:lnTo>
                          <a:pt x="132" y="133"/>
                        </a:lnTo>
                        <a:lnTo>
                          <a:pt x="134" y="133"/>
                        </a:lnTo>
                        <a:lnTo>
                          <a:pt x="135" y="132"/>
                        </a:lnTo>
                        <a:lnTo>
                          <a:pt x="137" y="132"/>
                        </a:lnTo>
                        <a:lnTo>
                          <a:pt x="137" y="152"/>
                        </a:lnTo>
                        <a:lnTo>
                          <a:pt x="133" y="153"/>
                        </a:lnTo>
                        <a:lnTo>
                          <a:pt x="130" y="153"/>
                        </a:lnTo>
                        <a:lnTo>
                          <a:pt x="127" y="154"/>
                        </a:lnTo>
                        <a:lnTo>
                          <a:pt x="123" y="154"/>
                        </a:lnTo>
                        <a:lnTo>
                          <a:pt x="118" y="154"/>
                        </a:lnTo>
                        <a:lnTo>
                          <a:pt x="113" y="153"/>
                        </a:lnTo>
                        <a:lnTo>
                          <a:pt x="109" y="151"/>
                        </a:lnTo>
                        <a:lnTo>
                          <a:pt x="105" y="148"/>
                        </a:lnTo>
                        <a:lnTo>
                          <a:pt x="103" y="145"/>
                        </a:lnTo>
                        <a:lnTo>
                          <a:pt x="100" y="141"/>
                        </a:lnTo>
                        <a:lnTo>
                          <a:pt x="99" y="137"/>
                        </a:lnTo>
                        <a:lnTo>
                          <a:pt x="98" y="132"/>
                        </a:lnTo>
                        <a:lnTo>
                          <a:pt x="98" y="131"/>
                        </a:lnTo>
                        <a:close/>
                        <a:moveTo>
                          <a:pt x="96" y="76"/>
                        </a:moveTo>
                        <a:lnTo>
                          <a:pt x="90" y="78"/>
                        </a:lnTo>
                        <a:lnTo>
                          <a:pt x="83" y="81"/>
                        </a:lnTo>
                        <a:lnTo>
                          <a:pt x="74" y="82"/>
                        </a:lnTo>
                        <a:lnTo>
                          <a:pt x="63" y="84"/>
                        </a:lnTo>
                        <a:lnTo>
                          <a:pt x="56" y="85"/>
                        </a:lnTo>
                        <a:lnTo>
                          <a:pt x="50" y="86"/>
                        </a:lnTo>
                        <a:lnTo>
                          <a:pt x="43" y="87"/>
                        </a:lnTo>
                        <a:lnTo>
                          <a:pt x="38" y="89"/>
                        </a:lnTo>
                        <a:lnTo>
                          <a:pt x="34" y="92"/>
                        </a:lnTo>
                        <a:lnTo>
                          <a:pt x="30" y="95"/>
                        </a:lnTo>
                        <a:lnTo>
                          <a:pt x="28" y="98"/>
                        </a:lnTo>
                        <a:lnTo>
                          <a:pt x="26" y="102"/>
                        </a:lnTo>
                        <a:lnTo>
                          <a:pt x="25" y="106"/>
                        </a:lnTo>
                        <a:lnTo>
                          <a:pt x="25" y="111"/>
                        </a:lnTo>
                        <a:lnTo>
                          <a:pt x="25" y="116"/>
                        </a:lnTo>
                        <a:lnTo>
                          <a:pt x="26" y="121"/>
                        </a:lnTo>
                        <a:lnTo>
                          <a:pt x="28" y="124"/>
                        </a:lnTo>
                        <a:lnTo>
                          <a:pt x="31" y="128"/>
                        </a:lnTo>
                        <a:lnTo>
                          <a:pt x="35" y="130"/>
                        </a:lnTo>
                        <a:lnTo>
                          <a:pt x="39" y="132"/>
                        </a:lnTo>
                        <a:lnTo>
                          <a:pt x="46" y="133"/>
                        </a:lnTo>
                        <a:lnTo>
                          <a:pt x="52" y="133"/>
                        </a:lnTo>
                        <a:lnTo>
                          <a:pt x="61" y="133"/>
                        </a:lnTo>
                        <a:lnTo>
                          <a:pt x="69" y="131"/>
                        </a:lnTo>
                        <a:lnTo>
                          <a:pt x="77" y="128"/>
                        </a:lnTo>
                        <a:lnTo>
                          <a:pt x="83" y="124"/>
                        </a:lnTo>
                        <a:lnTo>
                          <a:pt x="89" y="118"/>
                        </a:lnTo>
                        <a:lnTo>
                          <a:pt x="93" y="112"/>
                        </a:lnTo>
                        <a:lnTo>
                          <a:pt x="95" y="106"/>
                        </a:lnTo>
                        <a:lnTo>
                          <a:pt x="96" y="98"/>
                        </a:lnTo>
                        <a:lnTo>
                          <a:pt x="96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660" name="Grupo 659">
                <a:extLst>
                  <a:ext uri="{FF2B5EF4-FFF2-40B4-BE49-F238E27FC236}">
                    <a16:creationId xmlns:a16="http://schemas.microsoft.com/office/drawing/2014/main" id="{FC61CDBD-880D-EBEB-911B-40D2AAAFD7B1}"/>
                  </a:ext>
                </a:extLst>
              </p:cNvPr>
              <p:cNvGrpSpPr/>
              <p:nvPr/>
            </p:nvGrpSpPr>
            <p:grpSpPr>
              <a:xfrm>
                <a:off x="1864664" y="2006579"/>
                <a:ext cx="369210" cy="184371"/>
                <a:chOff x="1920619" y="1980157"/>
                <a:chExt cx="369210" cy="184371"/>
              </a:xfrm>
            </p:grpSpPr>
            <p:sp>
              <p:nvSpPr>
                <p:cNvPr id="649" name="Rectángulo 648">
                  <a:extLst>
                    <a:ext uri="{FF2B5EF4-FFF2-40B4-BE49-F238E27FC236}">
                      <a16:creationId xmlns:a16="http://schemas.microsoft.com/office/drawing/2014/main" id="{7E81B857-4B2C-5D6A-3716-959099C2E727}"/>
                    </a:ext>
                  </a:extLst>
                </p:cNvPr>
                <p:cNvSpPr/>
                <p:nvPr/>
              </p:nvSpPr>
              <p:spPr>
                <a:xfrm>
                  <a:off x="1920619" y="1980157"/>
                  <a:ext cx="369210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659" name="Grupo 658">
                  <a:extLst>
                    <a:ext uri="{FF2B5EF4-FFF2-40B4-BE49-F238E27FC236}">
                      <a16:creationId xmlns:a16="http://schemas.microsoft.com/office/drawing/2014/main" id="{1FC773EA-AFB3-89AF-C139-C9B689B5B4D4}"/>
                    </a:ext>
                  </a:extLst>
                </p:cNvPr>
                <p:cNvGrpSpPr/>
                <p:nvPr/>
              </p:nvGrpSpPr>
              <p:grpSpPr>
                <a:xfrm>
                  <a:off x="1952020" y="2038538"/>
                  <a:ext cx="310620" cy="70815"/>
                  <a:chOff x="1808782" y="2019266"/>
                  <a:chExt cx="310620" cy="70815"/>
                </a:xfrm>
                <a:solidFill>
                  <a:schemeClr val="bg1"/>
                </a:solidFill>
              </p:grpSpPr>
              <p:sp>
                <p:nvSpPr>
                  <p:cNvPr id="232" name="Freeform 384">
                    <a:extLst>
                      <a:ext uri="{FF2B5EF4-FFF2-40B4-BE49-F238E27FC236}">
                        <a16:creationId xmlns:a16="http://schemas.microsoft.com/office/drawing/2014/main" id="{EEACA9D2-4270-CEFC-8682-94CB4E18425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08782" y="2020876"/>
                    <a:ext cx="48283" cy="53111"/>
                  </a:xfrm>
                  <a:custGeom>
                    <a:avLst/>
                    <a:gdLst>
                      <a:gd name="T0" fmla="*/ 58 w 180"/>
                      <a:gd name="T1" fmla="*/ 118 h 201"/>
                      <a:gd name="T2" fmla="*/ 121 w 180"/>
                      <a:gd name="T3" fmla="*/ 118 h 201"/>
                      <a:gd name="T4" fmla="*/ 90 w 180"/>
                      <a:gd name="T5" fmla="*/ 29 h 201"/>
                      <a:gd name="T6" fmla="*/ 58 w 180"/>
                      <a:gd name="T7" fmla="*/ 118 h 201"/>
                      <a:gd name="T8" fmla="*/ 0 w 180"/>
                      <a:gd name="T9" fmla="*/ 201 h 201"/>
                      <a:gd name="T10" fmla="*/ 76 w 180"/>
                      <a:gd name="T11" fmla="*/ 0 h 201"/>
                      <a:gd name="T12" fmla="*/ 105 w 180"/>
                      <a:gd name="T13" fmla="*/ 0 h 201"/>
                      <a:gd name="T14" fmla="*/ 180 w 180"/>
                      <a:gd name="T15" fmla="*/ 201 h 201"/>
                      <a:gd name="T16" fmla="*/ 151 w 180"/>
                      <a:gd name="T17" fmla="*/ 201 h 201"/>
                      <a:gd name="T18" fmla="*/ 130 w 180"/>
                      <a:gd name="T19" fmla="*/ 141 h 201"/>
                      <a:gd name="T20" fmla="*/ 50 w 180"/>
                      <a:gd name="T21" fmla="*/ 141 h 201"/>
                      <a:gd name="T22" fmla="*/ 29 w 180"/>
                      <a:gd name="T23" fmla="*/ 201 h 201"/>
                      <a:gd name="T24" fmla="*/ 0 w 180"/>
                      <a:gd name="T25" fmla="*/ 201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80" h="201">
                        <a:moveTo>
                          <a:pt x="58" y="118"/>
                        </a:moveTo>
                        <a:lnTo>
                          <a:pt x="121" y="118"/>
                        </a:lnTo>
                        <a:lnTo>
                          <a:pt x="90" y="29"/>
                        </a:lnTo>
                        <a:lnTo>
                          <a:pt x="58" y="118"/>
                        </a:lnTo>
                        <a:close/>
                        <a:moveTo>
                          <a:pt x="0" y="201"/>
                        </a:moveTo>
                        <a:lnTo>
                          <a:pt x="76" y="0"/>
                        </a:lnTo>
                        <a:lnTo>
                          <a:pt x="105" y="0"/>
                        </a:lnTo>
                        <a:lnTo>
                          <a:pt x="180" y="201"/>
                        </a:lnTo>
                        <a:lnTo>
                          <a:pt x="151" y="201"/>
                        </a:lnTo>
                        <a:lnTo>
                          <a:pt x="130" y="141"/>
                        </a:lnTo>
                        <a:lnTo>
                          <a:pt x="50" y="141"/>
                        </a:lnTo>
                        <a:lnTo>
                          <a:pt x="29" y="201"/>
                        </a:lnTo>
                        <a:lnTo>
                          <a:pt x="0" y="2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33" name="Freeform 385">
                    <a:extLst>
                      <a:ext uri="{FF2B5EF4-FFF2-40B4-BE49-F238E27FC236}">
                        <a16:creationId xmlns:a16="http://schemas.microsoft.com/office/drawing/2014/main" id="{4152E979-396B-D552-7CEF-2F1FD57E86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1893" y="2033751"/>
                    <a:ext cx="19313" cy="40236"/>
                  </a:xfrm>
                  <a:custGeom>
                    <a:avLst/>
                    <a:gdLst>
                      <a:gd name="T0" fmla="*/ 0 w 70"/>
                      <a:gd name="T1" fmla="*/ 149 h 149"/>
                      <a:gd name="T2" fmla="*/ 0 w 70"/>
                      <a:gd name="T3" fmla="*/ 3 h 149"/>
                      <a:gd name="T4" fmla="*/ 23 w 70"/>
                      <a:gd name="T5" fmla="*/ 3 h 149"/>
                      <a:gd name="T6" fmla="*/ 23 w 70"/>
                      <a:gd name="T7" fmla="*/ 29 h 149"/>
                      <a:gd name="T8" fmla="*/ 26 w 70"/>
                      <a:gd name="T9" fmla="*/ 22 h 149"/>
                      <a:gd name="T10" fmla="*/ 30 w 70"/>
                      <a:gd name="T11" fmla="*/ 16 h 149"/>
                      <a:gd name="T12" fmla="*/ 34 w 70"/>
                      <a:gd name="T13" fmla="*/ 11 h 149"/>
                      <a:gd name="T14" fmla="*/ 39 w 70"/>
                      <a:gd name="T15" fmla="*/ 7 h 149"/>
                      <a:gd name="T16" fmla="*/ 45 w 70"/>
                      <a:gd name="T17" fmla="*/ 4 h 149"/>
                      <a:gd name="T18" fmla="*/ 51 w 70"/>
                      <a:gd name="T19" fmla="*/ 2 h 149"/>
                      <a:gd name="T20" fmla="*/ 57 w 70"/>
                      <a:gd name="T21" fmla="*/ 1 h 149"/>
                      <a:gd name="T22" fmla="*/ 64 w 70"/>
                      <a:gd name="T23" fmla="*/ 0 h 149"/>
                      <a:gd name="T24" fmla="*/ 66 w 70"/>
                      <a:gd name="T25" fmla="*/ 0 h 149"/>
                      <a:gd name="T26" fmla="*/ 68 w 70"/>
                      <a:gd name="T27" fmla="*/ 0 h 149"/>
                      <a:gd name="T28" fmla="*/ 69 w 70"/>
                      <a:gd name="T29" fmla="*/ 0 h 149"/>
                      <a:gd name="T30" fmla="*/ 70 w 70"/>
                      <a:gd name="T31" fmla="*/ 1 h 149"/>
                      <a:gd name="T32" fmla="*/ 70 w 70"/>
                      <a:gd name="T33" fmla="*/ 26 h 149"/>
                      <a:gd name="T34" fmla="*/ 69 w 70"/>
                      <a:gd name="T35" fmla="*/ 26 h 149"/>
                      <a:gd name="T36" fmla="*/ 68 w 70"/>
                      <a:gd name="T37" fmla="*/ 26 h 149"/>
                      <a:gd name="T38" fmla="*/ 67 w 70"/>
                      <a:gd name="T39" fmla="*/ 26 h 149"/>
                      <a:gd name="T40" fmla="*/ 65 w 70"/>
                      <a:gd name="T41" fmla="*/ 26 h 149"/>
                      <a:gd name="T42" fmla="*/ 56 w 70"/>
                      <a:gd name="T43" fmla="*/ 27 h 149"/>
                      <a:gd name="T44" fmla="*/ 48 w 70"/>
                      <a:gd name="T45" fmla="*/ 29 h 149"/>
                      <a:gd name="T46" fmla="*/ 40 w 70"/>
                      <a:gd name="T47" fmla="*/ 32 h 149"/>
                      <a:gd name="T48" fmla="*/ 34 w 70"/>
                      <a:gd name="T49" fmla="*/ 36 h 149"/>
                      <a:gd name="T50" fmla="*/ 30 w 70"/>
                      <a:gd name="T51" fmla="*/ 43 h 149"/>
                      <a:gd name="T52" fmla="*/ 27 w 70"/>
                      <a:gd name="T53" fmla="*/ 50 h 149"/>
                      <a:gd name="T54" fmla="*/ 25 w 70"/>
                      <a:gd name="T55" fmla="*/ 59 h 149"/>
                      <a:gd name="T56" fmla="*/ 24 w 70"/>
                      <a:gd name="T57" fmla="*/ 68 h 149"/>
                      <a:gd name="T58" fmla="*/ 24 w 70"/>
                      <a:gd name="T59" fmla="*/ 149 h 149"/>
                      <a:gd name="T60" fmla="*/ 0 w 70"/>
                      <a:gd name="T61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0" h="149">
                        <a:moveTo>
                          <a:pt x="0" y="149"/>
                        </a:moveTo>
                        <a:lnTo>
                          <a:pt x="0" y="3"/>
                        </a:lnTo>
                        <a:lnTo>
                          <a:pt x="23" y="3"/>
                        </a:lnTo>
                        <a:lnTo>
                          <a:pt x="23" y="29"/>
                        </a:lnTo>
                        <a:lnTo>
                          <a:pt x="26" y="22"/>
                        </a:lnTo>
                        <a:lnTo>
                          <a:pt x="30" y="16"/>
                        </a:lnTo>
                        <a:lnTo>
                          <a:pt x="34" y="11"/>
                        </a:lnTo>
                        <a:lnTo>
                          <a:pt x="39" y="7"/>
                        </a:lnTo>
                        <a:lnTo>
                          <a:pt x="45" y="4"/>
                        </a:lnTo>
                        <a:lnTo>
                          <a:pt x="51" y="2"/>
                        </a:lnTo>
                        <a:lnTo>
                          <a:pt x="57" y="1"/>
                        </a:lnTo>
                        <a:lnTo>
                          <a:pt x="64" y="0"/>
                        </a:lnTo>
                        <a:lnTo>
                          <a:pt x="66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1"/>
                        </a:lnTo>
                        <a:lnTo>
                          <a:pt x="70" y="26"/>
                        </a:lnTo>
                        <a:lnTo>
                          <a:pt x="69" y="26"/>
                        </a:lnTo>
                        <a:lnTo>
                          <a:pt x="68" y="26"/>
                        </a:lnTo>
                        <a:lnTo>
                          <a:pt x="67" y="26"/>
                        </a:lnTo>
                        <a:lnTo>
                          <a:pt x="65" y="26"/>
                        </a:lnTo>
                        <a:lnTo>
                          <a:pt x="56" y="27"/>
                        </a:lnTo>
                        <a:lnTo>
                          <a:pt x="48" y="29"/>
                        </a:lnTo>
                        <a:lnTo>
                          <a:pt x="40" y="32"/>
                        </a:lnTo>
                        <a:lnTo>
                          <a:pt x="34" y="36"/>
                        </a:lnTo>
                        <a:lnTo>
                          <a:pt x="30" y="43"/>
                        </a:lnTo>
                        <a:lnTo>
                          <a:pt x="27" y="50"/>
                        </a:lnTo>
                        <a:lnTo>
                          <a:pt x="25" y="59"/>
                        </a:lnTo>
                        <a:lnTo>
                          <a:pt x="24" y="68"/>
                        </a:lnTo>
                        <a:lnTo>
                          <a:pt x="24" y="149"/>
                        </a:lnTo>
                        <a:lnTo>
                          <a:pt x="0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34" name="Freeform 386">
                    <a:extLst>
                      <a:ext uri="{FF2B5EF4-FFF2-40B4-BE49-F238E27FC236}">
                        <a16:creationId xmlns:a16="http://schemas.microsoft.com/office/drawing/2014/main" id="{31D1CCAB-6768-EF64-E0CC-719D76173F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84425" y="2033751"/>
                    <a:ext cx="37017" cy="56330"/>
                  </a:xfrm>
                  <a:custGeom>
                    <a:avLst/>
                    <a:gdLst>
                      <a:gd name="T0" fmla="*/ 51 w 137"/>
                      <a:gd name="T1" fmla="*/ 25 h 211"/>
                      <a:gd name="T2" fmla="*/ 41 w 137"/>
                      <a:gd name="T3" fmla="*/ 32 h 211"/>
                      <a:gd name="T4" fmla="*/ 29 w 137"/>
                      <a:gd name="T5" fmla="*/ 54 h 211"/>
                      <a:gd name="T6" fmla="*/ 27 w 137"/>
                      <a:gd name="T7" fmla="*/ 90 h 211"/>
                      <a:gd name="T8" fmla="*/ 38 w 137"/>
                      <a:gd name="T9" fmla="*/ 119 h 211"/>
                      <a:gd name="T10" fmla="*/ 48 w 137"/>
                      <a:gd name="T11" fmla="*/ 128 h 211"/>
                      <a:gd name="T12" fmla="*/ 70 w 137"/>
                      <a:gd name="T13" fmla="*/ 133 h 211"/>
                      <a:gd name="T14" fmla="*/ 93 w 137"/>
                      <a:gd name="T15" fmla="*/ 128 h 211"/>
                      <a:gd name="T16" fmla="*/ 103 w 137"/>
                      <a:gd name="T17" fmla="*/ 120 h 211"/>
                      <a:gd name="T18" fmla="*/ 113 w 137"/>
                      <a:gd name="T19" fmla="*/ 91 h 211"/>
                      <a:gd name="T20" fmla="*/ 111 w 137"/>
                      <a:gd name="T21" fmla="*/ 54 h 211"/>
                      <a:gd name="T22" fmla="*/ 100 w 137"/>
                      <a:gd name="T23" fmla="*/ 32 h 211"/>
                      <a:gd name="T24" fmla="*/ 89 w 137"/>
                      <a:gd name="T25" fmla="*/ 25 h 211"/>
                      <a:gd name="T26" fmla="*/ 113 w 137"/>
                      <a:gd name="T27" fmla="*/ 133 h 211"/>
                      <a:gd name="T28" fmla="*/ 98 w 137"/>
                      <a:gd name="T29" fmla="*/ 146 h 211"/>
                      <a:gd name="T30" fmla="*/ 81 w 137"/>
                      <a:gd name="T31" fmla="*/ 155 h 211"/>
                      <a:gd name="T32" fmla="*/ 59 w 137"/>
                      <a:gd name="T33" fmla="*/ 156 h 211"/>
                      <a:gd name="T34" fmla="*/ 40 w 137"/>
                      <a:gd name="T35" fmla="*/ 150 h 211"/>
                      <a:gd name="T36" fmla="*/ 24 w 137"/>
                      <a:gd name="T37" fmla="*/ 139 h 211"/>
                      <a:gd name="T38" fmla="*/ 10 w 137"/>
                      <a:gd name="T39" fmla="*/ 122 h 211"/>
                      <a:gd name="T40" fmla="*/ 3 w 137"/>
                      <a:gd name="T41" fmla="*/ 102 h 211"/>
                      <a:gd name="T42" fmla="*/ 0 w 137"/>
                      <a:gd name="T43" fmla="*/ 77 h 211"/>
                      <a:gd name="T44" fmla="*/ 3 w 137"/>
                      <a:gd name="T45" fmla="*/ 53 h 211"/>
                      <a:gd name="T46" fmla="*/ 10 w 137"/>
                      <a:gd name="T47" fmla="*/ 32 h 211"/>
                      <a:gd name="T48" fmla="*/ 24 w 137"/>
                      <a:gd name="T49" fmla="*/ 16 h 211"/>
                      <a:gd name="T50" fmla="*/ 40 w 137"/>
                      <a:gd name="T51" fmla="*/ 5 h 211"/>
                      <a:gd name="T52" fmla="*/ 59 w 137"/>
                      <a:gd name="T53" fmla="*/ 0 h 211"/>
                      <a:gd name="T54" fmla="*/ 81 w 137"/>
                      <a:gd name="T55" fmla="*/ 1 h 211"/>
                      <a:gd name="T56" fmla="*/ 98 w 137"/>
                      <a:gd name="T57" fmla="*/ 8 h 211"/>
                      <a:gd name="T58" fmla="*/ 112 w 137"/>
                      <a:gd name="T59" fmla="*/ 22 h 211"/>
                      <a:gd name="T60" fmla="*/ 137 w 137"/>
                      <a:gd name="T61" fmla="*/ 147 h 211"/>
                      <a:gd name="T62" fmla="*/ 135 w 137"/>
                      <a:gd name="T63" fmla="*/ 171 h 211"/>
                      <a:gd name="T64" fmla="*/ 128 w 137"/>
                      <a:gd name="T65" fmla="*/ 188 h 211"/>
                      <a:gd name="T66" fmla="*/ 116 w 137"/>
                      <a:gd name="T67" fmla="*/ 200 h 211"/>
                      <a:gd name="T68" fmla="*/ 99 w 137"/>
                      <a:gd name="T69" fmla="*/ 208 h 211"/>
                      <a:gd name="T70" fmla="*/ 78 w 137"/>
                      <a:gd name="T71" fmla="*/ 211 h 211"/>
                      <a:gd name="T72" fmla="*/ 42 w 137"/>
                      <a:gd name="T73" fmla="*/ 208 h 211"/>
                      <a:gd name="T74" fmla="*/ 19 w 137"/>
                      <a:gd name="T75" fmla="*/ 197 h 211"/>
                      <a:gd name="T76" fmla="*/ 10 w 137"/>
                      <a:gd name="T77" fmla="*/ 187 h 211"/>
                      <a:gd name="T78" fmla="*/ 6 w 137"/>
                      <a:gd name="T79" fmla="*/ 174 h 211"/>
                      <a:gd name="T80" fmla="*/ 31 w 137"/>
                      <a:gd name="T81" fmla="*/ 168 h 211"/>
                      <a:gd name="T82" fmla="*/ 33 w 137"/>
                      <a:gd name="T83" fmla="*/ 178 h 211"/>
                      <a:gd name="T84" fmla="*/ 46 w 137"/>
                      <a:gd name="T85" fmla="*/ 188 h 211"/>
                      <a:gd name="T86" fmla="*/ 70 w 137"/>
                      <a:gd name="T87" fmla="*/ 191 h 211"/>
                      <a:gd name="T88" fmla="*/ 97 w 137"/>
                      <a:gd name="T89" fmla="*/ 186 h 211"/>
                      <a:gd name="T90" fmla="*/ 110 w 137"/>
                      <a:gd name="T91" fmla="*/ 171 h 211"/>
                      <a:gd name="T92" fmla="*/ 113 w 137"/>
                      <a:gd name="T93" fmla="*/ 133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7" h="211">
                        <a:moveTo>
                          <a:pt x="70" y="21"/>
                        </a:moveTo>
                        <a:lnTo>
                          <a:pt x="59" y="22"/>
                        </a:lnTo>
                        <a:lnTo>
                          <a:pt x="51" y="25"/>
                        </a:lnTo>
                        <a:lnTo>
                          <a:pt x="47" y="27"/>
                        </a:lnTo>
                        <a:lnTo>
                          <a:pt x="44" y="29"/>
                        </a:lnTo>
                        <a:lnTo>
                          <a:pt x="41" y="32"/>
                        </a:lnTo>
                        <a:lnTo>
                          <a:pt x="38" y="36"/>
                        </a:lnTo>
                        <a:lnTo>
                          <a:pt x="33" y="45"/>
                        </a:lnTo>
                        <a:lnTo>
                          <a:pt x="29" y="54"/>
                        </a:lnTo>
                        <a:lnTo>
                          <a:pt x="27" y="65"/>
                        </a:lnTo>
                        <a:lnTo>
                          <a:pt x="27" y="77"/>
                        </a:lnTo>
                        <a:lnTo>
                          <a:pt x="27" y="90"/>
                        </a:lnTo>
                        <a:lnTo>
                          <a:pt x="29" y="101"/>
                        </a:lnTo>
                        <a:lnTo>
                          <a:pt x="33" y="111"/>
                        </a:lnTo>
                        <a:lnTo>
                          <a:pt x="38" y="119"/>
                        </a:lnTo>
                        <a:lnTo>
                          <a:pt x="41" y="122"/>
                        </a:lnTo>
                        <a:lnTo>
                          <a:pt x="44" y="125"/>
                        </a:lnTo>
                        <a:lnTo>
                          <a:pt x="48" y="128"/>
                        </a:lnTo>
                        <a:lnTo>
                          <a:pt x="51" y="130"/>
                        </a:lnTo>
                        <a:lnTo>
                          <a:pt x="60" y="132"/>
                        </a:lnTo>
                        <a:lnTo>
                          <a:pt x="70" y="133"/>
                        </a:lnTo>
                        <a:lnTo>
                          <a:pt x="81" y="132"/>
                        </a:lnTo>
                        <a:lnTo>
                          <a:pt x="90" y="130"/>
                        </a:lnTo>
                        <a:lnTo>
                          <a:pt x="93" y="128"/>
                        </a:lnTo>
                        <a:lnTo>
                          <a:pt x="97" y="126"/>
                        </a:lnTo>
                        <a:lnTo>
                          <a:pt x="100" y="123"/>
                        </a:lnTo>
                        <a:lnTo>
                          <a:pt x="103" y="120"/>
                        </a:lnTo>
                        <a:lnTo>
                          <a:pt x="108" y="112"/>
                        </a:lnTo>
                        <a:lnTo>
                          <a:pt x="111" y="103"/>
                        </a:lnTo>
                        <a:lnTo>
                          <a:pt x="113" y="91"/>
                        </a:lnTo>
                        <a:lnTo>
                          <a:pt x="113" y="78"/>
                        </a:lnTo>
                        <a:lnTo>
                          <a:pt x="113" y="65"/>
                        </a:lnTo>
                        <a:lnTo>
                          <a:pt x="111" y="54"/>
                        </a:lnTo>
                        <a:lnTo>
                          <a:pt x="107" y="44"/>
                        </a:lnTo>
                        <a:lnTo>
                          <a:pt x="103" y="35"/>
                        </a:lnTo>
                        <a:lnTo>
                          <a:pt x="100" y="32"/>
                        </a:lnTo>
                        <a:lnTo>
                          <a:pt x="96" y="29"/>
                        </a:lnTo>
                        <a:lnTo>
                          <a:pt x="93" y="27"/>
                        </a:lnTo>
                        <a:lnTo>
                          <a:pt x="89" y="25"/>
                        </a:lnTo>
                        <a:lnTo>
                          <a:pt x="80" y="22"/>
                        </a:lnTo>
                        <a:lnTo>
                          <a:pt x="70" y="21"/>
                        </a:lnTo>
                        <a:close/>
                        <a:moveTo>
                          <a:pt x="113" y="133"/>
                        </a:moveTo>
                        <a:lnTo>
                          <a:pt x="108" y="138"/>
                        </a:lnTo>
                        <a:lnTo>
                          <a:pt x="103" y="142"/>
                        </a:lnTo>
                        <a:lnTo>
                          <a:pt x="98" y="146"/>
                        </a:lnTo>
                        <a:lnTo>
                          <a:pt x="93" y="149"/>
                        </a:lnTo>
                        <a:lnTo>
                          <a:pt x="87" y="152"/>
                        </a:lnTo>
                        <a:lnTo>
                          <a:pt x="81" y="155"/>
                        </a:lnTo>
                        <a:lnTo>
                          <a:pt x="74" y="156"/>
                        </a:lnTo>
                        <a:lnTo>
                          <a:pt x="66" y="156"/>
                        </a:lnTo>
                        <a:lnTo>
                          <a:pt x="59" y="156"/>
                        </a:lnTo>
                        <a:lnTo>
                          <a:pt x="52" y="155"/>
                        </a:lnTo>
                        <a:lnTo>
                          <a:pt x="46" y="152"/>
                        </a:lnTo>
                        <a:lnTo>
                          <a:pt x="40" y="150"/>
                        </a:lnTo>
                        <a:lnTo>
                          <a:pt x="34" y="147"/>
                        </a:lnTo>
                        <a:lnTo>
                          <a:pt x="29" y="143"/>
                        </a:lnTo>
                        <a:lnTo>
                          <a:pt x="24" y="139"/>
                        </a:lnTo>
                        <a:lnTo>
                          <a:pt x="19" y="134"/>
                        </a:lnTo>
                        <a:lnTo>
                          <a:pt x="15" y="128"/>
                        </a:lnTo>
                        <a:lnTo>
                          <a:pt x="10" y="122"/>
                        </a:lnTo>
                        <a:lnTo>
                          <a:pt x="7" y="116"/>
                        </a:lnTo>
                        <a:lnTo>
                          <a:pt x="5" y="109"/>
                        </a:lnTo>
                        <a:lnTo>
                          <a:pt x="3" y="102"/>
                        </a:lnTo>
                        <a:lnTo>
                          <a:pt x="1" y="93"/>
                        </a:lnTo>
                        <a:lnTo>
                          <a:pt x="1" y="85"/>
                        </a:lnTo>
                        <a:lnTo>
                          <a:pt x="0" y="77"/>
                        </a:lnTo>
                        <a:lnTo>
                          <a:pt x="1" y="68"/>
                        </a:lnTo>
                        <a:lnTo>
                          <a:pt x="1" y="60"/>
                        </a:lnTo>
                        <a:lnTo>
                          <a:pt x="3" y="53"/>
                        </a:lnTo>
                        <a:lnTo>
                          <a:pt x="5" y="46"/>
                        </a:lnTo>
                        <a:lnTo>
                          <a:pt x="7" y="39"/>
                        </a:lnTo>
                        <a:lnTo>
                          <a:pt x="10" y="32"/>
                        </a:lnTo>
                        <a:lnTo>
                          <a:pt x="15" y="26"/>
                        </a:lnTo>
                        <a:lnTo>
                          <a:pt x="19" y="20"/>
                        </a:lnTo>
                        <a:lnTo>
                          <a:pt x="24" y="16"/>
                        </a:lnTo>
                        <a:lnTo>
                          <a:pt x="29" y="11"/>
                        </a:lnTo>
                        <a:lnTo>
                          <a:pt x="34" y="8"/>
                        </a:lnTo>
                        <a:lnTo>
                          <a:pt x="40" y="5"/>
                        </a:lnTo>
                        <a:lnTo>
                          <a:pt x="46" y="3"/>
                        </a:lnTo>
                        <a:lnTo>
                          <a:pt x="52" y="1"/>
                        </a:lnTo>
                        <a:lnTo>
                          <a:pt x="59" y="0"/>
                        </a:lnTo>
                        <a:lnTo>
                          <a:pt x="66" y="0"/>
                        </a:lnTo>
                        <a:lnTo>
                          <a:pt x="74" y="0"/>
                        </a:lnTo>
                        <a:lnTo>
                          <a:pt x="81" y="1"/>
                        </a:lnTo>
                        <a:lnTo>
                          <a:pt x="87" y="3"/>
                        </a:lnTo>
                        <a:lnTo>
                          <a:pt x="92" y="5"/>
                        </a:lnTo>
                        <a:lnTo>
                          <a:pt x="98" y="8"/>
                        </a:lnTo>
                        <a:lnTo>
                          <a:pt x="103" y="12"/>
                        </a:lnTo>
                        <a:lnTo>
                          <a:pt x="108" y="17"/>
                        </a:lnTo>
                        <a:lnTo>
                          <a:pt x="112" y="22"/>
                        </a:lnTo>
                        <a:lnTo>
                          <a:pt x="112" y="4"/>
                        </a:lnTo>
                        <a:lnTo>
                          <a:pt x="137" y="4"/>
                        </a:lnTo>
                        <a:lnTo>
                          <a:pt x="137" y="147"/>
                        </a:lnTo>
                        <a:lnTo>
                          <a:pt x="137" y="156"/>
                        </a:lnTo>
                        <a:lnTo>
                          <a:pt x="136" y="164"/>
                        </a:lnTo>
                        <a:lnTo>
                          <a:pt x="135" y="171"/>
                        </a:lnTo>
                        <a:lnTo>
                          <a:pt x="133" y="177"/>
                        </a:lnTo>
                        <a:lnTo>
                          <a:pt x="131" y="183"/>
                        </a:lnTo>
                        <a:lnTo>
                          <a:pt x="128" y="188"/>
                        </a:lnTo>
                        <a:lnTo>
                          <a:pt x="124" y="192"/>
                        </a:lnTo>
                        <a:lnTo>
                          <a:pt x="120" y="196"/>
                        </a:lnTo>
                        <a:lnTo>
                          <a:pt x="116" y="200"/>
                        </a:lnTo>
                        <a:lnTo>
                          <a:pt x="111" y="203"/>
                        </a:lnTo>
                        <a:lnTo>
                          <a:pt x="106" y="205"/>
                        </a:lnTo>
                        <a:lnTo>
                          <a:pt x="99" y="208"/>
                        </a:lnTo>
                        <a:lnTo>
                          <a:pt x="93" y="209"/>
                        </a:lnTo>
                        <a:lnTo>
                          <a:pt x="85" y="210"/>
                        </a:lnTo>
                        <a:lnTo>
                          <a:pt x="78" y="211"/>
                        </a:lnTo>
                        <a:lnTo>
                          <a:pt x="68" y="211"/>
                        </a:lnTo>
                        <a:lnTo>
                          <a:pt x="54" y="211"/>
                        </a:lnTo>
                        <a:lnTo>
                          <a:pt x="42" y="208"/>
                        </a:lnTo>
                        <a:lnTo>
                          <a:pt x="32" y="205"/>
                        </a:lnTo>
                        <a:lnTo>
                          <a:pt x="23" y="200"/>
                        </a:lnTo>
                        <a:lnTo>
                          <a:pt x="19" y="197"/>
                        </a:lnTo>
                        <a:lnTo>
                          <a:pt x="16" y="194"/>
                        </a:lnTo>
                        <a:lnTo>
                          <a:pt x="12" y="190"/>
                        </a:lnTo>
                        <a:lnTo>
                          <a:pt x="10" y="187"/>
                        </a:lnTo>
                        <a:lnTo>
                          <a:pt x="8" y="183"/>
                        </a:lnTo>
                        <a:lnTo>
                          <a:pt x="7" y="178"/>
                        </a:lnTo>
                        <a:lnTo>
                          <a:pt x="6" y="174"/>
                        </a:lnTo>
                        <a:lnTo>
                          <a:pt x="6" y="169"/>
                        </a:lnTo>
                        <a:lnTo>
                          <a:pt x="6" y="168"/>
                        </a:lnTo>
                        <a:lnTo>
                          <a:pt x="31" y="168"/>
                        </a:lnTo>
                        <a:lnTo>
                          <a:pt x="31" y="169"/>
                        </a:lnTo>
                        <a:lnTo>
                          <a:pt x="31" y="174"/>
                        </a:lnTo>
                        <a:lnTo>
                          <a:pt x="33" y="178"/>
                        </a:lnTo>
                        <a:lnTo>
                          <a:pt x="36" y="182"/>
                        </a:lnTo>
                        <a:lnTo>
                          <a:pt x="40" y="185"/>
                        </a:lnTo>
                        <a:lnTo>
                          <a:pt x="46" y="188"/>
                        </a:lnTo>
                        <a:lnTo>
                          <a:pt x="52" y="189"/>
                        </a:lnTo>
                        <a:lnTo>
                          <a:pt x="60" y="191"/>
                        </a:lnTo>
                        <a:lnTo>
                          <a:pt x="70" y="191"/>
                        </a:lnTo>
                        <a:lnTo>
                          <a:pt x="80" y="190"/>
                        </a:lnTo>
                        <a:lnTo>
                          <a:pt x="89" y="189"/>
                        </a:lnTo>
                        <a:lnTo>
                          <a:pt x="97" y="186"/>
                        </a:lnTo>
                        <a:lnTo>
                          <a:pt x="103" y="182"/>
                        </a:lnTo>
                        <a:lnTo>
                          <a:pt x="107" y="177"/>
                        </a:lnTo>
                        <a:lnTo>
                          <a:pt x="110" y="171"/>
                        </a:lnTo>
                        <a:lnTo>
                          <a:pt x="112" y="163"/>
                        </a:lnTo>
                        <a:lnTo>
                          <a:pt x="113" y="152"/>
                        </a:lnTo>
                        <a:lnTo>
                          <a:pt x="113" y="1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35" name="Freeform 387">
                    <a:extLst>
                      <a:ext uri="{FF2B5EF4-FFF2-40B4-BE49-F238E27FC236}">
                        <a16:creationId xmlns:a16="http://schemas.microsoft.com/office/drawing/2014/main" id="{FA26FAFA-A1D2-A787-E4CD-1E4D5094450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31099" y="2019266"/>
                    <a:ext cx="33798" cy="56330"/>
                  </a:xfrm>
                  <a:custGeom>
                    <a:avLst/>
                    <a:gdLst>
                      <a:gd name="T0" fmla="*/ 26 w 124"/>
                      <a:gd name="T1" fmla="*/ 56 h 207"/>
                      <a:gd name="T2" fmla="*/ 26 w 124"/>
                      <a:gd name="T3" fmla="*/ 146 h 207"/>
                      <a:gd name="T4" fmla="*/ 26 w 124"/>
                      <a:gd name="T5" fmla="*/ 156 h 207"/>
                      <a:gd name="T6" fmla="*/ 28 w 124"/>
                      <a:gd name="T7" fmla="*/ 165 h 207"/>
                      <a:gd name="T8" fmla="*/ 30 w 124"/>
                      <a:gd name="T9" fmla="*/ 171 h 207"/>
                      <a:gd name="T10" fmla="*/ 33 w 124"/>
                      <a:gd name="T11" fmla="*/ 176 h 207"/>
                      <a:gd name="T12" fmla="*/ 36 w 124"/>
                      <a:gd name="T13" fmla="*/ 180 h 207"/>
                      <a:gd name="T14" fmla="*/ 41 w 124"/>
                      <a:gd name="T15" fmla="*/ 182 h 207"/>
                      <a:gd name="T16" fmla="*/ 48 w 124"/>
                      <a:gd name="T17" fmla="*/ 184 h 207"/>
                      <a:gd name="T18" fmla="*/ 55 w 124"/>
                      <a:gd name="T19" fmla="*/ 184 h 207"/>
                      <a:gd name="T20" fmla="*/ 66 w 124"/>
                      <a:gd name="T21" fmla="*/ 184 h 207"/>
                      <a:gd name="T22" fmla="*/ 74 w 124"/>
                      <a:gd name="T23" fmla="*/ 181 h 207"/>
                      <a:gd name="T24" fmla="*/ 82 w 124"/>
                      <a:gd name="T25" fmla="*/ 177 h 207"/>
                      <a:gd name="T26" fmla="*/ 88 w 124"/>
                      <a:gd name="T27" fmla="*/ 172 h 207"/>
                      <a:gd name="T28" fmla="*/ 92 w 124"/>
                      <a:gd name="T29" fmla="*/ 165 h 207"/>
                      <a:gd name="T30" fmla="*/ 96 w 124"/>
                      <a:gd name="T31" fmla="*/ 157 h 207"/>
                      <a:gd name="T32" fmla="*/ 98 w 124"/>
                      <a:gd name="T33" fmla="*/ 146 h 207"/>
                      <a:gd name="T34" fmla="*/ 98 w 124"/>
                      <a:gd name="T35" fmla="*/ 135 h 207"/>
                      <a:gd name="T36" fmla="*/ 98 w 124"/>
                      <a:gd name="T37" fmla="*/ 56 h 207"/>
                      <a:gd name="T38" fmla="*/ 124 w 124"/>
                      <a:gd name="T39" fmla="*/ 56 h 207"/>
                      <a:gd name="T40" fmla="*/ 124 w 124"/>
                      <a:gd name="T41" fmla="*/ 202 h 207"/>
                      <a:gd name="T42" fmla="*/ 100 w 124"/>
                      <a:gd name="T43" fmla="*/ 202 h 207"/>
                      <a:gd name="T44" fmla="*/ 100 w 124"/>
                      <a:gd name="T45" fmla="*/ 181 h 207"/>
                      <a:gd name="T46" fmla="*/ 95 w 124"/>
                      <a:gd name="T47" fmla="*/ 187 h 207"/>
                      <a:gd name="T48" fmla="*/ 91 w 124"/>
                      <a:gd name="T49" fmla="*/ 192 h 207"/>
                      <a:gd name="T50" fmla="*/ 86 w 124"/>
                      <a:gd name="T51" fmla="*/ 196 h 207"/>
                      <a:gd name="T52" fmla="*/ 80 w 124"/>
                      <a:gd name="T53" fmla="*/ 199 h 207"/>
                      <a:gd name="T54" fmla="*/ 74 w 124"/>
                      <a:gd name="T55" fmla="*/ 202 h 207"/>
                      <a:gd name="T56" fmla="*/ 67 w 124"/>
                      <a:gd name="T57" fmla="*/ 204 h 207"/>
                      <a:gd name="T58" fmla="*/ 59 w 124"/>
                      <a:gd name="T59" fmla="*/ 205 h 207"/>
                      <a:gd name="T60" fmla="*/ 51 w 124"/>
                      <a:gd name="T61" fmla="*/ 207 h 207"/>
                      <a:gd name="T62" fmla="*/ 44 w 124"/>
                      <a:gd name="T63" fmla="*/ 205 h 207"/>
                      <a:gd name="T64" fmla="*/ 37 w 124"/>
                      <a:gd name="T65" fmla="*/ 205 h 207"/>
                      <a:gd name="T66" fmla="*/ 31 w 124"/>
                      <a:gd name="T67" fmla="*/ 203 h 207"/>
                      <a:gd name="T68" fmla="*/ 25 w 124"/>
                      <a:gd name="T69" fmla="*/ 201 h 207"/>
                      <a:gd name="T70" fmla="*/ 20 w 124"/>
                      <a:gd name="T71" fmla="*/ 198 h 207"/>
                      <a:gd name="T72" fmla="*/ 15 w 124"/>
                      <a:gd name="T73" fmla="*/ 195 h 207"/>
                      <a:gd name="T74" fmla="*/ 11 w 124"/>
                      <a:gd name="T75" fmla="*/ 191 h 207"/>
                      <a:gd name="T76" fmla="*/ 7 w 124"/>
                      <a:gd name="T77" fmla="*/ 186 h 207"/>
                      <a:gd name="T78" fmla="*/ 4 w 124"/>
                      <a:gd name="T79" fmla="*/ 181 h 207"/>
                      <a:gd name="T80" fmla="*/ 2 w 124"/>
                      <a:gd name="T81" fmla="*/ 174 h 207"/>
                      <a:gd name="T82" fmla="*/ 1 w 124"/>
                      <a:gd name="T83" fmla="*/ 165 h 207"/>
                      <a:gd name="T84" fmla="*/ 0 w 124"/>
                      <a:gd name="T85" fmla="*/ 152 h 207"/>
                      <a:gd name="T86" fmla="*/ 0 w 124"/>
                      <a:gd name="T87" fmla="*/ 144 h 207"/>
                      <a:gd name="T88" fmla="*/ 0 w 124"/>
                      <a:gd name="T89" fmla="*/ 56 h 207"/>
                      <a:gd name="T90" fmla="*/ 26 w 124"/>
                      <a:gd name="T91" fmla="*/ 56 h 207"/>
                      <a:gd name="T92" fmla="*/ 73 w 124"/>
                      <a:gd name="T93" fmla="*/ 28 h 207"/>
                      <a:gd name="T94" fmla="*/ 73 w 124"/>
                      <a:gd name="T95" fmla="*/ 0 h 207"/>
                      <a:gd name="T96" fmla="*/ 97 w 124"/>
                      <a:gd name="T97" fmla="*/ 0 h 207"/>
                      <a:gd name="T98" fmla="*/ 97 w 124"/>
                      <a:gd name="T99" fmla="*/ 28 h 207"/>
                      <a:gd name="T100" fmla="*/ 73 w 124"/>
                      <a:gd name="T101" fmla="*/ 28 h 207"/>
                      <a:gd name="T102" fmla="*/ 28 w 124"/>
                      <a:gd name="T103" fmla="*/ 28 h 207"/>
                      <a:gd name="T104" fmla="*/ 28 w 124"/>
                      <a:gd name="T105" fmla="*/ 0 h 207"/>
                      <a:gd name="T106" fmla="*/ 52 w 124"/>
                      <a:gd name="T107" fmla="*/ 0 h 207"/>
                      <a:gd name="T108" fmla="*/ 52 w 124"/>
                      <a:gd name="T109" fmla="*/ 28 h 207"/>
                      <a:gd name="T110" fmla="*/ 28 w 124"/>
                      <a:gd name="T111" fmla="*/ 28 h 2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24" h="207">
                        <a:moveTo>
                          <a:pt x="26" y="56"/>
                        </a:moveTo>
                        <a:lnTo>
                          <a:pt x="26" y="146"/>
                        </a:lnTo>
                        <a:lnTo>
                          <a:pt x="26" y="156"/>
                        </a:lnTo>
                        <a:lnTo>
                          <a:pt x="28" y="165"/>
                        </a:lnTo>
                        <a:lnTo>
                          <a:pt x="30" y="171"/>
                        </a:lnTo>
                        <a:lnTo>
                          <a:pt x="33" y="176"/>
                        </a:lnTo>
                        <a:lnTo>
                          <a:pt x="36" y="180"/>
                        </a:lnTo>
                        <a:lnTo>
                          <a:pt x="41" y="182"/>
                        </a:lnTo>
                        <a:lnTo>
                          <a:pt x="48" y="184"/>
                        </a:lnTo>
                        <a:lnTo>
                          <a:pt x="55" y="184"/>
                        </a:lnTo>
                        <a:lnTo>
                          <a:pt x="66" y="184"/>
                        </a:lnTo>
                        <a:lnTo>
                          <a:pt x="74" y="181"/>
                        </a:lnTo>
                        <a:lnTo>
                          <a:pt x="82" y="177"/>
                        </a:lnTo>
                        <a:lnTo>
                          <a:pt x="88" y="172"/>
                        </a:lnTo>
                        <a:lnTo>
                          <a:pt x="92" y="165"/>
                        </a:lnTo>
                        <a:lnTo>
                          <a:pt x="96" y="157"/>
                        </a:lnTo>
                        <a:lnTo>
                          <a:pt x="98" y="146"/>
                        </a:lnTo>
                        <a:lnTo>
                          <a:pt x="98" y="135"/>
                        </a:lnTo>
                        <a:lnTo>
                          <a:pt x="98" y="56"/>
                        </a:lnTo>
                        <a:lnTo>
                          <a:pt x="124" y="56"/>
                        </a:lnTo>
                        <a:lnTo>
                          <a:pt x="124" y="202"/>
                        </a:lnTo>
                        <a:lnTo>
                          <a:pt x="100" y="202"/>
                        </a:lnTo>
                        <a:lnTo>
                          <a:pt x="100" y="181"/>
                        </a:lnTo>
                        <a:lnTo>
                          <a:pt x="95" y="187"/>
                        </a:lnTo>
                        <a:lnTo>
                          <a:pt x="91" y="192"/>
                        </a:lnTo>
                        <a:lnTo>
                          <a:pt x="86" y="196"/>
                        </a:lnTo>
                        <a:lnTo>
                          <a:pt x="80" y="199"/>
                        </a:lnTo>
                        <a:lnTo>
                          <a:pt x="74" y="202"/>
                        </a:lnTo>
                        <a:lnTo>
                          <a:pt x="67" y="204"/>
                        </a:lnTo>
                        <a:lnTo>
                          <a:pt x="59" y="205"/>
                        </a:lnTo>
                        <a:lnTo>
                          <a:pt x="51" y="207"/>
                        </a:lnTo>
                        <a:lnTo>
                          <a:pt x="44" y="205"/>
                        </a:lnTo>
                        <a:lnTo>
                          <a:pt x="37" y="205"/>
                        </a:lnTo>
                        <a:lnTo>
                          <a:pt x="31" y="203"/>
                        </a:lnTo>
                        <a:lnTo>
                          <a:pt x="25" y="201"/>
                        </a:lnTo>
                        <a:lnTo>
                          <a:pt x="20" y="198"/>
                        </a:lnTo>
                        <a:lnTo>
                          <a:pt x="15" y="195"/>
                        </a:lnTo>
                        <a:lnTo>
                          <a:pt x="11" y="191"/>
                        </a:lnTo>
                        <a:lnTo>
                          <a:pt x="7" y="186"/>
                        </a:lnTo>
                        <a:lnTo>
                          <a:pt x="4" y="181"/>
                        </a:lnTo>
                        <a:lnTo>
                          <a:pt x="2" y="174"/>
                        </a:lnTo>
                        <a:lnTo>
                          <a:pt x="1" y="165"/>
                        </a:lnTo>
                        <a:lnTo>
                          <a:pt x="0" y="152"/>
                        </a:lnTo>
                        <a:lnTo>
                          <a:pt x="0" y="144"/>
                        </a:lnTo>
                        <a:lnTo>
                          <a:pt x="0" y="56"/>
                        </a:lnTo>
                        <a:lnTo>
                          <a:pt x="26" y="56"/>
                        </a:lnTo>
                        <a:close/>
                        <a:moveTo>
                          <a:pt x="73" y="28"/>
                        </a:moveTo>
                        <a:lnTo>
                          <a:pt x="73" y="0"/>
                        </a:lnTo>
                        <a:lnTo>
                          <a:pt x="97" y="0"/>
                        </a:lnTo>
                        <a:lnTo>
                          <a:pt x="97" y="28"/>
                        </a:lnTo>
                        <a:lnTo>
                          <a:pt x="73" y="28"/>
                        </a:lnTo>
                        <a:close/>
                        <a:moveTo>
                          <a:pt x="28" y="28"/>
                        </a:moveTo>
                        <a:lnTo>
                          <a:pt x="28" y="0"/>
                        </a:lnTo>
                        <a:lnTo>
                          <a:pt x="52" y="0"/>
                        </a:lnTo>
                        <a:lnTo>
                          <a:pt x="52" y="28"/>
                        </a:lnTo>
                        <a:lnTo>
                          <a:pt x="28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36" name="Freeform 388">
                    <a:extLst>
                      <a:ext uri="{FF2B5EF4-FFF2-40B4-BE49-F238E27FC236}">
                        <a16:creationId xmlns:a16="http://schemas.microsoft.com/office/drawing/2014/main" id="{CEED57C5-01B9-2D96-A45D-D1A7F8458A4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72944" y="2033751"/>
                    <a:ext cx="35407" cy="41845"/>
                  </a:xfrm>
                  <a:custGeom>
                    <a:avLst/>
                    <a:gdLst>
                      <a:gd name="T0" fmla="*/ 106 w 131"/>
                      <a:gd name="T1" fmla="*/ 64 h 156"/>
                      <a:gd name="T2" fmla="*/ 103 w 131"/>
                      <a:gd name="T3" fmla="*/ 46 h 156"/>
                      <a:gd name="T4" fmla="*/ 96 w 131"/>
                      <a:gd name="T5" fmla="*/ 32 h 156"/>
                      <a:gd name="T6" fmla="*/ 84 w 131"/>
                      <a:gd name="T7" fmla="*/ 24 h 156"/>
                      <a:gd name="T8" fmla="*/ 66 w 131"/>
                      <a:gd name="T9" fmla="*/ 21 h 156"/>
                      <a:gd name="T10" fmla="*/ 50 w 131"/>
                      <a:gd name="T11" fmla="*/ 24 h 156"/>
                      <a:gd name="T12" fmla="*/ 38 w 131"/>
                      <a:gd name="T13" fmla="*/ 32 h 156"/>
                      <a:gd name="T14" fmla="*/ 30 w 131"/>
                      <a:gd name="T15" fmla="*/ 46 h 156"/>
                      <a:gd name="T16" fmla="*/ 26 w 131"/>
                      <a:gd name="T17" fmla="*/ 64 h 156"/>
                      <a:gd name="T18" fmla="*/ 129 w 131"/>
                      <a:gd name="T19" fmla="*/ 104 h 156"/>
                      <a:gd name="T20" fmla="*/ 122 w 131"/>
                      <a:gd name="T21" fmla="*/ 125 h 156"/>
                      <a:gd name="T22" fmla="*/ 116 w 131"/>
                      <a:gd name="T23" fmla="*/ 134 h 156"/>
                      <a:gd name="T24" fmla="*/ 109 w 131"/>
                      <a:gd name="T25" fmla="*/ 141 h 156"/>
                      <a:gd name="T26" fmla="*/ 100 w 131"/>
                      <a:gd name="T27" fmla="*/ 147 h 156"/>
                      <a:gd name="T28" fmla="*/ 90 w 131"/>
                      <a:gd name="T29" fmla="*/ 151 h 156"/>
                      <a:gd name="T30" fmla="*/ 65 w 131"/>
                      <a:gd name="T31" fmla="*/ 156 h 156"/>
                      <a:gd name="T32" fmla="*/ 51 w 131"/>
                      <a:gd name="T33" fmla="*/ 155 h 156"/>
                      <a:gd name="T34" fmla="*/ 38 w 131"/>
                      <a:gd name="T35" fmla="*/ 150 h 156"/>
                      <a:gd name="T36" fmla="*/ 27 w 131"/>
                      <a:gd name="T37" fmla="*/ 144 h 156"/>
                      <a:gd name="T38" fmla="*/ 17 w 131"/>
                      <a:gd name="T39" fmla="*/ 135 h 156"/>
                      <a:gd name="T40" fmla="*/ 9 w 131"/>
                      <a:gd name="T41" fmla="*/ 124 h 156"/>
                      <a:gd name="T42" fmla="*/ 4 w 131"/>
                      <a:gd name="T43" fmla="*/ 111 h 156"/>
                      <a:gd name="T44" fmla="*/ 1 w 131"/>
                      <a:gd name="T45" fmla="*/ 95 h 156"/>
                      <a:gd name="T46" fmla="*/ 0 w 131"/>
                      <a:gd name="T47" fmla="*/ 79 h 156"/>
                      <a:gd name="T48" fmla="*/ 1 w 131"/>
                      <a:gd name="T49" fmla="*/ 61 h 156"/>
                      <a:gd name="T50" fmla="*/ 4 w 131"/>
                      <a:gd name="T51" fmla="*/ 46 h 156"/>
                      <a:gd name="T52" fmla="*/ 9 w 131"/>
                      <a:gd name="T53" fmla="*/ 32 h 156"/>
                      <a:gd name="T54" fmla="*/ 17 w 131"/>
                      <a:gd name="T55" fmla="*/ 20 h 156"/>
                      <a:gd name="T56" fmla="*/ 27 w 131"/>
                      <a:gd name="T57" fmla="*/ 11 h 156"/>
                      <a:gd name="T58" fmla="*/ 38 w 131"/>
                      <a:gd name="T59" fmla="*/ 5 h 156"/>
                      <a:gd name="T60" fmla="*/ 51 w 131"/>
                      <a:gd name="T61" fmla="*/ 1 h 156"/>
                      <a:gd name="T62" fmla="*/ 65 w 131"/>
                      <a:gd name="T63" fmla="*/ 0 h 156"/>
                      <a:gd name="T64" fmla="*/ 81 w 131"/>
                      <a:gd name="T65" fmla="*/ 1 h 156"/>
                      <a:gd name="T66" fmla="*/ 94 w 131"/>
                      <a:gd name="T67" fmla="*/ 4 h 156"/>
                      <a:gd name="T68" fmla="*/ 105 w 131"/>
                      <a:gd name="T69" fmla="*/ 10 h 156"/>
                      <a:gd name="T70" fmla="*/ 114 w 131"/>
                      <a:gd name="T71" fmla="*/ 19 h 156"/>
                      <a:gd name="T72" fmla="*/ 122 w 131"/>
                      <a:gd name="T73" fmla="*/ 29 h 156"/>
                      <a:gd name="T74" fmla="*/ 127 w 131"/>
                      <a:gd name="T75" fmla="*/ 43 h 156"/>
                      <a:gd name="T76" fmla="*/ 130 w 131"/>
                      <a:gd name="T77" fmla="*/ 57 h 156"/>
                      <a:gd name="T78" fmla="*/ 131 w 131"/>
                      <a:gd name="T79" fmla="*/ 74 h 156"/>
                      <a:gd name="T80" fmla="*/ 131 w 131"/>
                      <a:gd name="T81" fmla="*/ 80 h 156"/>
                      <a:gd name="T82" fmla="*/ 131 w 131"/>
                      <a:gd name="T83" fmla="*/ 84 h 156"/>
                      <a:gd name="T84" fmla="*/ 27 w 131"/>
                      <a:gd name="T85" fmla="*/ 95 h 156"/>
                      <a:gd name="T86" fmla="*/ 33 w 131"/>
                      <a:gd name="T87" fmla="*/ 114 h 156"/>
                      <a:gd name="T88" fmla="*/ 43 w 131"/>
                      <a:gd name="T89" fmla="*/ 126 h 156"/>
                      <a:gd name="T90" fmla="*/ 58 w 131"/>
                      <a:gd name="T91" fmla="*/ 132 h 156"/>
                      <a:gd name="T92" fmla="*/ 75 w 131"/>
                      <a:gd name="T93" fmla="*/ 132 h 156"/>
                      <a:gd name="T94" fmla="*/ 88 w 131"/>
                      <a:gd name="T95" fmla="*/ 129 h 156"/>
                      <a:gd name="T96" fmla="*/ 97 w 131"/>
                      <a:gd name="T97" fmla="*/ 121 h 156"/>
                      <a:gd name="T98" fmla="*/ 104 w 131"/>
                      <a:gd name="T99" fmla="*/ 11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1" h="156">
                        <a:moveTo>
                          <a:pt x="26" y="64"/>
                        </a:moveTo>
                        <a:lnTo>
                          <a:pt x="106" y="64"/>
                        </a:lnTo>
                        <a:lnTo>
                          <a:pt x="105" y="55"/>
                        </a:lnTo>
                        <a:lnTo>
                          <a:pt x="103" y="46"/>
                        </a:lnTo>
                        <a:lnTo>
                          <a:pt x="100" y="39"/>
                        </a:lnTo>
                        <a:lnTo>
                          <a:pt x="96" y="32"/>
                        </a:lnTo>
                        <a:lnTo>
                          <a:pt x="90" y="27"/>
                        </a:lnTo>
                        <a:lnTo>
                          <a:pt x="84" y="24"/>
                        </a:lnTo>
                        <a:lnTo>
                          <a:pt x="75" y="22"/>
                        </a:lnTo>
                        <a:lnTo>
                          <a:pt x="66" y="21"/>
                        </a:lnTo>
                        <a:lnTo>
                          <a:pt x="58" y="22"/>
                        </a:lnTo>
                        <a:lnTo>
                          <a:pt x="50" y="24"/>
                        </a:lnTo>
                        <a:lnTo>
                          <a:pt x="44" y="27"/>
                        </a:lnTo>
                        <a:lnTo>
                          <a:pt x="38" y="32"/>
                        </a:lnTo>
                        <a:lnTo>
                          <a:pt x="33" y="39"/>
                        </a:lnTo>
                        <a:lnTo>
                          <a:pt x="30" y="46"/>
                        </a:lnTo>
                        <a:lnTo>
                          <a:pt x="27" y="55"/>
                        </a:lnTo>
                        <a:lnTo>
                          <a:pt x="26" y="64"/>
                        </a:lnTo>
                        <a:close/>
                        <a:moveTo>
                          <a:pt x="105" y="104"/>
                        </a:moveTo>
                        <a:lnTo>
                          <a:pt x="129" y="104"/>
                        </a:lnTo>
                        <a:lnTo>
                          <a:pt x="127" y="115"/>
                        </a:lnTo>
                        <a:lnTo>
                          <a:pt x="122" y="125"/>
                        </a:lnTo>
                        <a:lnTo>
                          <a:pt x="119" y="130"/>
                        </a:lnTo>
                        <a:lnTo>
                          <a:pt x="116" y="134"/>
                        </a:lnTo>
                        <a:lnTo>
                          <a:pt x="113" y="138"/>
                        </a:lnTo>
                        <a:lnTo>
                          <a:pt x="109" y="141"/>
                        </a:lnTo>
                        <a:lnTo>
                          <a:pt x="104" y="144"/>
                        </a:lnTo>
                        <a:lnTo>
                          <a:pt x="100" y="147"/>
                        </a:lnTo>
                        <a:lnTo>
                          <a:pt x="95" y="150"/>
                        </a:lnTo>
                        <a:lnTo>
                          <a:pt x="90" y="151"/>
                        </a:lnTo>
                        <a:lnTo>
                          <a:pt x="78" y="155"/>
                        </a:lnTo>
                        <a:lnTo>
                          <a:pt x="65" y="156"/>
                        </a:lnTo>
                        <a:lnTo>
                          <a:pt x="58" y="156"/>
                        </a:lnTo>
                        <a:lnTo>
                          <a:pt x="51" y="155"/>
                        </a:lnTo>
                        <a:lnTo>
                          <a:pt x="45" y="152"/>
                        </a:lnTo>
                        <a:lnTo>
                          <a:pt x="38" y="150"/>
                        </a:lnTo>
                        <a:lnTo>
                          <a:pt x="33" y="147"/>
                        </a:lnTo>
                        <a:lnTo>
                          <a:pt x="27" y="144"/>
                        </a:lnTo>
                        <a:lnTo>
                          <a:pt x="22" y="140"/>
                        </a:lnTo>
                        <a:lnTo>
                          <a:pt x="17" y="135"/>
                        </a:lnTo>
                        <a:lnTo>
                          <a:pt x="13" y="130"/>
                        </a:lnTo>
                        <a:lnTo>
                          <a:pt x="9" y="124"/>
                        </a:lnTo>
                        <a:lnTo>
                          <a:pt x="6" y="118"/>
                        </a:lnTo>
                        <a:lnTo>
                          <a:pt x="4" y="111"/>
                        </a:lnTo>
                        <a:lnTo>
                          <a:pt x="2" y="104"/>
                        </a:lnTo>
                        <a:lnTo>
                          <a:pt x="1" y="95"/>
                        </a:lnTo>
                        <a:lnTo>
                          <a:pt x="0" y="87"/>
                        </a:lnTo>
                        <a:lnTo>
                          <a:pt x="0" y="79"/>
                        </a:lnTo>
                        <a:lnTo>
                          <a:pt x="0" y="70"/>
                        </a:lnTo>
                        <a:lnTo>
                          <a:pt x="1" y="61"/>
                        </a:lnTo>
                        <a:lnTo>
                          <a:pt x="2" y="53"/>
                        </a:lnTo>
                        <a:lnTo>
                          <a:pt x="4" y="46"/>
                        </a:lnTo>
                        <a:lnTo>
                          <a:pt x="6" y="39"/>
                        </a:lnTo>
                        <a:lnTo>
                          <a:pt x="9" y="32"/>
                        </a:lnTo>
                        <a:lnTo>
                          <a:pt x="13" y="26"/>
                        </a:lnTo>
                        <a:lnTo>
                          <a:pt x="17" y="20"/>
                        </a:lnTo>
                        <a:lnTo>
                          <a:pt x="21" y="15"/>
                        </a:lnTo>
                        <a:lnTo>
                          <a:pt x="27" y="11"/>
                        </a:lnTo>
                        <a:lnTo>
                          <a:pt x="33" y="8"/>
                        </a:lnTo>
                        <a:lnTo>
                          <a:pt x="38" y="5"/>
                        </a:lnTo>
                        <a:lnTo>
                          <a:pt x="44" y="3"/>
                        </a:lnTo>
                        <a:lnTo>
                          <a:pt x="51" y="1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73" y="0"/>
                        </a:lnTo>
                        <a:lnTo>
                          <a:pt x="81" y="1"/>
                        </a:lnTo>
                        <a:lnTo>
                          <a:pt x="88" y="2"/>
                        </a:lnTo>
                        <a:lnTo>
                          <a:pt x="94" y="4"/>
                        </a:lnTo>
                        <a:lnTo>
                          <a:pt x="100" y="7"/>
                        </a:lnTo>
                        <a:lnTo>
                          <a:pt x="105" y="10"/>
                        </a:lnTo>
                        <a:lnTo>
                          <a:pt x="110" y="14"/>
                        </a:lnTo>
                        <a:lnTo>
                          <a:pt x="114" y="19"/>
                        </a:lnTo>
                        <a:lnTo>
                          <a:pt x="118" y="24"/>
                        </a:lnTo>
                        <a:lnTo>
                          <a:pt x="122" y="29"/>
                        </a:lnTo>
                        <a:lnTo>
                          <a:pt x="125" y="35"/>
                        </a:lnTo>
                        <a:lnTo>
                          <a:pt x="127" y="43"/>
                        </a:lnTo>
                        <a:lnTo>
                          <a:pt x="129" y="50"/>
                        </a:lnTo>
                        <a:lnTo>
                          <a:pt x="130" y="57"/>
                        </a:lnTo>
                        <a:lnTo>
                          <a:pt x="131" y="65"/>
                        </a:lnTo>
                        <a:lnTo>
                          <a:pt x="131" y="74"/>
                        </a:lnTo>
                        <a:lnTo>
                          <a:pt x="131" y="77"/>
                        </a:lnTo>
                        <a:lnTo>
                          <a:pt x="131" y="80"/>
                        </a:lnTo>
                        <a:lnTo>
                          <a:pt x="131" y="82"/>
                        </a:lnTo>
                        <a:lnTo>
                          <a:pt x="131" y="84"/>
                        </a:lnTo>
                        <a:lnTo>
                          <a:pt x="26" y="84"/>
                        </a:lnTo>
                        <a:lnTo>
                          <a:pt x="27" y="95"/>
                        </a:lnTo>
                        <a:lnTo>
                          <a:pt x="29" y="105"/>
                        </a:lnTo>
                        <a:lnTo>
                          <a:pt x="33" y="114"/>
                        </a:lnTo>
                        <a:lnTo>
                          <a:pt x="37" y="120"/>
                        </a:lnTo>
                        <a:lnTo>
                          <a:pt x="43" y="126"/>
                        </a:lnTo>
                        <a:lnTo>
                          <a:pt x="50" y="130"/>
                        </a:lnTo>
                        <a:lnTo>
                          <a:pt x="58" y="132"/>
                        </a:lnTo>
                        <a:lnTo>
                          <a:pt x="68" y="133"/>
                        </a:lnTo>
                        <a:lnTo>
                          <a:pt x="75" y="132"/>
                        </a:lnTo>
                        <a:lnTo>
                          <a:pt x="82" y="131"/>
                        </a:lnTo>
                        <a:lnTo>
                          <a:pt x="88" y="129"/>
                        </a:lnTo>
                        <a:lnTo>
                          <a:pt x="93" y="125"/>
                        </a:lnTo>
                        <a:lnTo>
                          <a:pt x="97" y="121"/>
                        </a:lnTo>
                        <a:lnTo>
                          <a:pt x="101" y="116"/>
                        </a:lnTo>
                        <a:lnTo>
                          <a:pt x="104" y="110"/>
                        </a:lnTo>
                        <a:lnTo>
                          <a:pt x="105" y="1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37" name="Rectangle 389">
                    <a:extLst>
                      <a:ext uri="{FF2B5EF4-FFF2-40B4-BE49-F238E27FC236}">
                        <a16:creationId xmlns:a16="http://schemas.microsoft.com/office/drawing/2014/main" id="{0F90F97C-6F0D-1666-AF14-8CBA644E12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4789" y="2020876"/>
                    <a:ext cx="8047" cy="5311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38" name="Rectangle 390">
                    <a:extLst>
                      <a:ext uri="{FF2B5EF4-FFF2-40B4-BE49-F238E27FC236}">
                        <a16:creationId xmlns:a16="http://schemas.microsoft.com/office/drawing/2014/main" id="{57F36D94-0E10-D5BA-EE68-DFC503A4FB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2493" y="2020876"/>
                    <a:ext cx="6438" cy="5311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39" name="Freeform 391">
                    <a:extLst>
                      <a:ext uri="{FF2B5EF4-FFF2-40B4-BE49-F238E27FC236}">
                        <a16:creationId xmlns:a16="http://schemas.microsoft.com/office/drawing/2014/main" id="{B80EB6F4-62A9-618A-47D5-08D5C99B494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048587" y="2033751"/>
                    <a:ext cx="33798" cy="41845"/>
                  </a:xfrm>
                  <a:custGeom>
                    <a:avLst/>
                    <a:gdLst>
                      <a:gd name="T0" fmla="*/ 106 w 131"/>
                      <a:gd name="T1" fmla="*/ 64 h 156"/>
                      <a:gd name="T2" fmla="*/ 103 w 131"/>
                      <a:gd name="T3" fmla="*/ 46 h 156"/>
                      <a:gd name="T4" fmla="*/ 96 w 131"/>
                      <a:gd name="T5" fmla="*/ 32 h 156"/>
                      <a:gd name="T6" fmla="*/ 83 w 131"/>
                      <a:gd name="T7" fmla="*/ 24 h 156"/>
                      <a:gd name="T8" fmla="*/ 66 w 131"/>
                      <a:gd name="T9" fmla="*/ 21 h 156"/>
                      <a:gd name="T10" fmla="*/ 50 w 131"/>
                      <a:gd name="T11" fmla="*/ 24 h 156"/>
                      <a:gd name="T12" fmla="*/ 38 w 131"/>
                      <a:gd name="T13" fmla="*/ 32 h 156"/>
                      <a:gd name="T14" fmla="*/ 30 w 131"/>
                      <a:gd name="T15" fmla="*/ 46 h 156"/>
                      <a:gd name="T16" fmla="*/ 26 w 131"/>
                      <a:gd name="T17" fmla="*/ 64 h 156"/>
                      <a:gd name="T18" fmla="*/ 129 w 131"/>
                      <a:gd name="T19" fmla="*/ 104 h 156"/>
                      <a:gd name="T20" fmla="*/ 122 w 131"/>
                      <a:gd name="T21" fmla="*/ 125 h 156"/>
                      <a:gd name="T22" fmla="*/ 116 w 131"/>
                      <a:gd name="T23" fmla="*/ 134 h 156"/>
                      <a:gd name="T24" fmla="*/ 109 w 131"/>
                      <a:gd name="T25" fmla="*/ 141 h 156"/>
                      <a:gd name="T26" fmla="*/ 100 w 131"/>
                      <a:gd name="T27" fmla="*/ 147 h 156"/>
                      <a:gd name="T28" fmla="*/ 90 w 131"/>
                      <a:gd name="T29" fmla="*/ 151 h 156"/>
                      <a:gd name="T30" fmla="*/ 65 w 131"/>
                      <a:gd name="T31" fmla="*/ 156 h 156"/>
                      <a:gd name="T32" fmla="*/ 51 w 131"/>
                      <a:gd name="T33" fmla="*/ 155 h 156"/>
                      <a:gd name="T34" fmla="*/ 38 w 131"/>
                      <a:gd name="T35" fmla="*/ 150 h 156"/>
                      <a:gd name="T36" fmla="*/ 27 w 131"/>
                      <a:gd name="T37" fmla="*/ 144 h 156"/>
                      <a:gd name="T38" fmla="*/ 17 w 131"/>
                      <a:gd name="T39" fmla="*/ 135 h 156"/>
                      <a:gd name="T40" fmla="*/ 9 w 131"/>
                      <a:gd name="T41" fmla="*/ 124 h 156"/>
                      <a:gd name="T42" fmla="*/ 4 w 131"/>
                      <a:gd name="T43" fmla="*/ 111 h 156"/>
                      <a:gd name="T44" fmla="*/ 1 w 131"/>
                      <a:gd name="T45" fmla="*/ 95 h 156"/>
                      <a:gd name="T46" fmla="*/ 0 w 131"/>
                      <a:gd name="T47" fmla="*/ 79 h 156"/>
                      <a:gd name="T48" fmla="*/ 1 w 131"/>
                      <a:gd name="T49" fmla="*/ 61 h 156"/>
                      <a:gd name="T50" fmla="*/ 4 w 131"/>
                      <a:gd name="T51" fmla="*/ 46 h 156"/>
                      <a:gd name="T52" fmla="*/ 9 w 131"/>
                      <a:gd name="T53" fmla="*/ 32 h 156"/>
                      <a:gd name="T54" fmla="*/ 17 w 131"/>
                      <a:gd name="T55" fmla="*/ 20 h 156"/>
                      <a:gd name="T56" fmla="*/ 27 w 131"/>
                      <a:gd name="T57" fmla="*/ 11 h 156"/>
                      <a:gd name="T58" fmla="*/ 38 w 131"/>
                      <a:gd name="T59" fmla="*/ 5 h 156"/>
                      <a:gd name="T60" fmla="*/ 51 w 131"/>
                      <a:gd name="T61" fmla="*/ 1 h 156"/>
                      <a:gd name="T62" fmla="*/ 65 w 131"/>
                      <a:gd name="T63" fmla="*/ 0 h 156"/>
                      <a:gd name="T64" fmla="*/ 81 w 131"/>
                      <a:gd name="T65" fmla="*/ 1 h 156"/>
                      <a:gd name="T66" fmla="*/ 94 w 131"/>
                      <a:gd name="T67" fmla="*/ 4 h 156"/>
                      <a:gd name="T68" fmla="*/ 105 w 131"/>
                      <a:gd name="T69" fmla="*/ 10 h 156"/>
                      <a:gd name="T70" fmla="*/ 114 w 131"/>
                      <a:gd name="T71" fmla="*/ 19 h 156"/>
                      <a:gd name="T72" fmla="*/ 122 w 131"/>
                      <a:gd name="T73" fmla="*/ 29 h 156"/>
                      <a:gd name="T74" fmla="*/ 127 w 131"/>
                      <a:gd name="T75" fmla="*/ 43 h 156"/>
                      <a:gd name="T76" fmla="*/ 130 w 131"/>
                      <a:gd name="T77" fmla="*/ 57 h 156"/>
                      <a:gd name="T78" fmla="*/ 131 w 131"/>
                      <a:gd name="T79" fmla="*/ 74 h 156"/>
                      <a:gd name="T80" fmla="*/ 131 w 131"/>
                      <a:gd name="T81" fmla="*/ 80 h 156"/>
                      <a:gd name="T82" fmla="*/ 131 w 131"/>
                      <a:gd name="T83" fmla="*/ 84 h 156"/>
                      <a:gd name="T84" fmla="*/ 27 w 131"/>
                      <a:gd name="T85" fmla="*/ 95 h 156"/>
                      <a:gd name="T86" fmla="*/ 32 w 131"/>
                      <a:gd name="T87" fmla="*/ 114 h 156"/>
                      <a:gd name="T88" fmla="*/ 43 w 131"/>
                      <a:gd name="T89" fmla="*/ 126 h 156"/>
                      <a:gd name="T90" fmla="*/ 58 w 131"/>
                      <a:gd name="T91" fmla="*/ 132 h 156"/>
                      <a:gd name="T92" fmla="*/ 75 w 131"/>
                      <a:gd name="T93" fmla="*/ 132 h 156"/>
                      <a:gd name="T94" fmla="*/ 88 w 131"/>
                      <a:gd name="T95" fmla="*/ 129 h 156"/>
                      <a:gd name="T96" fmla="*/ 97 w 131"/>
                      <a:gd name="T97" fmla="*/ 121 h 156"/>
                      <a:gd name="T98" fmla="*/ 103 w 131"/>
                      <a:gd name="T99" fmla="*/ 11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1" h="156">
                        <a:moveTo>
                          <a:pt x="26" y="64"/>
                        </a:moveTo>
                        <a:lnTo>
                          <a:pt x="106" y="64"/>
                        </a:lnTo>
                        <a:lnTo>
                          <a:pt x="105" y="55"/>
                        </a:lnTo>
                        <a:lnTo>
                          <a:pt x="103" y="46"/>
                        </a:lnTo>
                        <a:lnTo>
                          <a:pt x="100" y="39"/>
                        </a:lnTo>
                        <a:lnTo>
                          <a:pt x="96" y="32"/>
                        </a:lnTo>
                        <a:lnTo>
                          <a:pt x="90" y="27"/>
                        </a:lnTo>
                        <a:lnTo>
                          <a:pt x="83" y="24"/>
                        </a:lnTo>
                        <a:lnTo>
                          <a:pt x="75" y="22"/>
                        </a:lnTo>
                        <a:lnTo>
                          <a:pt x="66" y="21"/>
                        </a:lnTo>
                        <a:lnTo>
                          <a:pt x="58" y="22"/>
                        </a:lnTo>
                        <a:lnTo>
                          <a:pt x="50" y="24"/>
                        </a:lnTo>
                        <a:lnTo>
                          <a:pt x="43" y="27"/>
                        </a:lnTo>
                        <a:lnTo>
                          <a:pt x="38" y="32"/>
                        </a:lnTo>
                        <a:lnTo>
                          <a:pt x="33" y="39"/>
                        </a:lnTo>
                        <a:lnTo>
                          <a:pt x="30" y="46"/>
                        </a:lnTo>
                        <a:lnTo>
                          <a:pt x="27" y="55"/>
                        </a:lnTo>
                        <a:lnTo>
                          <a:pt x="26" y="64"/>
                        </a:lnTo>
                        <a:close/>
                        <a:moveTo>
                          <a:pt x="105" y="104"/>
                        </a:moveTo>
                        <a:lnTo>
                          <a:pt x="129" y="104"/>
                        </a:lnTo>
                        <a:lnTo>
                          <a:pt x="126" y="115"/>
                        </a:lnTo>
                        <a:lnTo>
                          <a:pt x="122" y="125"/>
                        </a:lnTo>
                        <a:lnTo>
                          <a:pt x="119" y="130"/>
                        </a:lnTo>
                        <a:lnTo>
                          <a:pt x="116" y="134"/>
                        </a:lnTo>
                        <a:lnTo>
                          <a:pt x="113" y="138"/>
                        </a:lnTo>
                        <a:lnTo>
                          <a:pt x="109" y="141"/>
                        </a:lnTo>
                        <a:lnTo>
                          <a:pt x="104" y="144"/>
                        </a:lnTo>
                        <a:lnTo>
                          <a:pt x="100" y="147"/>
                        </a:lnTo>
                        <a:lnTo>
                          <a:pt x="95" y="150"/>
                        </a:lnTo>
                        <a:lnTo>
                          <a:pt x="90" y="151"/>
                        </a:lnTo>
                        <a:lnTo>
                          <a:pt x="77" y="155"/>
                        </a:lnTo>
                        <a:lnTo>
                          <a:pt x="65" y="156"/>
                        </a:lnTo>
                        <a:lnTo>
                          <a:pt x="58" y="156"/>
                        </a:lnTo>
                        <a:lnTo>
                          <a:pt x="51" y="155"/>
                        </a:lnTo>
                        <a:lnTo>
                          <a:pt x="44" y="152"/>
                        </a:lnTo>
                        <a:lnTo>
                          <a:pt x="38" y="150"/>
                        </a:lnTo>
                        <a:lnTo>
                          <a:pt x="33" y="147"/>
                        </a:lnTo>
                        <a:lnTo>
                          <a:pt x="27" y="144"/>
                        </a:lnTo>
                        <a:lnTo>
                          <a:pt x="21" y="140"/>
                        </a:lnTo>
                        <a:lnTo>
                          <a:pt x="17" y="135"/>
                        </a:lnTo>
                        <a:lnTo>
                          <a:pt x="13" y="130"/>
                        </a:lnTo>
                        <a:lnTo>
                          <a:pt x="9" y="124"/>
                        </a:lnTo>
                        <a:lnTo>
                          <a:pt x="6" y="118"/>
                        </a:lnTo>
                        <a:lnTo>
                          <a:pt x="4" y="111"/>
                        </a:lnTo>
                        <a:lnTo>
                          <a:pt x="2" y="104"/>
                        </a:lnTo>
                        <a:lnTo>
                          <a:pt x="1" y="95"/>
                        </a:lnTo>
                        <a:lnTo>
                          <a:pt x="0" y="87"/>
                        </a:lnTo>
                        <a:lnTo>
                          <a:pt x="0" y="79"/>
                        </a:lnTo>
                        <a:lnTo>
                          <a:pt x="0" y="70"/>
                        </a:lnTo>
                        <a:lnTo>
                          <a:pt x="1" y="61"/>
                        </a:lnTo>
                        <a:lnTo>
                          <a:pt x="2" y="53"/>
                        </a:lnTo>
                        <a:lnTo>
                          <a:pt x="4" y="46"/>
                        </a:lnTo>
                        <a:lnTo>
                          <a:pt x="6" y="39"/>
                        </a:lnTo>
                        <a:lnTo>
                          <a:pt x="9" y="32"/>
                        </a:lnTo>
                        <a:lnTo>
                          <a:pt x="13" y="26"/>
                        </a:lnTo>
                        <a:lnTo>
                          <a:pt x="17" y="20"/>
                        </a:lnTo>
                        <a:lnTo>
                          <a:pt x="21" y="15"/>
                        </a:lnTo>
                        <a:lnTo>
                          <a:pt x="27" y="11"/>
                        </a:lnTo>
                        <a:lnTo>
                          <a:pt x="32" y="8"/>
                        </a:lnTo>
                        <a:lnTo>
                          <a:pt x="38" y="5"/>
                        </a:lnTo>
                        <a:lnTo>
                          <a:pt x="44" y="3"/>
                        </a:lnTo>
                        <a:lnTo>
                          <a:pt x="51" y="1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73" y="0"/>
                        </a:lnTo>
                        <a:lnTo>
                          <a:pt x="81" y="1"/>
                        </a:lnTo>
                        <a:lnTo>
                          <a:pt x="87" y="2"/>
                        </a:lnTo>
                        <a:lnTo>
                          <a:pt x="94" y="4"/>
                        </a:lnTo>
                        <a:lnTo>
                          <a:pt x="99" y="7"/>
                        </a:lnTo>
                        <a:lnTo>
                          <a:pt x="105" y="10"/>
                        </a:lnTo>
                        <a:lnTo>
                          <a:pt x="110" y="14"/>
                        </a:lnTo>
                        <a:lnTo>
                          <a:pt x="114" y="19"/>
                        </a:lnTo>
                        <a:lnTo>
                          <a:pt x="118" y="24"/>
                        </a:lnTo>
                        <a:lnTo>
                          <a:pt x="122" y="29"/>
                        </a:lnTo>
                        <a:lnTo>
                          <a:pt x="125" y="35"/>
                        </a:lnTo>
                        <a:lnTo>
                          <a:pt x="127" y="43"/>
                        </a:lnTo>
                        <a:lnTo>
                          <a:pt x="129" y="50"/>
                        </a:lnTo>
                        <a:lnTo>
                          <a:pt x="130" y="57"/>
                        </a:lnTo>
                        <a:lnTo>
                          <a:pt x="131" y="65"/>
                        </a:lnTo>
                        <a:lnTo>
                          <a:pt x="131" y="74"/>
                        </a:lnTo>
                        <a:lnTo>
                          <a:pt x="131" y="77"/>
                        </a:lnTo>
                        <a:lnTo>
                          <a:pt x="131" y="80"/>
                        </a:lnTo>
                        <a:lnTo>
                          <a:pt x="131" y="82"/>
                        </a:lnTo>
                        <a:lnTo>
                          <a:pt x="131" y="84"/>
                        </a:lnTo>
                        <a:lnTo>
                          <a:pt x="26" y="84"/>
                        </a:lnTo>
                        <a:lnTo>
                          <a:pt x="27" y="95"/>
                        </a:lnTo>
                        <a:lnTo>
                          <a:pt x="29" y="105"/>
                        </a:lnTo>
                        <a:lnTo>
                          <a:pt x="32" y="114"/>
                        </a:lnTo>
                        <a:lnTo>
                          <a:pt x="37" y="120"/>
                        </a:lnTo>
                        <a:lnTo>
                          <a:pt x="43" y="126"/>
                        </a:lnTo>
                        <a:lnTo>
                          <a:pt x="50" y="130"/>
                        </a:lnTo>
                        <a:lnTo>
                          <a:pt x="58" y="132"/>
                        </a:lnTo>
                        <a:lnTo>
                          <a:pt x="67" y="133"/>
                        </a:lnTo>
                        <a:lnTo>
                          <a:pt x="75" y="132"/>
                        </a:lnTo>
                        <a:lnTo>
                          <a:pt x="82" y="131"/>
                        </a:lnTo>
                        <a:lnTo>
                          <a:pt x="88" y="129"/>
                        </a:lnTo>
                        <a:lnTo>
                          <a:pt x="93" y="125"/>
                        </a:lnTo>
                        <a:lnTo>
                          <a:pt x="97" y="121"/>
                        </a:lnTo>
                        <a:lnTo>
                          <a:pt x="101" y="116"/>
                        </a:lnTo>
                        <a:lnTo>
                          <a:pt x="103" y="110"/>
                        </a:lnTo>
                        <a:lnTo>
                          <a:pt x="105" y="1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40" name="Freeform 392">
                    <a:extLst>
                      <a:ext uri="{FF2B5EF4-FFF2-40B4-BE49-F238E27FC236}">
                        <a16:creationId xmlns:a16="http://schemas.microsoft.com/office/drawing/2014/main" id="{C7CAF6FC-9A20-91FA-1624-2E7288432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87213" y="2033751"/>
                    <a:ext cx="32189" cy="41845"/>
                  </a:xfrm>
                  <a:custGeom>
                    <a:avLst/>
                    <a:gdLst>
                      <a:gd name="T0" fmla="*/ 23 w 120"/>
                      <a:gd name="T1" fmla="*/ 103 h 156"/>
                      <a:gd name="T2" fmla="*/ 26 w 120"/>
                      <a:gd name="T3" fmla="*/ 116 h 156"/>
                      <a:gd name="T4" fmla="*/ 33 w 120"/>
                      <a:gd name="T5" fmla="*/ 126 h 156"/>
                      <a:gd name="T6" fmla="*/ 46 w 120"/>
                      <a:gd name="T7" fmla="*/ 131 h 156"/>
                      <a:gd name="T8" fmla="*/ 61 w 120"/>
                      <a:gd name="T9" fmla="*/ 133 h 156"/>
                      <a:gd name="T10" fmla="*/ 75 w 120"/>
                      <a:gd name="T11" fmla="*/ 132 h 156"/>
                      <a:gd name="T12" fmla="*/ 85 w 120"/>
                      <a:gd name="T13" fmla="*/ 127 h 156"/>
                      <a:gd name="T14" fmla="*/ 92 w 120"/>
                      <a:gd name="T15" fmla="*/ 120 h 156"/>
                      <a:gd name="T16" fmla="*/ 94 w 120"/>
                      <a:gd name="T17" fmla="*/ 110 h 156"/>
                      <a:gd name="T18" fmla="*/ 93 w 120"/>
                      <a:gd name="T19" fmla="*/ 103 h 156"/>
                      <a:gd name="T20" fmla="*/ 90 w 120"/>
                      <a:gd name="T21" fmla="*/ 98 h 156"/>
                      <a:gd name="T22" fmla="*/ 83 w 120"/>
                      <a:gd name="T23" fmla="*/ 93 h 156"/>
                      <a:gd name="T24" fmla="*/ 72 w 120"/>
                      <a:gd name="T25" fmla="*/ 90 h 156"/>
                      <a:gd name="T26" fmla="*/ 34 w 120"/>
                      <a:gd name="T27" fmla="*/ 80 h 156"/>
                      <a:gd name="T28" fmla="*/ 18 w 120"/>
                      <a:gd name="T29" fmla="*/ 73 h 156"/>
                      <a:gd name="T30" fmla="*/ 9 w 120"/>
                      <a:gd name="T31" fmla="*/ 63 h 156"/>
                      <a:gd name="T32" fmla="*/ 4 w 120"/>
                      <a:gd name="T33" fmla="*/ 50 h 156"/>
                      <a:gd name="T34" fmla="*/ 4 w 120"/>
                      <a:gd name="T35" fmla="*/ 32 h 156"/>
                      <a:gd name="T36" fmla="*/ 9 w 120"/>
                      <a:gd name="T37" fmla="*/ 21 h 156"/>
                      <a:gd name="T38" fmla="*/ 15 w 120"/>
                      <a:gd name="T39" fmla="*/ 14 h 156"/>
                      <a:gd name="T40" fmla="*/ 26 w 120"/>
                      <a:gd name="T41" fmla="*/ 6 h 156"/>
                      <a:gd name="T42" fmla="*/ 47 w 120"/>
                      <a:gd name="T43" fmla="*/ 1 h 156"/>
                      <a:gd name="T44" fmla="*/ 71 w 120"/>
                      <a:gd name="T45" fmla="*/ 1 h 156"/>
                      <a:gd name="T46" fmla="*/ 91 w 120"/>
                      <a:gd name="T47" fmla="*/ 7 h 156"/>
                      <a:gd name="T48" fmla="*/ 104 w 120"/>
                      <a:gd name="T49" fmla="*/ 15 h 156"/>
                      <a:gd name="T50" fmla="*/ 110 w 120"/>
                      <a:gd name="T51" fmla="*/ 22 h 156"/>
                      <a:gd name="T52" fmla="*/ 114 w 120"/>
                      <a:gd name="T53" fmla="*/ 30 h 156"/>
                      <a:gd name="T54" fmla="*/ 115 w 120"/>
                      <a:gd name="T55" fmla="*/ 40 h 156"/>
                      <a:gd name="T56" fmla="*/ 116 w 120"/>
                      <a:gd name="T57" fmla="*/ 45 h 156"/>
                      <a:gd name="T58" fmla="*/ 90 w 120"/>
                      <a:gd name="T59" fmla="*/ 40 h 156"/>
                      <a:gd name="T60" fmla="*/ 86 w 120"/>
                      <a:gd name="T61" fmla="*/ 30 h 156"/>
                      <a:gd name="T62" fmla="*/ 77 w 120"/>
                      <a:gd name="T63" fmla="*/ 24 h 156"/>
                      <a:gd name="T64" fmla="*/ 66 w 120"/>
                      <a:gd name="T65" fmla="*/ 21 h 156"/>
                      <a:gd name="T66" fmla="*/ 52 w 120"/>
                      <a:gd name="T67" fmla="*/ 21 h 156"/>
                      <a:gd name="T68" fmla="*/ 40 w 120"/>
                      <a:gd name="T69" fmla="*/ 23 h 156"/>
                      <a:gd name="T70" fmla="*/ 32 w 120"/>
                      <a:gd name="T71" fmla="*/ 28 h 156"/>
                      <a:gd name="T72" fmla="*/ 28 w 120"/>
                      <a:gd name="T73" fmla="*/ 36 h 156"/>
                      <a:gd name="T74" fmla="*/ 28 w 120"/>
                      <a:gd name="T75" fmla="*/ 45 h 156"/>
                      <a:gd name="T76" fmla="*/ 30 w 120"/>
                      <a:gd name="T77" fmla="*/ 50 h 156"/>
                      <a:gd name="T78" fmla="*/ 39 w 120"/>
                      <a:gd name="T79" fmla="*/ 56 h 156"/>
                      <a:gd name="T80" fmla="*/ 75 w 120"/>
                      <a:gd name="T81" fmla="*/ 65 h 156"/>
                      <a:gd name="T82" fmla="*/ 96 w 120"/>
                      <a:gd name="T83" fmla="*/ 72 h 156"/>
                      <a:gd name="T84" fmla="*/ 110 w 120"/>
                      <a:gd name="T85" fmla="*/ 80 h 156"/>
                      <a:gd name="T86" fmla="*/ 117 w 120"/>
                      <a:gd name="T87" fmla="*/ 91 h 156"/>
                      <a:gd name="T88" fmla="*/ 120 w 120"/>
                      <a:gd name="T89" fmla="*/ 107 h 156"/>
                      <a:gd name="T90" fmla="*/ 119 w 120"/>
                      <a:gd name="T91" fmla="*/ 118 h 156"/>
                      <a:gd name="T92" fmla="*/ 116 w 120"/>
                      <a:gd name="T93" fmla="*/ 127 h 156"/>
                      <a:gd name="T94" fmla="*/ 111 w 120"/>
                      <a:gd name="T95" fmla="*/ 135 h 156"/>
                      <a:gd name="T96" fmla="*/ 104 w 120"/>
                      <a:gd name="T97" fmla="*/ 142 h 156"/>
                      <a:gd name="T98" fmla="*/ 94 w 120"/>
                      <a:gd name="T99" fmla="*/ 148 h 156"/>
                      <a:gd name="T100" fmla="*/ 84 w 120"/>
                      <a:gd name="T101" fmla="*/ 152 h 156"/>
                      <a:gd name="T102" fmla="*/ 59 w 120"/>
                      <a:gd name="T103" fmla="*/ 156 h 156"/>
                      <a:gd name="T104" fmla="*/ 33 w 120"/>
                      <a:gd name="T105" fmla="*/ 151 h 156"/>
                      <a:gd name="T106" fmla="*/ 23 w 120"/>
                      <a:gd name="T107" fmla="*/ 147 h 156"/>
                      <a:gd name="T108" fmla="*/ 15 w 120"/>
                      <a:gd name="T109" fmla="*/ 141 h 156"/>
                      <a:gd name="T110" fmla="*/ 8 w 120"/>
                      <a:gd name="T111" fmla="*/ 134 h 156"/>
                      <a:gd name="T112" fmla="*/ 4 w 120"/>
                      <a:gd name="T113" fmla="*/ 125 h 156"/>
                      <a:gd name="T114" fmla="*/ 1 w 120"/>
                      <a:gd name="T115" fmla="*/ 115 h 156"/>
                      <a:gd name="T116" fmla="*/ 0 w 120"/>
                      <a:gd name="T117" fmla="*/ 103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20" h="156">
                        <a:moveTo>
                          <a:pt x="0" y="103"/>
                        </a:moveTo>
                        <a:lnTo>
                          <a:pt x="23" y="103"/>
                        </a:lnTo>
                        <a:lnTo>
                          <a:pt x="24" y="110"/>
                        </a:lnTo>
                        <a:lnTo>
                          <a:pt x="26" y="116"/>
                        </a:lnTo>
                        <a:lnTo>
                          <a:pt x="29" y="121"/>
                        </a:lnTo>
                        <a:lnTo>
                          <a:pt x="33" y="126"/>
                        </a:lnTo>
                        <a:lnTo>
                          <a:pt x="39" y="129"/>
                        </a:lnTo>
                        <a:lnTo>
                          <a:pt x="46" y="131"/>
                        </a:lnTo>
                        <a:lnTo>
                          <a:pt x="53" y="133"/>
                        </a:lnTo>
                        <a:lnTo>
                          <a:pt x="61" y="133"/>
                        </a:lnTo>
                        <a:lnTo>
                          <a:pt x="68" y="133"/>
                        </a:lnTo>
                        <a:lnTo>
                          <a:pt x="75" y="132"/>
                        </a:lnTo>
                        <a:lnTo>
                          <a:pt x="80" y="130"/>
                        </a:lnTo>
                        <a:lnTo>
                          <a:pt x="85" y="127"/>
                        </a:lnTo>
                        <a:lnTo>
                          <a:pt x="89" y="124"/>
                        </a:lnTo>
                        <a:lnTo>
                          <a:pt x="92" y="120"/>
                        </a:lnTo>
                        <a:lnTo>
                          <a:pt x="94" y="115"/>
                        </a:lnTo>
                        <a:lnTo>
                          <a:pt x="94" y="110"/>
                        </a:lnTo>
                        <a:lnTo>
                          <a:pt x="94" y="107"/>
                        </a:lnTo>
                        <a:lnTo>
                          <a:pt x="93" y="103"/>
                        </a:lnTo>
                        <a:lnTo>
                          <a:pt x="92" y="100"/>
                        </a:lnTo>
                        <a:lnTo>
                          <a:pt x="90" y="98"/>
                        </a:lnTo>
                        <a:lnTo>
                          <a:pt x="87" y="95"/>
                        </a:lnTo>
                        <a:lnTo>
                          <a:pt x="83" y="93"/>
                        </a:lnTo>
                        <a:lnTo>
                          <a:pt x="78" y="91"/>
                        </a:lnTo>
                        <a:lnTo>
                          <a:pt x="72" y="90"/>
                        </a:lnTo>
                        <a:lnTo>
                          <a:pt x="45" y="83"/>
                        </a:lnTo>
                        <a:lnTo>
                          <a:pt x="34" y="80"/>
                        </a:lnTo>
                        <a:lnTo>
                          <a:pt x="25" y="76"/>
                        </a:lnTo>
                        <a:lnTo>
                          <a:pt x="18" y="73"/>
                        </a:lnTo>
                        <a:lnTo>
                          <a:pt x="13" y="68"/>
                        </a:lnTo>
                        <a:lnTo>
                          <a:pt x="9" y="63"/>
                        </a:lnTo>
                        <a:lnTo>
                          <a:pt x="6" y="57"/>
                        </a:lnTo>
                        <a:lnTo>
                          <a:pt x="4" y="50"/>
                        </a:lnTo>
                        <a:lnTo>
                          <a:pt x="4" y="42"/>
                        </a:lnTo>
                        <a:lnTo>
                          <a:pt x="4" y="32"/>
                        </a:lnTo>
                        <a:lnTo>
                          <a:pt x="7" y="24"/>
                        </a:lnTo>
                        <a:lnTo>
                          <a:pt x="9" y="21"/>
                        </a:lnTo>
                        <a:lnTo>
                          <a:pt x="12" y="17"/>
                        </a:lnTo>
                        <a:lnTo>
                          <a:pt x="15" y="14"/>
                        </a:lnTo>
                        <a:lnTo>
                          <a:pt x="18" y="11"/>
                        </a:lnTo>
                        <a:lnTo>
                          <a:pt x="26" y="6"/>
                        </a:lnTo>
                        <a:lnTo>
                          <a:pt x="35" y="3"/>
                        </a:lnTo>
                        <a:lnTo>
                          <a:pt x="47" y="1"/>
                        </a:lnTo>
                        <a:lnTo>
                          <a:pt x="59" y="0"/>
                        </a:lnTo>
                        <a:lnTo>
                          <a:pt x="71" y="1"/>
                        </a:lnTo>
                        <a:lnTo>
                          <a:pt x="82" y="3"/>
                        </a:lnTo>
                        <a:lnTo>
                          <a:pt x="91" y="7"/>
                        </a:lnTo>
                        <a:lnTo>
                          <a:pt x="100" y="12"/>
                        </a:lnTo>
                        <a:lnTo>
                          <a:pt x="104" y="15"/>
                        </a:lnTo>
                        <a:lnTo>
                          <a:pt x="107" y="18"/>
                        </a:lnTo>
                        <a:lnTo>
                          <a:pt x="110" y="22"/>
                        </a:lnTo>
                        <a:lnTo>
                          <a:pt x="112" y="26"/>
                        </a:lnTo>
                        <a:lnTo>
                          <a:pt x="114" y="30"/>
                        </a:lnTo>
                        <a:lnTo>
                          <a:pt x="115" y="34"/>
                        </a:lnTo>
                        <a:lnTo>
                          <a:pt x="115" y="40"/>
                        </a:lnTo>
                        <a:lnTo>
                          <a:pt x="116" y="45"/>
                        </a:lnTo>
                        <a:lnTo>
                          <a:pt x="116" y="45"/>
                        </a:lnTo>
                        <a:lnTo>
                          <a:pt x="91" y="45"/>
                        </a:lnTo>
                        <a:lnTo>
                          <a:pt x="90" y="40"/>
                        </a:lnTo>
                        <a:lnTo>
                          <a:pt x="89" y="34"/>
                        </a:lnTo>
                        <a:lnTo>
                          <a:pt x="86" y="30"/>
                        </a:lnTo>
                        <a:lnTo>
                          <a:pt x="82" y="27"/>
                        </a:lnTo>
                        <a:lnTo>
                          <a:pt x="77" y="24"/>
                        </a:lnTo>
                        <a:lnTo>
                          <a:pt x="72" y="22"/>
                        </a:lnTo>
                        <a:lnTo>
                          <a:pt x="66" y="21"/>
                        </a:lnTo>
                        <a:lnTo>
                          <a:pt x="59" y="21"/>
                        </a:lnTo>
                        <a:lnTo>
                          <a:pt x="52" y="21"/>
                        </a:lnTo>
                        <a:lnTo>
                          <a:pt x="46" y="22"/>
                        </a:lnTo>
                        <a:lnTo>
                          <a:pt x="40" y="23"/>
                        </a:lnTo>
                        <a:lnTo>
                          <a:pt x="35" y="26"/>
                        </a:lnTo>
                        <a:lnTo>
                          <a:pt x="32" y="28"/>
                        </a:lnTo>
                        <a:lnTo>
                          <a:pt x="30" y="32"/>
                        </a:lnTo>
                        <a:lnTo>
                          <a:pt x="28" y="36"/>
                        </a:lnTo>
                        <a:lnTo>
                          <a:pt x="28" y="42"/>
                        </a:lnTo>
                        <a:lnTo>
                          <a:pt x="28" y="45"/>
                        </a:lnTo>
                        <a:lnTo>
                          <a:pt x="29" y="48"/>
                        </a:lnTo>
                        <a:lnTo>
                          <a:pt x="30" y="50"/>
                        </a:lnTo>
                        <a:lnTo>
                          <a:pt x="33" y="53"/>
                        </a:lnTo>
                        <a:lnTo>
                          <a:pt x="39" y="56"/>
                        </a:lnTo>
                        <a:lnTo>
                          <a:pt x="51" y="59"/>
                        </a:lnTo>
                        <a:lnTo>
                          <a:pt x="75" y="65"/>
                        </a:lnTo>
                        <a:lnTo>
                          <a:pt x="86" y="68"/>
                        </a:lnTo>
                        <a:lnTo>
                          <a:pt x="96" y="72"/>
                        </a:lnTo>
                        <a:lnTo>
                          <a:pt x="104" y="76"/>
                        </a:lnTo>
                        <a:lnTo>
                          <a:pt x="110" y="80"/>
                        </a:lnTo>
                        <a:lnTo>
                          <a:pt x="114" y="85"/>
                        </a:lnTo>
                        <a:lnTo>
                          <a:pt x="117" y="91"/>
                        </a:lnTo>
                        <a:lnTo>
                          <a:pt x="119" y="99"/>
                        </a:lnTo>
                        <a:lnTo>
                          <a:pt x="120" y="107"/>
                        </a:lnTo>
                        <a:lnTo>
                          <a:pt x="119" y="113"/>
                        </a:lnTo>
                        <a:lnTo>
                          <a:pt x="119" y="118"/>
                        </a:lnTo>
                        <a:lnTo>
                          <a:pt x="117" y="123"/>
                        </a:lnTo>
                        <a:lnTo>
                          <a:pt x="116" y="127"/>
                        </a:lnTo>
                        <a:lnTo>
                          <a:pt x="113" y="131"/>
                        </a:lnTo>
                        <a:lnTo>
                          <a:pt x="111" y="135"/>
                        </a:lnTo>
                        <a:lnTo>
                          <a:pt x="107" y="139"/>
                        </a:lnTo>
                        <a:lnTo>
                          <a:pt x="104" y="142"/>
                        </a:lnTo>
                        <a:lnTo>
                          <a:pt x="100" y="145"/>
                        </a:lnTo>
                        <a:lnTo>
                          <a:pt x="94" y="148"/>
                        </a:lnTo>
                        <a:lnTo>
                          <a:pt x="89" y="150"/>
                        </a:lnTo>
                        <a:lnTo>
                          <a:pt x="84" y="152"/>
                        </a:lnTo>
                        <a:lnTo>
                          <a:pt x="72" y="155"/>
                        </a:lnTo>
                        <a:lnTo>
                          <a:pt x="59" y="156"/>
                        </a:lnTo>
                        <a:lnTo>
                          <a:pt x="46" y="155"/>
                        </a:lnTo>
                        <a:lnTo>
                          <a:pt x="33" y="151"/>
                        </a:lnTo>
                        <a:lnTo>
                          <a:pt x="28" y="149"/>
                        </a:lnTo>
                        <a:lnTo>
                          <a:pt x="23" y="147"/>
                        </a:lnTo>
                        <a:lnTo>
                          <a:pt x="19" y="145"/>
                        </a:lnTo>
                        <a:lnTo>
                          <a:pt x="15" y="141"/>
                        </a:lnTo>
                        <a:lnTo>
                          <a:pt x="12" y="138"/>
                        </a:lnTo>
                        <a:lnTo>
                          <a:pt x="8" y="134"/>
                        </a:lnTo>
                        <a:lnTo>
                          <a:pt x="6" y="130"/>
                        </a:lnTo>
                        <a:lnTo>
                          <a:pt x="4" y="125"/>
                        </a:lnTo>
                        <a:lnTo>
                          <a:pt x="2" y="120"/>
                        </a:lnTo>
                        <a:lnTo>
                          <a:pt x="1" y="115"/>
                        </a:lnTo>
                        <a:lnTo>
                          <a:pt x="0" y="109"/>
                        </a:lnTo>
                        <a:lnTo>
                          <a:pt x="0" y="10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sp>
            <p:nvSpPr>
              <p:cNvPr id="241" name="Freeform 393">
                <a:extLst>
                  <a:ext uri="{FF2B5EF4-FFF2-40B4-BE49-F238E27FC236}">
                    <a16:creationId xmlns:a16="http://schemas.microsoft.com/office/drawing/2014/main" id="{3840DA7D-FEAB-170C-A615-DC28C4B57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402" y="2989893"/>
                <a:ext cx="69205" cy="67596"/>
              </a:xfrm>
              <a:custGeom>
                <a:avLst/>
                <a:gdLst>
                  <a:gd name="T0" fmla="*/ 0 w 254"/>
                  <a:gd name="T1" fmla="*/ 115 h 255"/>
                  <a:gd name="T2" fmla="*/ 5 w 254"/>
                  <a:gd name="T3" fmla="*/ 89 h 255"/>
                  <a:gd name="T4" fmla="*/ 15 w 254"/>
                  <a:gd name="T5" fmla="*/ 67 h 255"/>
                  <a:gd name="T6" fmla="*/ 28 w 254"/>
                  <a:gd name="T7" fmla="*/ 47 h 255"/>
                  <a:gd name="T8" fmla="*/ 45 w 254"/>
                  <a:gd name="T9" fmla="*/ 29 h 255"/>
                  <a:gd name="T10" fmla="*/ 66 w 254"/>
                  <a:gd name="T11" fmla="*/ 16 h 255"/>
                  <a:gd name="T12" fmla="*/ 89 w 254"/>
                  <a:gd name="T13" fmla="*/ 6 h 255"/>
                  <a:gd name="T14" fmla="*/ 114 w 254"/>
                  <a:gd name="T15" fmla="*/ 1 h 255"/>
                  <a:gd name="T16" fmla="*/ 140 w 254"/>
                  <a:gd name="T17" fmla="*/ 1 h 255"/>
                  <a:gd name="T18" fmla="*/ 165 w 254"/>
                  <a:gd name="T19" fmla="*/ 6 h 255"/>
                  <a:gd name="T20" fmla="*/ 188 w 254"/>
                  <a:gd name="T21" fmla="*/ 16 h 255"/>
                  <a:gd name="T22" fmla="*/ 208 w 254"/>
                  <a:gd name="T23" fmla="*/ 29 h 255"/>
                  <a:gd name="T24" fmla="*/ 226 w 254"/>
                  <a:gd name="T25" fmla="*/ 47 h 255"/>
                  <a:gd name="T26" fmla="*/ 239 w 254"/>
                  <a:gd name="T27" fmla="*/ 67 h 255"/>
                  <a:gd name="T28" fmla="*/ 249 w 254"/>
                  <a:gd name="T29" fmla="*/ 89 h 255"/>
                  <a:gd name="T30" fmla="*/ 254 w 254"/>
                  <a:gd name="T31" fmla="*/ 115 h 255"/>
                  <a:gd name="T32" fmla="*/ 254 w 254"/>
                  <a:gd name="T33" fmla="*/ 141 h 255"/>
                  <a:gd name="T34" fmla="*/ 249 w 254"/>
                  <a:gd name="T35" fmla="*/ 166 h 255"/>
                  <a:gd name="T36" fmla="*/ 239 w 254"/>
                  <a:gd name="T37" fmla="*/ 188 h 255"/>
                  <a:gd name="T38" fmla="*/ 226 w 254"/>
                  <a:gd name="T39" fmla="*/ 209 h 255"/>
                  <a:gd name="T40" fmla="*/ 208 w 254"/>
                  <a:gd name="T41" fmla="*/ 226 h 255"/>
                  <a:gd name="T42" fmla="*/ 188 w 254"/>
                  <a:gd name="T43" fmla="*/ 240 h 255"/>
                  <a:gd name="T44" fmla="*/ 165 w 254"/>
                  <a:gd name="T45" fmla="*/ 249 h 255"/>
                  <a:gd name="T46" fmla="*/ 140 w 254"/>
                  <a:gd name="T47" fmla="*/ 254 h 255"/>
                  <a:gd name="T48" fmla="*/ 114 w 254"/>
                  <a:gd name="T49" fmla="*/ 254 h 255"/>
                  <a:gd name="T50" fmla="*/ 89 w 254"/>
                  <a:gd name="T51" fmla="*/ 249 h 255"/>
                  <a:gd name="T52" fmla="*/ 66 w 254"/>
                  <a:gd name="T53" fmla="*/ 240 h 255"/>
                  <a:gd name="T54" fmla="*/ 45 w 254"/>
                  <a:gd name="T55" fmla="*/ 226 h 255"/>
                  <a:gd name="T56" fmla="*/ 28 w 254"/>
                  <a:gd name="T57" fmla="*/ 209 h 255"/>
                  <a:gd name="T58" fmla="*/ 15 w 254"/>
                  <a:gd name="T59" fmla="*/ 188 h 255"/>
                  <a:gd name="T60" fmla="*/ 5 w 254"/>
                  <a:gd name="T61" fmla="*/ 166 h 255"/>
                  <a:gd name="T62" fmla="*/ 0 w 254"/>
                  <a:gd name="T63" fmla="*/ 14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255">
                    <a:moveTo>
                      <a:pt x="0" y="128"/>
                    </a:moveTo>
                    <a:lnTo>
                      <a:pt x="0" y="115"/>
                    </a:lnTo>
                    <a:lnTo>
                      <a:pt x="2" y="102"/>
                    </a:lnTo>
                    <a:lnTo>
                      <a:pt x="5" y="89"/>
                    </a:lnTo>
                    <a:lnTo>
                      <a:pt x="9" y="78"/>
                    </a:lnTo>
                    <a:lnTo>
                      <a:pt x="15" y="67"/>
                    </a:lnTo>
                    <a:lnTo>
                      <a:pt x="21" y="57"/>
                    </a:lnTo>
                    <a:lnTo>
                      <a:pt x="28" y="47"/>
                    </a:lnTo>
                    <a:lnTo>
                      <a:pt x="36" y="38"/>
                    </a:lnTo>
                    <a:lnTo>
                      <a:pt x="45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0" y="1"/>
                    </a:lnTo>
                    <a:lnTo>
                      <a:pt x="152" y="3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8" y="16"/>
                    </a:lnTo>
                    <a:lnTo>
                      <a:pt x="198" y="22"/>
                    </a:lnTo>
                    <a:lnTo>
                      <a:pt x="208" y="29"/>
                    </a:lnTo>
                    <a:lnTo>
                      <a:pt x="217" y="38"/>
                    </a:lnTo>
                    <a:lnTo>
                      <a:pt x="226" y="47"/>
                    </a:lnTo>
                    <a:lnTo>
                      <a:pt x="233" y="57"/>
                    </a:lnTo>
                    <a:lnTo>
                      <a:pt x="239" y="67"/>
                    </a:lnTo>
                    <a:lnTo>
                      <a:pt x="244" y="78"/>
                    </a:lnTo>
                    <a:lnTo>
                      <a:pt x="249" y="89"/>
                    </a:lnTo>
                    <a:lnTo>
                      <a:pt x="252" y="102"/>
                    </a:lnTo>
                    <a:lnTo>
                      <a:pt x="254" y="115"/>
                    </a:lnTo>
                    <a:lnTo>
                      <a:pt x="254" y="128"/>
                    </a:lnTo>
                    <a:lnTo>
                      <a:pt x="254" y="141"/>
                    </a:lnTo>
                    <a:lnTo>
                      <a:pt x="252" y="154"/>
                    </a:lnTo>
                    <a:lnTo>
                      <a:pt x="249" y="166"/>
                    </a:lnTo>
                    <a:lnTo>
                      <a:pt x="244" y="177"/>
                    </a:lnTo>
                    <a:lnTo>
                      <a:pt x="239" y="188"/>
                    </a:lnTo>
                    <a:lnTo>
                      <a:pt x="233" y="199"/>
                    </a:lnTo>
                    <a:lnTo>
                      <a:pt x="226" y="209"/>
                    </a:lnTo>
                    <a:lnTo>
                      <a:pt x="217" y="218"/>
                    </a:lnTo>
                    <a:lnTo>
                      <a:pt x="208" y="226"/>
                    </a:lnTo>
                    <a:lnTo>
                      <a:pt x="198" y="234"/>
                    </a:lnTo>
                    <a:lnTo>
                      <a:pt x="188" y="240"/>
                    </a:lnTo>
                    <a:lnTo>
                      <a:pt x="177" y="245"/>
                    </a:lnTo>
                    <a:lnTo>
                      <a:pt x="165" y="249"/>
                    </a:lnTo>
                    <a:lnTo>
                      <a:pt x="152" y="252"/>
                    </a:lnTo>
                    <a:lnTo>
                      <a:pt x="140" y="254"/>
                    </a:lnTo>
                    <a:lnTo>
                      <a:pt x="127" y="255"/>
                    </a:lnTo>
                    <a:lnTo>
                      <a:pt x="114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4"/>
                    </a:lnTo>
                    <a:lnTo>
                      <a:pt x="45" y="226"/>
                    </a:lnTo>
                    <a:lnTo>
                      <a:pt x="36" y="218"/>
                    </a:lnTo>
                    <a:lnTo>
                      <a:pt x="28" y="209"/>
                    </a:lnTo>
                    <a:lnTo>
                      <a:pt x="21" y="199"/>
                    </a:lnTo>
                    <a:lnTo>
                      <a:pt x="15" y="188"/>
                    </a:lnTo>
                    <a:lnTo>
                      <a:pt x="9" y="177"/>
                    </a:lnTo>
                    <a:lnTo>
                      <a:pt x="5" y="166"/>
                    </a:lnTo>
                    <a:lnTo>
                      <a:pt x="2" y="154"/>
                    </a:lnTo>
                    <a:lnTo>
                      <a:pt x="0" y="141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2" name="Freeform 394">
                <a:extLst>
                  <a:ext uri="{FF2B5EF4-FFF2-40B4-BE49-F238E27FC236}">
                    <a16:creationId xmlns:a16="http://schemas.microsoft.com/office/drawing/2014/main" id="{D9B84341-01E1-29D4-07EA-43F43DBBE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412" y="2989893"/>
                <a:ext cx="69205" cy="67596"/>
              </a:xfrm>
              <a:custGeom>
                <a:avLst/>
                <a:gdLst>
                  <a:gd name="T0" fmla="*/ 0 w 254"/>
                  <a:gd name="T1" fmla="*/ 115 h 255"/>
                  <a:gd name="T2" fmla="*/ 5 w 254"/>
                  <a:gd name="T3" fmla="*/ 89 h 255"/>
                  <a:gd name="T4" fmla="*/ 15 w 254"/>
                  <a:gd name="T5" fmla="*/ 67 h 255"/>
                  <a:gd name="T6" fmla="*/ 28 w 254"/>
                  <a:gd name="T7" fmla="*/ 47 h 255"/>
                  <a:gd name="T8" fmla="*/ 45 w 254"/>
                  <a:gd name="T9" fmla="*/ 29 h 255"/>
                  <a:gd name="T10" fmla="*/ 66 w 254"/>
                  <a:gd name="T11" fmla="*/ 16 h 255"/>
                  <a:gd name="T12" fmla="*/ 89 w 254"/>
                  <a:gd name="T13" fmla="*/ 6 h 255"/>
                  <a:gd name="T14" fmla="*/ 114 w 254"/>
                  <a:gd name="T15" fmla="*/ 1 h 255"/>
                  <a:gd name="T16" fmla="*/ 140 w 254"/>
                  <a:gd name="T17" fmla="*/ 1 h 255"/>
                  <a:gd name="T18" fmla="*/ 165 w 254"/>
                  <a:gd name="T19" fmla="*/ 6 h 255"/>
                  <a:gd name="T20" fmla="*/ 188 w 254"/>
                  <a:gd name="T21" fmla="*/ 16 h 255"/>
                  <a:gd name="T22" fmla="*/ 208 w 254"/>
                  <a:gd name="T23" fmla="*/ 29 h 255"/>
                  <a:gd name="T24" fmla="*/ 226 w 254"/>
                  <a:gd name="T25" fmla="*/ 47 h 255"/>
                  <a:gd name="T26" fmla="*/ 239 w 254"/>
                  <a:gd name="T27" fmla="*/ 67 h 255"/>
                  <a:gd name="T28" fmla="*/ 249 w 254"/>
                  <a:gd name="T29" fmla="*/ 89 h 255"/>
                  <a:gd name="T30" fmla="*/ 254 w 254"/>
                  <a:gd name="T31" fmla="*/ 115 h 255"/>
                  <a:gd name="T32" fmla="*/ 254 w 254"/>
                  <a:gd name="T33" fmla="*/ 141 h 255"/>
                  <a:gd name="T34" fmla="*/ 249 w 254"/>
                  <a:gd name="T35" fmla="*/ 166 h 255"/>
                  <a:gd name="T36" fmla="*/ 239 w 254"/>
                  <a:gd name="T37" fmla="*/ 188 h 255"/>
                  <a:gd name="T38" fmla="*/ 226 w 254"/>
                  <a:gd name="T39" fmla="*/ 209 h 255"/>
                  <a:gd name="T40" fmla="*/ 208 w 254"/>
                  <a:gd name="T41" fmla="*/ 226 h 255"/>
                  <a:gd name="T42" fmla="*/ 188 w 254"/>
                  <a:gd name="T43" fmla="*/ 240 h 255"/>
                  <a:gd name="T44" fmla="*/ 165 w 254"/>
                  <a:gd name="T45" fmla="*/ 249 h 255"/>
                  <a:gd name="T46" fmla="*/ 140 w 254"/>
                  <a:gd name="T47" fmla="*/ 254 h 255"/>
                  <a:gd name="T48" fmla="*/ 114 w 254"/>
                  <a:gd name="T49" fmla="*/ 254 h 255"/>
                  <a:gd name="T50" fmla="*/ 89 w 254"/>
                  <a:gd name="T51" fmla="*/ 249 h 255"/>
                  <a:gd name="T52" fmla="*/ 66 w 254"/>
                  <a:gd name="T53" fmla="*/ 240 h 255"/>
                  <a:gd name="T54" fmla="*/ 45 w 254"/>
                  <a:gd name="T55" fmla="*/ 226 h 255"/>
                  <a:gd name="T56" fmla="*/ 28 w 254"/>
                  <a:gd name="T57" fmla="*/ 209 h 255"/>
                  <a:gd name="T58" fmla="*/ 15 w 254"/>
                  <a:gd name="T59" fmla="*/ 188 h 255"/>
                  <a:gd name="T60" fmla="*/ 5 w 254"/>
                  <a:gd name="T61" fmla="*/ 166 h 255"/>
                  <a:gd name="T62" fmla="*/ 0 w 254"/>
                  <a:gd name="T63" fmla="*/ 14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255">
                    <a:moveTo>
                      <a:pt x="0" y="128"/>
                    </a:moveTo>
                    <a:lnTo>
                      <a:pt x="0" y="115"/>
                    </a:lnTo>
                    <a:lnTo>
                      <a:pt x="2" y="102"/>
                    </a:lnTo>
                    <a:lnTo>
                      <a:pt x="5" y="89"/>
                    </a:lnTo>
                    <a:lnTo>
                      <a:pt x="9" y="78"/>
                    </a:lnTo>
                    <a:lnTo>
                      <a:pt x="15" y="67"/>
                    </a:lnTo>
                    <a:lnTo>
                      <a:pt x="21" y="57"/>
                    </a:lnTo>
                    <a:lnTo>
                      <a:pt x="28" y="47"/>
                    </a:lnTo>
                    <a:lnTo>
                      <a:pt x="36" y="38"/>
                    </a:lnTo>
                    <a:lnTo>
                      <a:pt x="45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0" y="1"/>
                    </a:lnTo>
                    <a:lnTo>
                      <a:pt x="152" y="3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8" y="16"/>
                    </a:lnTo>
                    <a:lnTo>
                      <a:pt x="198" y="22"/>
                    </a:lnTo>
                    <a:lnTo>
                      <a:pt x="208" y="29"/>
                    </a:lnTo>
                    <a:lnTo>
                      <a:pt x="217" y="38"/>
                    </a:lnTo>
                    <a:lnTo>
                      <a:pt x="226" y="47"/>
                    </a:lnTo>
                    <a:lnTo>
                      <a:pt x="233" y="57"/>
                    </a:lnTo>
                    <a:lnTo>
                      <a:pt x="239" y="67"/>
                    </a:lnTo>
                    <a:lnTo>
                      <a:pt x="244" y="78"/>
                    </a:lnTo>
                    <a:lnTo>
                      <a:pt x="249" y="89"/>
                    </a:lnTo>
                    <a:lnTo>
                      <a:pt x="252" y="102"/>
                    </a:lnTo>
                    <a:lnTo>
                      <a:pt x="254" y="115"/>
                    </a:lnTo>
                    <a:lnTo>
                      <a:pt x="254" y="128"/>
                    </a:lnTo>
                    <a:lnTo>
                      <a:pt x="254" y="141"/>
                    </a:lnTo>
                    <a:lnTo>
                      <a:pt x="252" y="154"/>
                    </a:lnTo>
                    <a:lnTo>
                      <a:pt x="249" y="166"/>
                    </a:lnTo>
                    <a:lnTo>
                      <a:pt x="244" y="177"/>
                    </a:lnTo>
                    <a:lnTo>
                      <a:pt x="239" y="188"/>
                    </a:lnTo>
                    <a:lnTo>
                      <a:pt x="233" y="199"/>
                    </a:lnTo>
                    <a:lnTo>
                      <a:pt x="226" y="209"/>
                    </a:lnTo>
                    <a:lnTo>
                      <a:pt x="217" y="218"/>
                    </a:lnTo>
                    <a:lnTo>
                      <a:pt x="208" y="226"/>
                    </a:lnTo>
                    <a:lnTo>
                      <a:pt x="198" y="234"/>
                    </a:lnTo>
                    <a:lnTo>
                      <a:pt x="188" y="240"/>
                    </a:lnTo>
                    <a:lnTo>
                      <a:pt x="177" y="245"/>
                    </a:lnTo>
                    <a:lnTo>
                      <a:pt x="165" y="249"/>
                    </a:lnTo>
                    <a:lnTo>
                      <a:pt x="152" y="252"/>
                    </a:lnTo>
                    <a:lnTo>
                      <a:pt x="140" y="254"/>
                    </a:lnTo>
                    <a:lnTo>
                      <a:pt x="127" y="255"/>
                    </a:lnTo>
                    <a:lnTo>
                      <a:pt x="114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4"/>
                    </a:lnTo>
                    <a:lnTo>
                      <a:pt x="45" y="226"/>
                    </a:lnTo>
                    <a:lnTo>
                      <a:pt x="36" y="218"/>
                    </a:lnTo>
                    <a:lnTo>
                      <a:pt x="28" y="209"/>
                    </a:lnTo>
                    <a:lnTo>
                      <a:pt x="21" y="199"/>
                    </a:lnTo>
                    <a:lnTo>
                      <a:pt x="15" y="188"/>
                    </a:lnTo>
                    <a:lnTo>
                      <a:pt x="9" y="177"/>
                    </a:lnTo>
                    <a:lnTo>
                      <a:pt x="5" y="166"/>
                    </a:lnTo>
                    <a:lnTo>
                      <a:pt x="2" y="154"/>
                    </a:lnTo>
                    <a:lnTo>
                      <a:pt x="0" y="141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3" name="Freeform 395">
                <a:extLst>
                  <a:ext uri="{FF2B5EF4-FFF2-40B4-BE49-F238E27FC236}">
                    <a16:creationId xmlns:a16="http://schemas.microsoft.com/office/drawing/2014/main" id="{CBE4FD3B-7DD6-F618-4B5B-2D945FAF5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999" y="3194290"/>
                <a:ext cx="67596" cy="67596"/>
              </a:xfrm>
              <a:custGeom>
                <a:avLst/>
                <a:gdLst>
                  <a:gd name="T0" fmla="*/ 1 w 255"/>
                  <a:gd name="T1" fmla="*/ 115 h 255"/>
                  <a:gd name="T2" fmla="*/ 6 w 255"/>
                  <a:gd name="T3" fmla="*/ 90 h 255"/>
                  <a:gd name="T4" fmla="*/ 16 w 255"/>
                  <a:gd name="T5" fmla="*/ 67 h 255"/>
                  <a:gd name="T6" fmla="*/ 30 w 255"/>
                  <a:gd name="T7" fmla="*/ 47 h 255"/>
                  <a:gd name="T8" fmla="*/ 47 w 255"/>
                  <a:gd name="T9" fmla="*/ 30 h 255"/>
                  <a:gd name="T10" fmla="*/ 68 w 255"/>
                  <a:gd name="T11" fmla="*/ 15 h 255"/>
                  <a:gd name="T12" fmla="*/ 90 w 255"/>
                  <a:gd name="T13" fmla="*/ 6 h 255"/>
                  <a:gd name="T14" fmla="*/ 114 w 255"/>
                  <a:gd name="T15" fmla="*/ 1 h 255"/>
                  <a:gd name="T16" fmla="*/ 141 w 255"/>
                  <a:gd name="T17" fmla="*/ 1 h 255"/>
                  <a:gd name="T18" fmla="*/ 165 w 255"/>
                  <a:gd name="T19" fmla="*/ 6 h 255"/>
                  <a:gd name="T20" fmla="*/ 189 w 255"/>
                  <a:gd name="T21" fmla="*/ 15 h 255"/>
                  <a:gd name="T22" fmla="*/ 209 w 255"/>
                  <a:gd name="T23" fmla="*/ 30 h 255"/>
                  <a:gd name="T24" fmla="*/ 226 w 255"/>
                  <a:gd name="T25" fmla="*/ 47 h 255"/>
                  <a:gd name="T26" fmla="*/ 240 w 255"/>
                  <a:gd name="T27" fmla="*/ 67 h 255"/>
                  <a:gd name="T28" fmla="*/ 250 w 255"/>
                  <a:gd name="T29" fmla="*/ 90 h 255"/>
                  <a:gd name="T30" fmla="*/ 255 w 255"/>
                  <a:gd name="T31" fmla="*/ 115 h 255"/>
                  <a:gd name="T32" fmla="*/ 255 w 255"/>
                  <a:gd name="T33" fmla="*/ 140 h 255"/>
                  <a:gd name="T34" fmla="*/ 250 w 255"/>
                  <a:gd name="T35" fmla="*/ 166 h 255"/>
                  <a:gd name="T36" fmla="*/ 240 w 255"/>
                  <a:gd name="T37" fmla="*/ 188 h 255"/>
                  <a:gd name="T38" fmla="*/ 226 w 255"/>
                  <a:gd name="T39" fmla="*/ 209 h 255"/>
                  <a:gd name="T40" fmla="*/ 209 w 255"/>
                  <a:gd name="T41" fmla="*/ 226 h 255"/>
                  <a:gd name="T42" fmla="*/ 189 w 255"/>
                  <a:gd name="T43" fmla="*/ 240 h 255"/>
                  <a:gd name="T44" fmla="*/ 165 w 255"/>
                  <a:gd name="T45" fmla="*/ 249 h 255"/>
                  <a:gd name="T46" fmla="*/ 141 w 255"/>
                  <a:gd name="T47" fmla="*/ 254 h 255"/>
                  <a:gd name="T48" fmla="*/ 114 w 255"/>
                  <a:gd name="T49" fmla="*/ 254 h 255"/>
                  <a:gd name="T50" fmla="*/ 90 w 255"/>
                  <a:gd name="T51" fmla="*/ 249 h 255"/>
                  <a:gd name="T52" fmla="*/ 68 w 255"/>
                  <a:gd name="T53" fmla="*/ 240 h 255"/>
                  <a:gd name="T54" fmla="*/ 47 w 255"/>
                  <a:gd name="T55" fmla="*/ 226 h 255"/>
                  <a:gd name="T56" fmla="*/ 30 w 255"/>
                  <a:gd name="T57" fmla="*/ 209 h 255"/>
                  <a:gd name="T58" fmla="*/ 16 w 255"/>
                  <a:gd name="T59" fmla="*/ 188 h 255"/>
                  <a:gd name="T60" fmla="*/ 6 w 255"/>
                  <a:gd name="T61" fmla="*/ 166 h 255"/>
                  <a:gd name="T62" fmla="*/ 1 w 255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8"/>
                    </a:move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1" y="78"/>
                    </a:lnTo>
                    <a:lnTo>
                      <a:pt x="16" y="67"/>
                    </a:lnTo>
                    <a:lnTo>
                      <a:pt x="22" y="57"/>
                    </a:lnTo>
                    <a:lnTo>
                      <a:pt x="30" y="47"/>
                    </a:lnTo>
                    <a:lnTo>
                      <a:pt x="38" y="38"/>
                    </a:lnTo>
                    <a:lnTo>
                      <a:pt x="47" y="30"/>
                    </a:lnTo>
                    <a:lnTo>
                      <a:pt x="56" y="22"/>
                    </a:lnTo>
                    <a:lnTo>
                      <a:pt x="68" y="15"/>
                    </a:lnTo>
                    <a:lnTo>
                      <a:pt x="78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4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3" y="3"/>
                    </a:lnTo>
                    <a:lnTo>
                      <a:pt x="165" y="6"/>
                    </a:lnTo>
                    <a:lnTo>
                      <a:pt x="178" y="10"/>
                    </a:lnTo>
                    <a:lnTo>
                      <a:pt x="189" y="15"/>
                    </a:lnTo>
                    <a:lnTo>
                      <a:pt x="199" y="22"/>
                    </a:lnTo>
                    <a:lnTo>
                      <a:pt x="209" y="30"/>
                    </a:lnTo>
                    <a:lnTo>
                      <a:pt x="218" y="38"/>
                    </a:lnTo>
                    <a:lnTo>
                      <a:pt x="226" y="47"/>
                    </a:lnTo>
                    <a:lnTo>
                      <a:pt x="233" y="57"/>
                    </a:lnTo>
                    <a:lnTo>
                      <a:pt x="240" y="67"/>
                    </a:lnTo>
                    <a:lnTo>
                      <a:pt x="246" y="78"/>
                    </a:lnTo>
                    <a:lnTo>
                      <a:pt x="250" y="90"/>
                    </a:lnTo>
                    <a:lnTo>
                      <a:pt x="253" y="102"/>
                    </a:lnTo>
                    <a:lnTo>
                      <a:pt x="255" y="115"/>
                    </a:lnTo>
                    <a:lnTo>
                      <a:pt x="255" y="128"/>
                    </a:lnTo>
                    <a:lnTo>
                      <a:pt x="255" y="140"/>
                    </a:lnTo>
                    <a:lnTo>
                      <a:pt x="253" y="154"/>
                    </a:lnTo>
                    <a:lnTo>
                      <a:pt x="250" y="166"/>
                    </a:lnTo>
                    <a:lnTo>
                      <a:pt x="246" y="177"/>
                    </a:lnTo>
                    <a:lnTo>
                      <a:pt x="240" y="188"/>
                    </a:lnTo>
                    <a:lnTo>
                      <a:pt x="233" y="199"/>
                    </a:lnTo>
                    <a:lnTo>
                      <a:pt x="226" y="209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9" y="240"/>
                    </a:lnTo>
                    <a:lnTo>
                      <a:pt x="178" y="245"/>
                    </a:lnTo>
                    <a:lnTo>
                      <a:pt x="165" y="249"/>
                    </a:lnTo>
                    <a:lnTo>
                      <a:pt x="153" y="252"/>
                    </a:lnTo>
                    <a:lnTo>
                      <a:pt x="141" y="254"/>
                    </a:lnTo>
                    <a:lnTo>
                      <a:pt x="128" y="255"/>
                    </a:lnTo>
                    <a:lnTo>
                      <a:pt x="114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8" y="245"/>
                    </a:lnTo>
                    <a:lnTo>
                      <a:pt x="68" y="240"/>
                    </a:lnTo>
                    <a:lnTo>
                      <a:pt x="56" y="233"/>
                    </a:lnTo>
                    <a:lnTo>
                      <a:pt x="47" y="226"/>
                    </a:lnTo>
                    <a:lnTo>
                      <a:pt x="38" y="218"/>
                    </a:lnTo>
                    <a:lnTo>
                      <a:pt x="30" y="209"/>
                    </a:lnTo>
                    <a:lnTo>
                      <a:pt x="22" y="199"/>
                    </a:lnTo>
                    <a:lnTo>
                      <a:pt x="16" y="188"/>
                    </a:lnTo>
                    <a:lnTo>
                      <a:pt x="11" y="177"/>
                    </a:lnTo>
                    <a:lnTo>
                      <a:pt x="6" y="166"/>
                    </a:lnTo>
                    <a:lnTo>
                      <a:pt x="3" y="154"/>
                    </a:lnTo>
                    <a:lnTo>
                      <a:pt x="1" y="14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4" name="Freeform 396">
                <a:extLst>
                  <a:ext uri="{FF2B5EF4-FFF2-40B4-BE49-F238E27FC236}">
                    <a16:creationId xmlns:a16="http://schemas.microsoft.com/office/drawing/2014/main" id="{30DECBF2-5A8C-FC1A-F38E-6E18A0479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999" y="3194290"/>
                <a:ext cx="67596" cy="67596"/>
              </a:xfrm>
              <a:custGeom>
                <a:avLst/>
                <a:gdLst>
                  <a:gd name="T0" fmla="*/ 1 w 255"/>
                  <a:gd name="T1" fmla="*/ 115 h 255"/>
                  <a:gd name="T2" fmla="*/ 6 w 255"/>
                  <a:gd name="T3" fmla="*/ 90 h 255"/>
                  <a:gd name="T4" fmla="*/ 16 w 255"/>
                  <a:gd name="T5" fmla="*/ 67 h 255"/>
                  <a:gd name="T6" fmla="*/ 30 w 255"/>
                  <a:gd name="T7" fmla="*/ 47 h 255"/>
                  <a:gd name="T8" fmla="*/ 47 w 255"/>
                  <a:gd name="T9" fmla="*/ 30 h 255"/>
                  <a:gd name="T10" fmla="*/ 68 w 255"/>
                  <a:gd name="T11" fmla="*/ 15 h 255"/>
                  <a:gd name="T12" fmla="*/ 90 w 255"/>
                  <a:gd name="T13" fmla="*/ 6 h 255"/>
                  <a:gd name="T14" fmla="*/ 114 w 255"/>
                  <a:gd name="T15" fmla="*/ 1 h 255"/>
                  <a:gd name="T16" fmla="*/ 141 w 255"/>
                  <a:gd name="T17" fmla="*/ 1 h 255"/>
                  <a:gd name="T18" fmla="*/ 165 w 255"/>
                  <a:gd name="T19" fmla="*/ 6 h 255"/>
                  <a:gd name="T20" fmla="*/ 189 w 255"/>
                  <a:gd name="T21" fmla="*/ 15 h 255"/>
                  <a:gd name="T22" fmla="*/ 209 w 255"/>
                  <a:gd name="T23" fmla="*/ 30 h 255"/>
                  <a:gd name="T24" fmla="*/ 226 w 255"/>
                  <a:gd name="T25" fmla="*/ 47 h 255"/>
                  <a:gd name="T26" fmla="*/ 240 w 255"/>
                  <a:gd name="T27" fmla="*/ 67 h 255"/>
                  <a:gd name="T28" fmla="*/ 250 w 255"/>
                  <a:gd name="T29" fmla="*/ 90 h 255"/>
                  <a:gd name="T30" fmla="*/ 255 w 255"/>
                  <a:gd name="T31" fmla="*/ 115 h 255"/>
                  <a:gd name="T32" fmla="*/ 255 w 255"/>
                  <a:gd name="T33" fmla="*/ 140 h 255"/>
                  <a:gd name="T34" fmla="*/ 250 w 255"/>
                  <a:gd name="T35" fmla="*/ 166 h 255"/>
                  <a:gd name="T36" fmla="*/ 240 w 255"/>
                  <a:gd name="T37" fmla="*/ 188 h 255"/>
                  <a:gd name="T38" fmla="*/ 226 w 255"/>
                  <a:gd name="T39" fmla="*/ 209 h 255"/>
                  <a:gd name="T40" fmla="*/ 209 w 255"/>
                  <a:gd name="T41" fmla="*/ 226 h 255"/>
                  <a:gd name="T42" fmla="*/ 189 w 255"/>
                  <a:gd name="T43" fmla="*/ 240 h 255"/>
                  <a:gd name="T44" fmla="*/ 165 w 255"/>
                  <a:gd name="T45" fmla="*/ 249 h 255"/>
                  <a:gd name="T46" fmla="*/ 141 w 255"/>
                  <a:gd name="T47" fmla="*/ 254 h 255"/>
                  <a:gd name="T48" fmla="*/ 114 w 255"/>
                  <a:gd name="T49" fmla="*/ 254 h 255"/>
                  <a:gd name="T50" fmla="*/ 90 w 255"/>
                  <a:gd name="T51" fmla="*/ 249 h 255"/>
                  <a:gd name="T52" fmla="*/ 68 w 255"/>
                  <a:gd name="T53" fmla="*/ 240 h 255"/>
                  <a:gd name="T54" fmla="*/ 47 w 255"/>
                  <a:gd name="T55" fmla="*/ 226 h 255"/>
                  <a:gd name="T56" fmla="*/ 30 w 255"/>
                  <a:gd name="T57" fmla="*/ 209 h 255"/>
                  <a:gd name="T58" fmla="*/ 16 w 255"/>
                  <a:gd name="T59" fmla="*/ 188 h 255"/>
                  <a:gd name="T60" fmla="*/ 6 w 255"/>
                  <a:gd name="T61" fmla="*/ 166 h 255"/>
                  <a:gd name="T62" fmla="*/ 1 w 255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8"/>
                    </a:move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1" y="78"/>
                    </a:lnTo>
                    <a:lnTo>
                      <a:pt x="16" y="67"/>
                    </a:lnTo>
                    <a:lnTo>
                      <a:pt x="22" y="57"/>
                    </a:lnTo>
                    <a:lnTo>
                      <a:pt x="30" y="47"/>
                    </a:lnTo>
                    <a:lnTo>
                      <a:pt x="38" y="38"/>
                    </a:lnTo>
                    <a:lnTo>
                      <a:pt x="47" y="30"/>
                    </a:lnTo>
                    <a:lnTo>
                      <a:pt x="56" y="22"/>
                    </a:lnTo>
                    <a:lnTo>
                      <a:pt x="68" y="15"/>
                    </a:lnTo>
                    <a:lnTo>
                      <a:pt x="78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4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3" y="3"/>
                    </a:lnTo>
                    <a:lnTo>
                      <a:pt x="165" y="6"/>
                    </a:lnTo>
                    <a:lnTo>
                      <a:pt x="178" y="10"/>
                    </a:lnTo>
                    <a:lnTo>
                      <a:pt x="189" y="15"/>
                    </a:lnTo>
                    <a:lnTo>
                      <a:pt x="199" y="22"/>
                    </a:lnTo>
                    <a:lnTo>
                      <a:pt x="209" y="30"/>
                    </a:lnTo>
                    <a:lnTo>
                      <a:pt x="218" y="38"/>
                    </a:lnTo>
                    <a:lnTo>
                      <a:pt x="226" y="47"/>
                    </a:lnTo>
                    <a:lnTo>
                      <a:pt x="233" y="57"/>
                    </a:lnTo>
                    <a:lnTo>
                      <a:pt x="240" y="67"/>
                    </a:lnTo>
                    <a:lnTo>
                      <a:pt x="246" y="78"/>
                    </a:lnTo>
                    <a:lnTo>
                      <a:pt x="250" y="90"/>
                    </a:lnTo>
                    <a:lnTo>
                      <a:pt x="253" y="102"/>
                    </a:lnTo>
                    <a:lnTo>
                      <a:pt x="255" y="115"/>
                    </a:lnTo>
                    <a:lnTo>
                      <a:pt x="255" y="128"/>
                    </a:lnTo>
                    <a:lnTo>
                      <a:pt x="255" y="140"/>
                    </a:lnTo>
                    <a:lnTo>
                      <a:pt x="253" y="154"/>
                    </a:lnTo>
                    <a:lnTo>
                      <a:pt x="250" y="166"/>
                    </a:lnTo>
                    <a:lnTo>
                      <a:pt x="246" y="177"/>
                    </a:lnTo>
                    <a:lnTo>
                      <a:pt x="240" y="188"/>
                    </a:lnTo>
                    <a:lnTo>
                      <a:pt x="233" y="199"/>
                    </a:lnTo>
                    <a:lnTo>
                      <a:pt x="226" y="209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9" y="240"/>
                    </a:lnTo>
                    <a:lnTo>
                      <a:pt x="178" y="245"/>
                    </a:lnTo>
                    <a:lnTo>
                      <a:pt x="165" y="249"/>
                    </a:lnTo>
                    <a:lnTo>
                      <a:pt x="153" y="252"/>
                    </a:lnTo>
                    <a:lnTo>
                      <a:pt x="141" y="254"/>
                    </a:lnTo>
                    <a:lnTo>
                      <a:pt x="128" y="255"/>
                    </a:lnTo>
                    <a:lnTo>
                      <a:pt x="114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8" y="245"/>
                    </a:lnTo>
                    <a:lnTo>
                      <a:pt x="68" y="240"/>
                    </a:lnTo>
                    <a:lnTo>
                      <a:pt x="56" y="233"/>
                    </a:lnTo>
                    <a:lnTo>
                      <a:pt x="47" y="226"/>
                    </a:lnTo>
                    <a:lnTo>
                      <a:pt x="38" y="218"/>
                    </a:lnTo>
                    <a:lnTo>
                      <a:pt x="30" y="209"/>
                    </a:lnTo>
                    <a:lnTo>
                      <a:pt x="22" y="199"/>
                    </a:lnTo>
                    <a:lnTo>
                      <a:pt x="16" y="188"/>
                    </a:lnTo>
                    <a:lnTo>
                      <a:pt x="11" y="177"/>
                    </a:lnTo>
                    <a:lnTo>
                      <a:pt x="6" y="166"/>
                    </a:lnTo>
                    <a:lnTo>
                      <a:pt x="3" y="154"/>
                    </a:lnTo>
                    <a:lnTo>
                      <a:pt x="1" y="140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5" name="Freeform 397">
                <a:extLst>
                  <a:ext uri="{FF2B5EF4-FFF2-40B4-BE49-F238E27FC236}">
                    <a16:creationId xmlns:a16="http://schemas.microsoft.com/office/drawing/2014/main" id="{CBCA9EE3-7B36-D3EE-8D93-DD0F53C91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7" y="3603084"/>
                <a:ext cx="69205" cy="69205"/>
              </a:xfrm>
              <a:custGeom>
                <a:avLst/>
                <a:gdLst>
                  <a:gd name="T0" fmla="*/ 0 w 255"/>
                  <a:gd name="T1" fmla="*/ 114 h 255"/>
                  <a:gd name="T2" fmla="*/ 5 w 255"/>
                  <a:gd name="T3" fmla="*/ 90 h 255"/>
                  <a:gd name="T4" fmla="*/ 16 w 255"/>
                  <a:gd name="T5" fmla="*/ 67 h 255"/>
                  <a:gd name="T6" fmla="*/ 29 w 255"/>
                  <a:gd name="T7" fmla="*/ 46 h 255"/>
                  <a:gd name="T8" fmla="*/ 46 w 255"/>
                  <a:gd name="T9" fmla="*/ 30 h 255"/>
                  <a:gd name="T10" fmla="*/ 67 w 255"/>
                  <a:gd name="T11" fmla="*/ 16 h 255"/>
                  <a:gd name="T12" fmla="*/ 90 w 255"/>
                  <a:gd name="T13" fmla="*/ 7 h 255"/>
                  <a:gd name="T14" fmla="*/ 114 w 255"/>
                  <a:gd name="T15" fmla="*/ 1 h 255"/>
                  <a:gd name="T16" fmla="*/ 141 w 255"/>
                  <a:gd name="T17" fmla="*/ 1 h 255"/>
                  <a:gd name="T18" fmla="*/ 165 w 255"/>
                  <a:gd name="T19" fmla="*/ 7 h 255"/>
                  <a:gd name="T20" fmla="*/ 188 w 255"/>
                  <a:gd name="T21" fmla="*/ 16 h 255"/>
                  <a:gd name="T22" fmla="*/ 208 w 255"/>
                  <a:gd name="T23" fmla="*/ 30 h 255"/>
                  <a:gd name="T24" fmla="*/ 225 w 255"/>
                  <a:gd name="T25" fmla="*/ 46 h 255"/>
                  <a:gd name="T26" fmla="*/ 240 w 255"/>
                  <a:gd name="T27" fmla="*/ 67 h 255"/>
                  <a:gd name="T28" fmla="*/ 249 w 255"/>
                  <a:gd name="T29" fmla="*/ 90 h 255"/>
                  <a:gd name="T30" fmla="*/ 254 w 255"/>
                  <a:gd name="T31" fmla="*/ 114 h 255"/>
                  <a:gd name="T32" fmla="*/ 254 w 255"/>
                  <a:gd name="T33" fmla="*/ 141 h 255"/>
                  <a:gd name="T34" fmla="*/ 249 w 255"/>
                  <a:gd name="T35" fmla="*/ 165 h 255"/>
                  <a:gd name="T36" fmla="*/ 240 w 255"/>
                  <a:gd name="T37" fmla="*/ 189 h 255"/>
                  <a:gd name="T38" fmla="*/ 225 w 255"/>
                  <a:gd name="T39" fmla="*/ 209 h 255"/>
                  <a:gd name="T40" fmla="*/ 208 w 255"/>
                  <a:gd name="T41" fmla="*/ 226 h 255"/>
                  <a:gd name="T42" fmla="*/ 188 w 255"/>
                  <a:gd name="T43" fmla="*/ 240 h 255"/>
                  <a:gd name="T44" fmla="*/ 165 w 255"/>
                  <a:gd name="T45" fmla="*/ 250 h 255"/>
                  <a:gd name="T46" fmla="*/ 141 w 255"/>
                  <a:gd name="T47" fmla="*/ 255 h 255"/>
                  <a:gd name="T48" fmla="*/ 114 w 255"/>
                  <a:gd name="T49" fmla="*/ 255 h 255"/>
                  <a:gd name="T50" fmla="*/ 90 w 255"/>
                  <a:gd name="T51" fmla="*/ 250 h 255"/>
                  <a:gd name="T52" fmla="*/ 67 w 255"/>
                  <a:gd name="T53" fmla="*/ 240 h 255"/>
                  <a:gd name="T54" fmla="*/ 46 w 255"/>
                  <a:gd name="T55" fmla="*/ 226 h 255"/>
                  <a:gd name="T56" fmla="*/ 29 w 255"/>
                  <a:gd name="T57" fmla="*/ 209 h 255"/>
                  <a:gd name="T58" fmla="*/ 16 w 255"/>
                  <a:gd name="T59" fmla="*/ 189 h 255"/>
                  <a:gd name="T60" fmla="*/ 5 w 255"/>
                  <a:gd name="T61" fmla="*/ 165 h 255"/>
                  <a:gd name="T62" fmla="*/ 0 w 255"/>
                  <a:gd name="T63" fmla="*/ 14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8"/>
                    </a:moveTo>
                    <a:lnTo>
                      <a:pt x="0" y="114"/>
                    </a:lnTo>
                    <a:lnTo>
                      <a:pt x="2" y="102"/>
                    </a:lnTo>
                    <a:lnTo>
                      <a:pt x="5" y="90"/>
                    </a:lnTo>
                    <a:lnTo>
                      <a:pt x="10" y="78"/>
                    </a:lnTo>
                    <a:lnTo>
                      <a:pt x="16" y="67"/>
                    </a:lnTo>
                    <a:lnTo>
                      <a:pt x="22" y="56"/>
                    </a:lnTo>
                    <a:lnTo>
                      <a:pt x="29" y="46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7" y="16"/>
                    </a:lnTo>
                    <a:lnTo>
                      <a:pt x="78" y="11"/>
                    </a:lnTo>
                    <a:lnTo>
                      <a:pt x="90" y="7"/>
                    </a:lnTo>
                    <a:lnTo>
                      <a:pt x="102" y="2"/>
                    </a:lnTo>
                    <a:lnTo>
                      <a:pt x="114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3" y="2"/>
                    </a:lnTo>
                    <a:lnTo>
                      <a:pt x="165" y="7"/>
                    </a:lnTo>
                    <a:lnTo>
                      <a:pt x="178" y="11"/>
                    </a:lnTo>
                    <a:lnTo>
                      <a:pt x="188" y="16"/>
                    </a:lnTo>
                    <a:lnTo>
                      <a:pt x="199" y="22"/>
                    </a:lnTo>
                    <a:lnTo>
                      <a:pt x="208" y="30"/>
                    </a:lnTo>
                    <a:lnTo>
                      <a:pt x="217" y="38"/>
                    </a:lnTo>
                    <a:lnTo>
                      <a:pt x="225" y="46"/>
                    </a:lnTo>
                    <a:lnTo>
                      <a:pt x="234" y="56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49" y="90"/>
                    </a:lnTo>
                    <a:lnTo>
                      <a:pt x="253" y="102"/>
                    </a:lnTo>
                    <a:lnTo>
                      <a:pt x="254" y="114"/>
                    </a:lnTo>
                    <a:lnTo>
                      <a:pt x="255" y="128"/>
                    </a:lnTo>
                    <a:lnTo>
                      <a:pt x="254" y="141"/>
                    </a:lnTo>
                    <a:lnTo>
                      <a:pt x="253" y="153"/>
                    </a:lnTo>
                    <a:lnTo>
                      <a:pt x="249" y="165"/>
                    </a:lnTo>
                    <a:lnTo>
                      <a:pt x="245" y="177"/>
                    </a:lnTo>
                    <a:lnTo>
                      <a:pt x="240" y="189"/>
                    </a:lnTo>
                    <a:lnTo>
                      <a:pt x="234" y="199"/>
                    </a:lnTo>
                    <a:lnTo>
                      <a:pt x="225" y="209"/>
                    </a:lnTo>
                    <a:lnTo>
                      <a:pt x="217" y="218"/>
                    </a:lnTo>
                    <a:lnTo>
                      <a:pt x="208" y="226"/>
                    </a:lnTo>
                    <a:lnTo>
                      <a:pt x="199" y="233"/>
                    </a:lnTo>
                    <a:lnTo>
                      <a:pt x="188" y="240"/>
                    </a:lnTo>
                    <a:lnTo>
                      <a:pt x="178" y="246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8" y="255"/>
                    </a:lnTo>
                    <a:lnTo>
                      <a:pt x="114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8" y="246"/>
                    </a:lnTo>
                    <a:lnTo>
                      <a:pt x="67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6" y="189"/>
                    </a:lnTo>
                    <a:lnTo>
                      <a:pt x="10" y="177"/>
                    </a:lnTo>
                    <a:lnTo>
                      <a:pt x="5" y="165"/>
                    </a:lnTo>
                    <a:lnTo>
                      <a:pt x="2" y="153"/>
                    </a:lnTo>
                    <a:lnTo>
                      <a:pt x="0" y="141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6" name="Freeform 398">
                <a:extLst>
                  <a:ext uri="{FF2B5EF4-FFF2-40B4-BE49-F238E27FC236}">
                    <a16:creationId xmlns:a16="http://schemas.microsoft.com/office/drawing/2014/main" id="{84C70589-81C4-3C86-535E-E87630A3A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27" y="3603084"/>
                <a:ext cx="69205" cy="69205"/>
              </a:xfrm>
              <a:custGeom>
                <a:avLst/>
                <a:gdLst>
                  <a:gd name="T0" fmla="*/ 0 w 255"/>
                  <a:gd name="T1" fmla="*/ 114 h 255"/>
                  <a:gd name="T2" fmla="*/ 5 w 255"/>
                  <a:gd name="T3" fmla="*/ 90 h 255"/>
                  <a:gd name="T4" fmla="*/ 16 w 255"/>
                  <a:gd name="T5" fmla="*/ 67 h 255"/>
                  <a:gd name="T6" fmla="*/ 29 w 255"/>
                  <a:gd name="T7" fmla="*/ 46 h 255"/>
                  <a:gd name="T8" fmla="*/ 46 w 255"/>
                  <a:gd name="T9" fmla="*/ 30 h 255"/>
                  <a:gd name="T10" fmla="*/ 67 w 255"/>
                  <a:gd name="T11" fmla="*/ 16 h 255"/>
                  <a:gd name="T12" fmla="*/ 90 w 255"/>
                  <a:gd name="T13" fmla="*/ 7 h 255"/>
                  <a:gd name="T14" fmla="*/ 114 w 255"/>
                  <a:gd name="T15" fmla="*/ 1 h 255"/>
                  <a:gd name="T16" fmla="*/ 141 w 255"/>
                  <a:gd name="T17" fmla="*/ 1 h 255"/>
                  <a:gd name="T18" fmla="*/ 165 w 255"/>
                  <a:gd name="T19" fmla="*/ 7 h 255"/>
                  <a:gd name="T20" fmla="*/ 188 w 255"/>
                  <a:gd name="T21" fmla="*/ 16 h 255"/>
                  <a:gd name="T22" fmla="*/ 208 w 255"/>
                  <a:gd name="T23" fmla="*/ 30 h 255"/>
                  <a:gd name="T24" fmla="*/ 225 w 255"/>
                  <a:gd name="T25" fmla="*/ 46 h 255"/>
                  <a:gd name="T26" fmla="*/ 240 w 255"/>
                  <a:gd name="T27" fmla="*/ 67 h 255"/>
                  <a:gd name="T28" fmla="*/ 249 w 255"/>
                  <a:gd name="T29" fmla="*/ 90 h 255"/>
                  <a:gd name="T30" fmla="*/ 254 w 255"/>
                  <a:gd name="T31" fmla="*/ 114 h 255"/>
                  <a:gd name="T32" fmla="*/ 254 w 255"/>
                  <a:gd name="T33" fmla="*/ 141 h 255"/>
                  <a:gd name="T34" fmla="*/ 249 w 255"/>
                  <a:gd name="T35" fmla="*/ 165 h 255"/>
                  <a:gd name="T36" fmla="*/ 240 w 255"/>
                  <a:gd name="T37" fmla="*/ 189 h 255"/>
                  <a:gd name="T38" fmla="*/ 225 w 255"/>
                  <a:gd name="T39" fmla="*/ 209 h 255"/>
                  <a:gd name="T40" fmla="*/ 208 w 255"/>
                  <a:gd name="T41" fmla="*/ 226 h 255"/>
                  <a:gd name="T42" fmla="*/ 188 w 255"/>
                  <a:gd name="T43" fmla="*/ 240 h 255"/>
                  <a:gd name="T44" fmla="*/ 165 w 255"/>
                  <a:gd name="T45" fmla="*/ 250 h 255"/>
                  <a:gd name="T46" fmla="*/ 141 w 255"/>
                  <a:gd name="T47" fmla="*/ 255 h 255"/>
                  <a:gd name="T48" fmla="*/ 114 w 255"/>
                  <a:gd name="T49" fmla="*/ 255 h 255"/>
                  <a:gd name="T50" fmla="*/ 90 w 255"/>
                  <a:gd name="T51" fmla="*/ 250 h 255"/>
                  <a:gd name="T52" fmla="*/ 67 w 255"/>
                  <a:gd name="T53" fmla="*/ 240 h 255"/>
                  <a:gd name="T54" fmla="*/ 46 w 255"/>
                  <a:gd name="T55" fmla="*/ 226 h 255"/>
                  <a:gd name="T56" fmla="*/ 29 w 255"/>
                  <a:gd name="T57" fmla="*/ 209 h 255"/>
                  <a:gd name="T58" fmla="*/ 16 w 255"/>
                  <a:gd name="T59" fmla="*/ 189 h 255"/>
                  <a:gd name="T60" fmla="*/ 5 w 255"/>
                  <a:gd name="T61" fmla="*/ 165 h 255"/>
                  <a:gd name="T62" fmla="*/ 0 w 255"/>
                  <a:gd name="T63" fmla="*/ 14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8"/>
                    </a:moveTo>
                    <a:lnTo>
                      <a:pt x="0" y="114"/>
                    </a:lnTo>
                    <a:lnTo>
                      <a:pt x="2" y="102"/>
                    </a:lnTo>
                    <a:lnTo>
                      <a:pt x="5" y="90"/>
                    </a:lnTo>
                    <a:lnTo>
                      <a:pt x="10" y="78"/>
                    </a:lnTo>
                    <a:lnTo>
                      <a:pt x="16" y="67"/>
                    </a:lnTo>
                    <a:lnTo>
                      <a:pt x="22" y="56"/>
                    </a:lnTo>
                    <a:lnTo>
                      <a:pt x="29" y="46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7" y="16"/>
                    </a:lnTo>
                    <a:lnTo>
                      <a:pt x="78" y="11"/>
                    </a:lnTo>
                    <a:lnTo>
                      <a:pt x="90" y="7"/>
                    </a:lnTo>
                    <a:lnTo>
                      <a:pt x="102" y="2"/>
                    </a:lnTo>
                    <a:lnTo>
                      <a:pt x="114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3" y="2"/>
                    </a:lnTo>
                    <a:lnTo>
                      <a:pt x="165" y="7"/>
                    </a:lnTo>
                    <a:lnTo>
                      <a:pt x="178" y="11"/>
                    </a:lnTo>
                    <a:lnTo>
                      <a:pt x="188" y="16"/>
                    </a:lnTo>
                    <a:lnTo>
                      <a:pt x="199" y="22"/>
                    </a:lnTo>
                    <a:lnTo>
                      <a:pt x="208" y="30"/>
                    </a:lnTo>
                    <a:lnTo>
                      <a:pt x="217" y="38"/>
                    </a:lnTo>
                    <a:lnTo>
                      <a:pt x="225" y="46"/>
                    </a:lnTo>
                    <a:lnTo>
                      <a:pt x="234" y="56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49" y="90"/>
                    </a:lnTo>
                    <a:lnTo>
                      <a:pt x="253" y="102"/>
                    </a:lnTo>
                    <a:lnTo>
                      <a:pt x="254" y="114"/>
                    </a:lnTo>
                    <a:lnTo>
                      <a:pt x="255" y="128"/>
                    </a:lnTo>
                    <a:lnTo>
                      <a:pt x="254" y="141"/>
                    </a:lnTo>
                    <a:lnTo>
                      <a:pt x="253" y="153"/>
                    </a:lnTo>
                    <a:lnTo>
                      <a:pt x="249" y="165"/>
                    </a:lnTo>
                    <a:lnTo>
                      <a:pt x="245" y="177"/>
                    </a:lnTo>
                    <a:lnTo>
                      <a:pt x="240" y="189"/>
                    </a:lnTo>
                    <a:lnTo>
                      <a:pt x="234" y="199"/>
                    </a:lnTo>
                    <a:lnTo>
                      <a:pt x="225" y="209"/>
                    </a:lnTo>
                    <a:lnTo>
                      <a:pt x="217" y="218"/>
                    </a:lnTo>
                    <a:lnTo>
                      <a:pt x="208" y="226"/>
                    </a:lnTo>
                    <a:lnTo>
                      <a:pt x="199" y="233"/>
                    </a:lnTo>
                    <a:lnTo>
                      <a:pt x="188" y="240"/>
                    </a:lnTo>
                    <a:lnTo>
                      <a:pt x="178" y="246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8" y="255"/>
                    </a:lnTo>
                    <a:lnTo>
                      <a:pt x="114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8" y="246"/>
                    </a:lnTo>
                    <a:lnTo>
                      <a:pt x="67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6" y="189"/>
                    </a:lnTo>
                    <a:lnTo>
                      <a:pt x="10" y="177"/>
                    </a:lnTo>
                    <a:lnTo>
                      <a:pt x="5" y="165"/>
                    </a:lnTo>
                    <a:lnTo>
                      <a:pt x="2" y="153"/>
                    </a:lnTo>
                    <a:lnTo>
                      <a:pt x="0" y="141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7" name="Freeform 399">
                <a:extLst>
                  <a:ext uri="{FF2B5EF4-FFF2-40B4-BE49-F238E27FC236}">
                    <a16:creationId xmlns:a16="http://schemas.microsoft.com/office/drawing/2014/main" id="{5B97ADC4-5FA1-DCE4-94BE-587C3455D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234" y="1098819"/>
                <a:ext cx="69205" cy="69205"/>
              </a:xfrm>
              <a:custGeom>
                <a:avLst/>
                <a:gdLst>
                  <a:gd name="T0" fmla="*/ 1 w 255"/>
                  <a:gd name="T1" fmla="*/ 115 h 256"/>
                  <a:gd name="T2" fmla="*/ 6 w 255"/>
                  <a:gd name="T3" fmla="*/ 90 h 256"/>
                  <a:gd name="T4" fmla="*/ 15 w 255"/>
                  <a:gd name="T5" fmla="*/ 68 h 256"/>
                  <a:gd name="T6" fmla="*/ 29 w 255"/>
                  <a:gd name="T7" fmla="*/ 47 h 256"/>
                  <a:gd name="T8" fmla="*/ 46 w 255"/>
                  <a:gd name="T9" fmla="*/ 30 h 256"/>
                  <a:gd name="T10" fmla="*/ 67 w 255"/>
                  <a:gd name="T11" fmla="*/ 16 h 256"/>
                  <a:gd name="T12" fmla="*/ 89 w 255"/>
                  <a:gd name="T13" fmla="*/ 7 h 256"/>
                  <a:gd name="T14" fmla="*/ 115 w 255"/>
                  <a:gd name="T15" fmla="*/ 1 h 256"/>
                  <a:gd name="T16" fmla="*/ 140 w 255"/>
                  <a:gd name="T17" fmla="*/ 1 h 256"/>
                  <a:gd name="T18" fmla="*/ 165 w 255"/>
                  <a:gd name="T19" fmla="*/ 7 h 256"/>
                  <a:gd name="T20" fmla="*/ 188 w 255"/>
                  <a:gd name="T21" fmla="*/ 16 h 256"/>
                  <a:gd name="T22" fmla="*/ 208 w 255"/>
                  <a:gd name="T23" fmla="*/ 30 h 256"/>
                  <a:gd name="T24" fmla="*/ 226 w 255"/>
                  <a:gd name="T25" fmla="*/ 47 h 256"/>
                  <a:gd name="T26" fmla="*/ 240 w 255"/>
                  <a:gd name="T27" fmla="*/ 68 h 256"/>
                  <a:gd name="T28" fmla="*/ 249 w 255"/>
                  <a:gd name="T29" fmla="*/ 90 h 256"/>
                  <a:gd name="T30" fmla="*/ 254 w 255"/>
                  <a:gd name="T31" fmla="*/ 115 h 256"/>
                  <a:gd name="T32" fmla="*/ 254 w 255"/>
                  <a:gd name="T33" fmla="*/ 141 h 256"/>
                  <a:gd name="T34" fmla="*/ 249 w 255"/>
                  <a:gd name="T35" fmla="*/ 166 h 256"/>
                  <a:gd name="T36" fmla="*/ 240 w 255"/>
                  <a:gd name="T37" fmla="*/ 189 h 256"/>
                  <a:gd name="T38" fmla="*/ 226 w 255"/>
                  <a:gd name="T39" fmla="*/ 209 h 256"/>
                  <a:gd name="T40" fmla="*/ 208 w 255"/>
                  <a:gd name="T41" fmla="*/ 226 h 256"/>
                  <a:gd name="T42" fmla="*/ 188 w 255"/>
                  <a:gd name="T43" fmla="*/ 241 h 256"/>
                  <a:gd name="T44" fmla="*/ 165 w 255"/>
                  <a:gd name="T45" fmla="*/ 250 h 256"/>
                  <a:gd name="T46" fmla="*/ 140 w 255"/>
                  <a:gd name="T47" fmla="*/ 255 h 256"/>
                  <a:gd name="T48" fmla="*/ 115 w 255"/>
                  <a:gd name="T49" fmla="*/ 255 h 256"/>
                  <a:gd name="T50" fmla="*/ 89 w 255"/>
                  <a:gd name="T51" fmla="*/ 250 h 256"/>
                  <a:gd name="T52" fmla="*/ 67 w 255"/>
                  <a:gd name="T53" fmla="*/ 241 h 256"/>
                  <a:gd name="T54" fmla="*/ 46 w 255"/>
                  <a:gd name="T55" fmla="*/ 226 h 256"/>
                  <a:gd name="T56" fmla="*/ 29 w 255"/>
                  <a:gd name="T57" fmla="*/ 209 h 256"/>
                  <a:gd name="T58" fmla="*/ 15 w 255"/>
                  <a:gd name="T59" fmla="*/ 189 h 256"/>
                  <a:gd name="T60" fmla="*/ 6 w 255"/>
                  <a:gd name="T61" fmla="*/ 166 h 256"/>
                  <a:gd name="T62" fmla="*/ 1 w 255"/>
                  <a:gd name="T63" fmla="*/ 14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6">
                    <a:moveTo>
                      <a:pt x="0" y="129"/>
                    </a:move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8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7" y="23"/>
                    </a:lnTo>
                    <a:lnTo>
                      <a:pt x="67" y="16"/>
                    </a:lnTo>
                    <a:lnTo>
                      <a:pt x="78" y="11"/>
                    </a:lnTo>
                    <a:lnTo>
                      <a:pt x="89" y="7"/>
                    </a:lnTo>
                    <a:lnTo>
                      <a:pt x="101" y="3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40" y="1"/>
                    </a:lnTo>
                    <a:lnTo>
                      <a:pt x="153" y="3"/>
                    </a:lnTo>
                    <a:lnTo>
                      <a:pt x="165" y="7"/>
                    </a:lnTo>
                    <a:lnTo>
                      <a:pt x="177" y="11"/>
                    </a:lnTo>
                    <a:lnTo>
                      <a:pt x="188" y="16"/>
                    </a:lnTo>
                    <a:lnTo>
                      <a:pt x="199" y="23"/>
                    </a:lnTo>
                    <a:lnTo>
                      <a:pt x="208" y="30"/>
                    </a:lnTo>
                    <a:lnTo>
                      <a:pt x="217" y="38"/>
                    </a:lnTo>
                    <a:lnTo>
                      <a:pt x="226" y="47"/>
                    </a:lnTo>
                    <a:lnTo>
                      <a:pt x="233" y="57"/>
                    </a:lnTo>
                    <a:lnTo>
                      <a:pt x="240" y="68"/>
                    </a:lnTo>
                    <a:lnTo>
                      <a:pt x="245" y="79"/>
                    </a:lnTo>
                    <a:lnTo>
                      <a:pt x="249" y="90"/>
                    </a:lnTo>
                    <a:lnTo>
                      <a:pt x="252" y="102"/>
                    </a:lnTo>
                    <a:lnTo>
                      <a:pt x="254" y="115"/>
                    </a:lnTo>
                    <a:lnTo>
                      <a:pt x="255" y="129"/>
                    </a:lnTo>
                    <a:lnTo>
                      <a:pt x="254" y="141"/>
                    </a:lnTo>
                    <a:lnTo>
                      <a:pt x="252" y="154"/>
                    </a:lnTo>
                    <a:lnTo>
                      <a:pt x="249" y="166"/>
                    </a:lnTo>
                    <a:lnTo>
                      <a:pt x="245" y="177"/>
                    </a:lnTo>
                    <a:lnTo>
                      <a:pt x="240" y="189"/>
                    </a:lnTo>
                    <a:lnTo>
                      <a:pt x="233" y="200"/>
                    </a:lnTo>
                    <a:lnTo>
                      <a:pt x="226" y="209"/>
                    </a:lnTo>
                    <a:lnTo>
                      <a:pt x="217" y="218"/>
                    </a:lnTo>
                    <a:lnTo>
                      <a:pt x="208" y="226"/>
                    </a:lnTo>
                    <a:lnTo>
                      <a:pt x="199" y="233"/>
                    </a:lnTo>
                    <a:lnTo>
                      <a:pt x="188" y="241"/>
                    </a:lnTo>
                    <a:lnTo>
                      <a:pt x="177" y="246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0" y="255"/>
                    </a:lnTo>
                    <a:lnTo>
                      <a:pt x="128" y="256"/>
                    </a:lnTo>
                    <a:lnTo>
                      <a:pt x="115" y="255"/>
                    </a:lnTo>
                    <a:lnTo>
                      <a:pt x="101" y="253"/>
                    </a:lnTo>
                    <a:lnTo>
                      <a:pt x="89" y="250"/>
                    </a:lnTo>
                    <a:lnTo>
                      <a:pt x="78" y="246"/>
                    </a:lnTo>
                    <a:lnTo>
                      <a:pt x="67" y="241"/>
                    </a:lnTo>
                    <a:lnTo>
                      <a:pt x="57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200"/>
                    </a:lnTo>
                    <a:lnTo>
                      <a:pt x="15" y="189"/>
                    </a:lnTo>
                    <a:lnTo>
                      <a:pt x="10" y="177"/>
                    </a:lnTo>
                    <a:lnTo>
                      <a:pt x="6" y="166"/>
                    </a:lnTo>
                    <a:lnTo>
                      <a:pt x="3" y="154"/>
                    </a:lnTo>
                    <a:lnTo>
                      <a:pt x="1" y="141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8" name="Freeform 400">
                <a:extLst>
                  <a:ext uri="{FF2B5EF4-FFF2-40B4-BE49-F238E27FC236}">
                    <a16:creationId xmlns:a16="http://schemas.microsoft.com/office/drawing/2014/main" id="{1AAB6269-C4CA-33BD-55CA-350323F81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234" y="1098819"/>
                <a:ext cx="69205" cy="69205"/>
              </a:xfrm>
              <a:custGeom>
                <a:avLst/>
                <a:gdLst>
                  <a:gd name="T0" fmla="*/ 1 w 255"/>
                  <a:gd name="T1" fmla="*/ 115 h 256"/>
                  <a:gd name="T2" fmla="*/ 6 w 255"/>
                  <a:gd name="T3" fmla="*/ 90 h 256"/>
                  <a:gd name="T4" fmla="*/ 15 w 255"/>
                  <a:gd name="T5" fmla="*/ 68 h 256"/>
                  <a:gd name="T6" fmla="*/ 29 w 255"/>
                  <a:gd name="T7" fmla="*/ 47 h 256"/>
                  <a:gd name="T8" fmla="*/ 46 w 255"/>
                  <a:gd name="T9" fmla="*/ 30 h 256"/>
                  <a:gd name="T10" fmla="*/ 67 w 255"/>
                  <a:gd name="T11" fmla="*/ 16 h 256"/>
                  <a:gd name="T12" fmla="*/ 89 w 255"/>
                  <a:gd name="T13" fmla="*/ 7 h 256"/>
                  <a:gd name="T14" fmla="*/ 115 w 255"/>
                  <a:gd name="T15" fmla="*/ 1 h 256"/>
                  <a:gd name="T16" fmla="*/ 140 w 255"/>
                  <a:gd name="T17" fmla="*/ 1 h 256"/>
                  <a:gd name="T18" fmla="*/ 165 w 255"/>
                  <a:gd name="T19" fmla="*/ 7 h 256"/>
                  <a:gd name="T20" fmla="*/ 188 w 255"/>
                  <a:gd name="T21" fmla="*/ 16 h 256"/>
                  <a:gd name="T22" fmla="*/ 208 w 255"/>
                  <a:gd name="T23" fmla="*/ 30 h 256"/>
                  <a:gd name="T24" fmla="*/ 226 w 255"/>
                  <a:gd name="T25" fmla="*/ 47 h 256"/>
                  <a:gd name="T26" fmla="*/ 240 w 255"/>
                  <a:gd name="T27" fmla="*/ 68 h 256"/>
                  <a:gd name="T28" fmla="*/ 249 w 255"/>
                  <a:gd name="T29" fmla="*/ 90 h 256"/>
                  <a:gd name="T30" fmla="*/ 254 w 255"/>
                  <a:gd name="T31" fmla="*/ 115 h 256"/>
                  <a:gd name="T32" fmla="*/ 254 w 255"/>
                  <a:gd name="T33" fmla="*/ 141 h 256"/>
                  <a:gd name="T34" fmla="*/ 249 w 255"/>
                  <a:gd name="T35" fmla="*/ 166 h 256"/>
                  <a:gd name="T36" fmla="*/ 240 w 255"/>
                  <a:gd name="T37" fmla="*/ 189 h 256"/>
                  <a:gd name="T38" fmla="*/ 226 w 255"/>
                  <a:gd name="T39" fmla="*/ 209 h 256"/>
                  <a:gd name="T40" fmla="*/ 208 w 255"/>
                  <a:gd name="T41" fmla="*/ 226 h 256"/>
                  <a:gd name="T42" fmla="*/ 188 w 255"/>
                  <a:gd name="T43" fmla="*/ 241 h 256"/>
                  <a:gd name="T44" fmla="*/ 165 w 255"/>
                  <a:gd name="T45" fmla="*/ 250 h 256"/>
                  <a:gd name="T46" fmla="*/ 140 w 255"/>
                  <a:gd name="T47" fmla="*/ 255 h 256"/>
                  <a:gd name="T48" fmla="*/ 115 w 255"/>
                  <a:gd name="T49" fmla="*/ 255 h 256"/>
                  <a:gd name="T50" fmla="*/ 89 w 255"/>
                  <a:gd name="T51" fmla="*/ 250 h 256"/>
                  <a:gd name="T52" fmla="*/ 67 w 255"/>
                  <a:gd name="T53" fmla="*/ 241 h 256"/>
                  <a:gd name="T54" fmla="*/ 46 w 255"/>
                  <a:gd name="T55" fmla="*/ 226 h 256"/>
                  <a:gd name="T56" fmla="*/ 29 w 255"/>
                  <a:gd name="T57" fmla="*/ 209 h 256"/>
                  <a:gd name="T58" fmla="*/ 15 w 255"/>
                  <a:gd name="T59" fmla="*/ 189 h 256"/>
                  <a:gd name="T60" fmla="*/ 6 w 255"/>
                  <a:gd name="T61" fmla="*/ 166 h 256"/>
                  <a:gd name="T62" fmla="*/ 1 w 255"/>
                  <a:gd name="T63" fmla="*/ 14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6">
                    <a:moveTo>
                      <a:pt x="0" y="129"/>
                    </a:move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8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7" y="23"/>
                    </a:lnTo>
                    <a:lnTo>
                      <a:pt x="67" y="16"/>
                    </a:lnTo>
                    <a:lnTo>
                      <a:pt x="78" y="11"/>
                    </a:lnTo>
                    <a:lnTo>
                      <a:pt x="89" y="7"/>
                    </a:lnTo>
                    <a:lnTo>
                      <a:pt x="101" y="3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40" y="1"/>
                    </a:lnTo>
                    <a:lnTo>
                      <a:pt x="153" y="3"/>
                    </a:lnTo>
                    <a:lnTo>
                      <a:pt x="165" y="7"/>
                    </a:lnTo>
                    <a:lnTo>
                      <a:pt x="177" y="11"/>
                    </a:lnTo>
                    <a:lnTo>
                      <a:pt x="188" y="16"/>
                    </a:lnTo>
                    <a:lnTo>
                      <a:pt x="199" y="23"/>
                    </a:lnTo>
                    <a:lnTo>
                      <a:pt x="208" y="30"/>
                    </a:lnTo>
                    <a:lnTo>
                      <a:pt x="217" y="38"/>
                    </a:lnTo>
                    <a:lnTo>
                      <a:pt x="226" y="47"/>
                    </a:lnTo>
                    <a:lnTo>
                      <a:pt x="233" y="57"/>
                    </a:lnTo>
                    <a:lnTo>
                      <a:pt x="240" y="68"/>
                    </a:lnTo>
                    <a:lnTo>
                      <a:pt x="245" y="79"/>
                    </a:lnTo>
                    <a:lnTo>
                      <a:pt x="249" y="90"/>
                    </a:lnTo>
                    <a:lnTo>
                      <a:pt x="252" y="102"/>
                    </a:lnTo>
                    <a:lnTo>
                      <a:pt x="254" y="115"/>
                    </a:lnTo>
                    <a:lnTo>
                      <a:pt x="255" y="129"/>
                    </a:lnTo>
                    <a:lnTo>
                      <a:pt x="254" y="141"/>
                    </a:lnTo>
                    <a:lnTo>
                      <a:pt x="252" y="154"/>
                    </a:lnTo>
                    <a:lnTo>
                      <a:pt x="249" y="166"/>
                    </a:lnTo>
                    <a:lnTo>
                      <a:pt x="245" y="177"/>
                    </a:lnTo>
                    <a:lnTo>
                      <a:pt x="240" y="189"/>
                    </a:lnTo>
                    <a:lnTo>
                      <a:pt x="233" y="200"/>
                    </a:lnTo>
                    <a:lnTo>
                      <a:pt x="226" y="209"/>
                    </a:lnTo>
                    <a:lnTo>
                      <a:pt x="217" y="218"/>
                    </a:lnTo>
                    <a:lnTo>
                      <a:pt x="208" y="226"/>
                    </a:lnTo>
                    <a:lnTo>
                      <a:pt x="199" y="233"/>
                    </a:lnTo>
                    <a:lnTo>
                      <a:pt x="188" y="241"/>
                    </a:lnTo>
                    <a:lnTo>
                      <a:pt x="177" y="246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0" y="255"/>
                    </a:lnTo>
                    <a:lnTo>
                      <a:pt x="128" y="256"/>
                    </a:lnTo>
                    <a:lnTo>
                      <a:pt x="115" y="255"/>
                    </a:lnTo>
                    <a:lnTo>
                      <a:pt x="101" y="253"/>
                    </a:lnTo>
                    <a:lnTo>
                      <a:pt x="89" y="250"/>
                    </a:lnTo>
                    <a:lnTo>
                      <a:pt x="78" y="246"/>
                    </a:lnTo>
                    <a:lnTo>
                      <a:pt x="67" y="241"/>
                    </a:lnTo>
                    <a:lnTo>
                      <a:pt x="57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200"/>
                    </a:lnTo>
                    <a:lnTo>
                      <a:pt x="15" y="189"/>
                    </a:lnTo>
                    <a:lnTo>
                      <a:pt x="10" y="177"/>
                    </a:lnTo>
                    <a:lnTo>
                      <a:pt x="6" y="166"/>
                    </a:lnTo>
                    <a:lnTo>
                      <a:pt x="3" y="154"/>
                    </a:lnTo>
                    <a:lnTo>
                      <a:pt x="1" y="141"/>
                    </a:lnTo>
                    <a:lnTo>
                      <a:pt x="0" y="129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9" name="Freeform 401">
                <a:extLst>
                  <a:ext uri="{FF2B5EF4-FFF2-40B4-BE49-F238E27FC236}">
                    <a16:creationId xmlns:a16="http://schemas.microsoft.com/office/drawing/2014/main" id="{9B8F2017-F1FD-5030-BEB7-A3C8B899A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179" y="2579490"/>
                <a:ext cx="69205" cy="67596"/>
              </a:xfrm>
              <a:custGeom>
                <a:avLst/>
                <a:gdLst>
                  <a:gd name="T0" fmla="*/ 1 w 255"/>
                  <a:gd name="T1" fmla="*/ 114 h 254"/>
                  <a:gd name="T2" fmla="*/ 6 w 255"/>
                  <a:gd name="T3" fmla="*/ 89 h 254"/>
                  <a:gd name="T4" fmla="*/ 15 w 255"/>
                  <a:gd name="T5" fmla="*/ 66 h 254"/>
                  <a:gd name="T6" fmla="*/ 29 w 255"/>
                  <a:gd name="T7" fmla="*/ 45 h 254"/>
                  <a:gd name="T8" fmla="*/ 47 w 255"/>
                  <a:gd name="T9" fmla="*/ 29 h 254"/>
                  <a:gd name="T10" fmla="*/ 67 w 255"/>
                  <a:gd name="T11" fmla="*/ 15 h 254"/>
                  <a:gd name="T12" fmla="*/ 89 w 255"/>
                  <a:gd name="T13" fmla="*/ 6 h 254"/>
                  <a:gd name="T14" fmla="*/ 115 w 255"/>
                  <a:gd name="T15" fmla="*/ 1 h 254"/>
                  <a:gd name="T16" fmla="*/ 140 w 255"/>
                  <a:gd name="T17" fmla="*/ 1 h 254"/>
                  <a:gd name="T18" fmla="*/ 166 w 255"/>
                  <a:gd name="T19" fmla="*/ 6 h 254"/>
                  <a:gd name="T20" fmla="*/ 188 w 255"/>
                  <a:gd name="T21" fmla="*/ 15 h 254"/>
                  <a:gd name="T22" fmla="*/ 208 w 255"/>
                  <a:gd name="T23" fmla="*/ 29 h 254"/>
                  <a:gd name="T24" fmla="*/ 226 w 255"/>
                  <a:gd name="T25" fmla="*/ 45 h 254"/>
                  <a:gd name="T26" fmla="*/ 240 w 255"/>
                  <a:gd name="T27" fmla="*/ 66 h 254"/>
                  <a:gd name="T28" fmla="*/ 249 w 255"/>
                  <a:gd name="T29" fmla="*/ 89 h 254"/>
                  <a:gd name="T30" fmla="*/ 254 w 255"/>
                  <a:gd name="T31" fmla="*/ 114 h 254"/>
                  <a:gd name="T32" fmla="*/ 254 w 255"/>
                  <a:gd name="T33" fmla="*/ 140 h 254"/>
                  <a:gd name="T34" fmla="*/ 249 w 255"/>
                  <a:gd name="T35" fmla="*/ 164 h 254"/>
                  <a:gd name="T36" fmla="*/ 240 w 255"/>
                  <a:gd name="T37" fmla="*/ 188 h 254"/>
                  <a:gd name="T38" fmla="*/ 226 w 255"/>
                  <a:gd name="T39" fmla="*/ 208 h 254"/>
                  <a:gd name="T40" fmla="*/ 208 w 255"/>
                  <a:gd name="T41" fmla="*/ 225 h 254"/>
                  <a:gd name="T42" fmla="*/ 188 w 255"/>
                  <a:gd name="T43" fmla="*/ 239 h 254"/>
                  <a:gd name="T44" fmla="*/ 166 w 255"/>
                  <a:gd name="T45" fmla="*/ 249 h 254"/>
                  <a:gd name="T46" fmla="*/ 140 w 255"/>
                  <a:gd name="T47" fmla="*/ 254 h 254"/>
                  <a:gd name="T48" fmla="*/ 115 w 255"/>
                  <a:gd name="T49" fmla="*/ 254 h 254"/>
                  <a:gd name="T50" fmla="*/ 89 w 255"/>
                  <a:gd name="T51" fmla="*/ 249 h 254"/>
                  <a:gd name="T52" fmla="*/ 67 w 255"/>
                  <a:gd name="T53" fmla="*/ 239 h 254"/>
                  <a:gd name="T54" fmla="*/ 47 w 255"/>
                  <a:gd name="T55" fmla="*/ 225 h 254"/>
                  <a:gd name="T56" fmla="*/ 29 w 255"/>
                  <a:gd name="T57" fmla="*/ 208 h 254"/>
                  <a:gd name="T58" fmla="*/ 15 w 255"/>
                  <a:gd name="T59" fmla="*/ 188 h 254"/>
                  <a:gd name="T60" fmla="*/ 6 w 255"/>
                  <a:gd name="T61" fmla="*/ 164 h 254"/>
                  <a:gd name="T62" fmla="*/ 1 w 255"/>
                  <a:gd name="T63" fmla="*/ 14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4">
                    <a:moveTo>
                      <a:pt x="0" y="127"/>
                    </a:moveTo>
                    <a:lnTo>
                      <a:pt x="1" y="114"/>
                    </a:lnTo>
                    <a:lnTo>
                      <a:pt x="3" y="101"/>
                    </a:lnTo>
                    <a:lnTo>
                      <a:pt x="6" y="89"/>
                    </a:lnTo>
                    <a:lnTo>
                      <a:pt x="10" y="77"/>
                    </a:lnTo>
                    <a:lnTo>
                      <a:pt x="15" y="66"/>
                    </a:lnTo>
                    <a:lnTo>
                      <a:pt x="22" y="56"/>
                    </a:lnTo>
                    <a:lnTo>
                      <a:pt x="29" y="45"/>
                    </a:lnTo>
                    <a:lnTo>
                      <a:pt x="37" y="37"/>
                    </a:lnTo>
                    <a:lnTo>
                      <a:pt x="47" y="29"/>
                    </a:lnTo>
                    <a:lnTo>
                      <a:pt x="56" y="21"/>
                    </a:lnTo>
                    <a:lnTo>
                      <a:pt x="67" y="15"/>
                    </a:lnTo>
                    <a:lnTo>
                      <a:pt x="78" y="10"/>
                    </a:lnTo>
                    <a:lnTo>
                      <a:pt x="89" y="6"/>
                    </a:lnTo>
                    <a:lnTo>
                      <a:pt x="102" y="2"/>
                    </a:lnTo>
                    <a:lnTo>
                      <a:pt x="115" y="1"/>
                    </a:lnTo>
                    <a:lnTo>
                      <a:pt x="127" y="0"/>
                    </a:lnTo>
                    <a:lnTo>
                      <a:pt x="140" y="1"/>
                    </a:lnTo>
                    <a:lnTo>
                      <a:pt x="154" y="2"/>
                    </a:lnTo>
                    <a:lnTo>
                      <a:pt x="166" y="6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8" y="21"/>
                    </a:lnTo>
                    <a:lnTo>
                      <a:pt x="208" y="29"/>
                    </a:lnTo>
                    <a:lnTo>
                      <a:pt x="218" y="37"/>
                    </a:lnTo>
                    <a:lnTo>
                      <a:pt x="226" y="45"/>
                    </a:lnTo>
                    <a:lnTo>
                      <a:pt x="233" y="56"/>
                    </a:lnTo>
                    <a:lnTo>
                      <a:pt x="240" y="66"/>
                    </a:lnTo>
                    <a:lnTo>
                      <a:pt x="245" y="77"/>
                    </a:lnTo>
                    <a:lnTo>
                      <a:pt x="249" y="89"/>
                    </a:lnTo>
                    <a:lnTo>
                      <a:pt x="252" y="101"/>
                    </a:lnTo>
                    <a:lnTo>
                      <a:pt x="254" y="114"/>
                    </a:lnTo>
                    <a:lnTo>
                      <a:pt x="255" y="127"/>
                    </a:lnTo>
                    <a:lnTo>
                      <a:pt x="254" y="140"/>
                    </a:lnTo>
                    <a:lnTo>
                      <a:pt x="252" y="152"/>
                    </a:lnTo>
                    <a:lnTo>
                      <a:pt x="249" y="164"/>
                    </a:lnTo>
                    <a:lnTo>
                      <a:pt x="245" y="177"/>
                    </a:lnTo>
                    <a:lnTo>
                      <a:pt x="240" y="188"/>
                    </a:lnTo>
                    <a:lnTo>
                      <a:pt x="233" y="198"/>
                    </a:lnTo>
                    <a:lnTo>
                      <a:pt x="226" y="208"/>
                    </a:lnTo>
                    <a:lnTo>
                      <a:pt x="218" y="217"/>
                    </a:lnTo>
                    <a:lnTo>
                      <a:pt x="208" y="225"/>
                    </a:lnTo>
                    <a:lnTo>
                      <a:pt x="198" y="233"/>
                    </a:lnTo>
                    <a:lnTo>
                      <a:pt x="188" y="239"/>
                    </a:lnTo>
                    <a:lnTo>
                      <a:pt x="177" y="245"/>
                    </a:lnTo>
                    <a:lnTo>
                      <a:pt x="166" y="249"/>
                    </a:lnTo>
                    <a:lnTo>
                      <a:pt x="154" y="252"/>
                    </a:lnTo>
                    <a:lnTo>
                      <a:pt x="140" y="254"/>
                    </a:lnTo>
                    <a:lnTo>
                      <a:pt x="127" y="254"/>
                    </a:lnTo>
                    <a:lnTo>
                      <a:pt x="115" y="254"/>
                    </a:lnTo>
                    <a:lnTo>
                      <a:pt x="102" y="252"/>
                    </a:lnTo>
                    <a:lnTo>
                      <a:pt x="89" y="249"/>
                    </a:lnTo>
                    <a:lnTo>
                      <a:pt x="78" y="245"/>
                    </a:lnTo>
                    <a:lnTo>
                      <a:pt x="67" y="239"/>
                    </a:lnTo>
                    <a:lnTo>
                      <a:pt x="56" y="233"/>
                    </a:lnTo>
                    <a:lnTo>
                      <a:pt x="47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4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0" name="Freeform 402">
                <a:extLst>
                  <a:ext uri="{FF2B5EF4-FFF2-40B4-BE49-F238E27FC236}">
                    <a16:creationId xmlns:a16="http://schemas.microsoft.com/office/drawing/2014/main" id="{BAEFEB26-17BB-EAD8-B22D-77C05898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179" y="2579490"/>
                <a:ext cx="69205" cy="67596"/>
              </a:xfrm>
              <a:custGeom>
                <a:avLst/>
                <a:gdLst>
                  <a:gd name="T0" fmla="*/ 1 w 255"/>
                  <a:gd name="T1" fmla="*/ 114 h 254"/>
                  <a:gd name="T2" fmla="*/ 6 w 255"/>
                  <a:gd name="T3" fmla="*/ 89 h 254"/>
                  <a:gd name="T4" fmla="*/ 15 w 255"/>
                  <a:gd name="T5" fmla="*/ 66 h 254"/>
                  <a:gd name="T6" fmla="*/ 29 w 255"/>
                  <a:gd name="T7" fmla="*/ 45 h 254"/>
                  <a:gd name="T8" fmla="*/ 47 w 255"/>
                  <a:gd name="T9" fmla="*/ 29 h 254"/>
                  <a:gd name="T10" fmla="*/ 67 w 255"/>
                  <a:gd name="T11" fmla="*/ 15 h 254"/>
                  <a:gd name="T12" fmla="*/ 89 w 255"/>
                  <a:gd name="T13" fmla="*/ 6 h 254"/>
                  <a:gd name="T14" fmla="*/ 115 w 255"/>
                  <a:gd name="T15" fmla="*/ 1 h 254"/>
                  <a:gd name="T16" fmla="*/ 140 w 255"/>
                  <a:gd name="T17" fmla="*/ 1 h 254"/>
                  <a:gd name="T18" fmla="*/ 166 w 255"/>
                  <a:gd name="T19" fmla="*/ 6 h 254"/>
                  <a:gd name="T20" fmla="*/ 188 w 255"/>
                  <a:gd name="T21" fmla="*/ 15 h 254"/>
                  <a:gd name="T22" fmla="*/ 208 w 255"/>
                  <a:gd name="T23" fmla="*/ 29 h 254"/>
                  <a:gd name="T24" fmla="*/ 226 w 255"/>
                  <a:gd name="T25" fmla="*/ 45 h 254"/>
                  <a:gd name="T26" fmla="*/ 240 w 255"/>
                  <a:gd name="T27" fmla="*/ 66 h 254"/>
                  <a:gd name="T28" fmla="*/ 249 w 255"/>
                  <a:gd name="T29" fmla="*/ 89 h 254"/>
                  <a:gd name="T30" fmla="*/ 254 w 255"/>
                  <a:gd name="T31" fmla="*/ 114 h 254"/>
                  <a:gd name="T32" fmla="*/ 254 w 255"/>
                  <a:gd name="T33" fmla="*/ 140 h 254"/>
                  <a:gd name="T34" fmla="*/ 249 w 255"/>
                  <a:gd name="T35" fmla="*/ 164 h 254"/>
                  <a:gd name="T36" fmla="*/ 240 w 255"/>
                  <a:gd name="T37" fmla="*/ 188 h 254"/>
                  <a:gd name="T38" fmla="*/ 226 w 255"/>
                  <a:gd name="T39" fmla="*/ 208 h 254"/>
                  <a:gd name="T40" fmla="*/ 208 w 255"/>
                  <a:gd name="T41" fmla="*/ 225 h 254"/>
                  <a:gd name="T42" fmla="*/ 188 w 255"/>
                  <a:gd name="T43" fmla="*/ 239 h 254"/>
                  <a:gd name="T44" fmla="*/ 166 w 255"/>
                  <a:gd name="T45" fmla="*/ 249 h 254"/>
                  <a:gd name="T46" fmla="*/ 140 w 255"/>
                  <a:gd name="T47" fmla="*/ 254 h 254"/>
                  <a:gd name="T48" fmla="*/ 115 w 255"/>
                  <a:gd name="T49" fmla="*/ 254 h 254"/>
                  <a:gd name="T50" fmla="*/ 89 w 255"/>
                  <a:gd name="T51" fmla="*/ 249 h 254"/>
                  <a:gd name="T52" fmla="*/ 67 w 255"/>
                  <a:gd name="T53" fmla="*/ 239 h 254"/>
                  <a:gd name="T54" fmla="*/ 47 w 255"/>
                  <a:gd name="T55" fmla="*/ 225 h 254"/>
                  <a:gd name="T56" fmla="*/ 29 w 255"/>
                  <a:gd name="T57" fmla="*/ 208 h 254"/>
                  <a:gd name="T58" fmla="*/ 15 w 255"/>
                  <a:gd name="T59" fmla="*/ 188 h 254"/>
                  <a:gd name="T60" fmla="*/ 6 w 255"/>
                  <a:gd name="T61" fmla="*/ 164 h 254"/>
                  <a:gd name="T62" fmla="*/ 1 w 255"/>
                  <a:gd name="T63" fmla="*/ 14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4">
                    <a:moveTo>
                      <a:pt x="0" y="127"/>
                    </a:moveTo>
                    <a:lnTo>
                      <a:pt x="1" y="114"/>
                    </a:lnTo>
                    <a:lnTo>
                      <a:pt x="3" y="101"/>
                    </a:lnTo>
                    <a:lnTo>
                      <a:pt x="6" y="89"/>
                    </a:lnTo>
                    <a:lnTo>
                      <a:pt x="10" y="77"/>
                    </a:lnTo>
                    <a:lnTo>
                      <a:pt x="15" y="66"/>
                    </a:lnTo>
                    <a:lnTo>
                      <a:pt x="22" y="56"/>
                    </a:lnTo>
                    <a:lnTo>
                      <a:pt x="29" y="45"/>
                    </a:lnTo>
                    <a:lnTo>
                      <a:pt x="37" y="37"/>
                    </a:lnTo>
                    <a:lnTo>
                      <a:pt x="47" y="29"/>
                    </a:lnTo>
                    <a:lnTo>
                      <a:pt x="56" y="21"/>
                    </a:lnTo>
                    <a:lnTo>
                      <a:pt x="67" y="15"/>
                    </a:lnTo>
                    <a:lnTo>
                      <a:pt x="78" y="10"/>
                    </a:lnTo>
                    <a:lnTo>
                      <a:pt x="89" y="6"/>
                    </a:lnTo>
                    <a:lnTo>
                      <a:pt x="102" y="2"/>
                    </a:lnTo>
                    <a:lnTo>
                      <a:pt x="115" y="1"/>
                    </a:lnTo>
                    <a:lnTo>
                      <a:pt x="127" y="0"/>
                    </a:lnTo>
                    <a:lnTo>
                      <a:pt x="140" y="1"/>
                    </a:lnTo>
                    <a:lnTo>
                      <a:pt x="154" y="2"/>
                    </a:lnTo>
                    <a:lnTo>
                      <a:pt x="166" y="6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8" y="21"/>
                    </a:lnTo>
                    <a:lnTo>
                      <a:pt x="208" y="29"/>
                    </a:lnTo>
                    <a:lnTo>
                      <a:pt x="218" y="37"/>
                    </a:lnTo>
                    <a:lnTo>
                      <a:pt x="226" y="45"/>
                    </a:lnTo>
                    <a:lnTo>
                      <a:pt x="233" y="56"/>
                    </a:lnTo>
                    <a:lnTo>
                      <a:pt x="240" y="66"/>
                    </a:lnTo>
                    <a:lnTo>
                      <a:pt x="245" y="77"/>
                    </a:lnTo>
                    <a:lnTo>
                      <a:pt x="249" y="89"/>
                    </a:lnTo>
                    <a:lnTo>
                      <a:pt x="252" y="101"/>
                    </a:lnTo>
                    <a:lnTo>
                      <a:pt x="254" y="114"/>
                    </a:lnTo>
                    <a:lnTo>
                      <a:pt x="255" y="127"/>
                    </a:lnTo>
                    <a:lnTo>
                      <a:pt x="254" y="140"/>
                    </a:lnTo>
                    <a:lnTo>
                      <a:pt x="252" y="152"/>
                    </a:lnTo>
                    <a:lnTo>
                      <a:pt x="249" y="164"/>
                    </a:lnTo>
                    <a:lnTo>
                      <a:pt x="245" y="177"/>
                    </a:lnTo>
                    <a:lnTo>
                      <a:pt x="240" y="188"/>
                    </a:lnTo>
                    <a:lnTo>
                      <a:pt x="233" y="198"/>
                    </a:lnTo>
                    <a:lnTo>
                      <a:pt x="226" y="208"/>
                    </a:lnTo>
                    <a:lnTo>
                      <a:pt x="218" y="217"/>
                    </a:lnTo>
                    <a:lnTo>
                      <a:pt x="208" y="225"/>
                    </a:lnTo>
                    <a:lnTo>
                      <a:pt x="198" y="233"/>
                    </a:lnTo>
                    <a:lnTo>
                      <a:pt x="188" y="239"/>
                    </a:lnTo>
                    <a:lnTo>
                      <a:pt x="177" y="245"/>
                    </a:lnTo>
                    <a:lnTo>
                      <a:pt x="166" y="249"/>
                    </a:lnTo>
                    <a:lnTo>
                      <a:pt x="154" y="252"/>
                    </a:lnTo>
                    <a:lnTo>
                      <a:pt x="140" y="254"/>
                    </a:lnTo>
                    <a:lnTo>
                      <a:pt x="127" y="254"/>
                    </a:lnTo>
                    <a:lnTo>
                      <a:pt x="115" y="254"/>
                    </a:lnTo>
                    <a:lnTo>
                      <a:pt x="102" y="252"/>
                    </a:lnTo>
                    <a:lnTo>
                      <a:pt x="89" y="249"/>
                    </a:lnTo>
                    <a:lnTo>
                      <a:pt x="78" y="245"/>
                    </a:lnTo>
                    <a:lnTo>
                      <a:pt x="67" y="239"/>
                    </a:lnTo>
                    <a:lnTo>
                      <a:pt x="56" y="233"/>
                    </a:lnTo>
                    <a:lnTo>
                      <a:pt x="47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4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1" name="Freeform 403">
                <a:extLst>
                  <a:ext uri="{FF2B5EF4-FFF2-40B4-BE49-F238E27FC236}">
                    <a16:creationId xmlns:a16="http://schemas.microsoft.com/office/drawing/2014/main" id="{262DC625-C51E-D981-0E15-676674F0E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623" y="4679790"/>
                <a:ext cx="67596" cy="67596"/>
              </a:xfrm>
              <a:custGeom>
                <a:avLst/>
                <a:gdLst>
                  <a:gd name="T0" fmla="*/ 1 w 255"/>
                  <a:gd name="T1" fmla="*/ 114 h 254"/>
                  <a:gd name="T2" fmla="*/ 6 w 255"/>
                  <a:gd name="T3" fmla="*/ 89 h 254"/>
                  <a:gd name="T4" fmla="*/ 15 w 255"/>
                  <a:gd name="T5" fmla="*/ 66 h 254"/>
                  <a:gd name="T6" fmla="*/ 30 w 255"/>
                  <a:gd name="T7" fmla="*/ 45 h 254"/>
                  <a:gd name="T8" fmla="*/ 47 w 255"/>
                  <a:gd name="T9" fmla="*/ 28 h 254"/>
                  <a:gd name="T10" fmla="*/ 67 w 255"/>
                  <a:gd name="T11" fmla="*/ 15 h 254"/>
                  <a:gd name="T12" fmla="*/ 90 w 255"/>
                  <a:gd name="T13" fmla="*/ 5 h 254"/>
                  <a:gd name="T14" fmla="*/ 115 w 255"/>
                  <a:gd name="T15" fmla="*/ 0 h 254"/>
                  <a:gd name="T16" fmla="*/ 141 w 255"/>
                  <a:gd name="T17" fmla="*/ 0 h 254"/>
                  <a:gd name="T18" fmla="*/ 166 w 255"/>
                  <a:gd name="T19" fmla="*/ 5 h 254"/>
                  <a:gd name="T20" fmla="*/ 188 w 255"/>
                  <a:gd name="T21" fmla="*/ 15 h 254"/>
                  <a:gd name="T22" fmla="*/ 209 w 255"/>
                  <a:gd name="T23" fmla="*/ 28 h 254"/>
                  <a:gd name="T24" fmla="*/ 226 w 255"/>
                  <a:gd name="T25" fmla="*/ 45 h 254"/>
                  <a:gd name="T26" fmla="*/ 239 w 255"/>
                  <a:gd name="T27" fmla="*/ 66 h 254"/>
                  <a:gd name="T28" fmla="*/ 250 w 255"/>
                  <a:gd name="T29" fmla="*/ 89 h 254"/>
                  <a:gd name="T30" fmla="*/ 255 w 255"/>
                  <a:gd name="T31" fmla="*/ 114 h 254"/>
                  <a:gd name="T32" fmla="*/ 255 w 255"/>
                  <a:gd name="T33" fmla="*/ 140 h 254"/>
                  <a:gd name="T34" fmla="*/ 250 w 255"/>
                  <a:gd name="T35" fmla="*/ 164 h 254"/>
                  <a:gd name="T36" fmla="*/ 239 w 255"/>
                  <a:gd name="T37" fmla="*/ 188 h 254"/>
                  <a:gd name="T38" fmla="*/ 226 w 255"/>
                  <a:gd name="T39" fmla="*/ 208 h 254"/>
                  <a:gd name="T40" fmla="*/ 209 w 255"/>
                  <a:gd name="T41" fmla="*/ 225 h 254"/>
                  <a:gd name="T42" fmla="*/ 188 w 255"/>
                  <a:gd name="T43" fmla="*/ 239 h 254"/>
                  <a:gd name="T44" fmla="*/ 166 w 255"/>
                  <a:gd name="T45" fmla="*/ 249 h 254"/>
                  <a:gd name="T46" fmla="*/ 141 w 255"/>
                  <a:gd name="T47" fmla="*/ 254 h 254"/>
                  <a:gd name="T48" fmla="*/ 115 w 255"/>
                  <a:gd name="T49" fmla="*/ 254 h 254"/>
                  <a:gd name="T50" fmla="*/ 90 w 255"/>
                  <a:gd name="T51" fmla="*/ 249 h 254"/>
                  <a:gd name="T52" fmla="*/ 67 w 255"/>
                  <a:gd name="T53" fmla="*/ 239 h 254"/>
                  <a:gd name="T54" fmla="*/ 47 w 255"/>
                  <a:gd name="T55" fmla="*/ 225 h 254"/>
                  <a:gd name="T56" fmla="*/ 30 w 255"/>
                  <a:gd name="T57" fmla="*/ 208 h 254"/>
                  <a:gd name="T58" fmla="*/ 15 w 255"/>
                  <a:gd name="T59" fmla="*/ 188 h 254"/>
                  <a:gd name="T60" fmla="*/ 6 w 255"/>
                  <a:gd name="T61" fmla="*/ 164 h 254"/>
                  <a:gd name="T62" fmla="*/ 1 w 255"/>
                  <a:gd name="T63" fmla="*/ 14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4">
                    <a:moveTo>
                      <a:pt x="0" y="127"/>
                    </a:moveTo>
                    <a:lnTo>
                      <a:pt x="1" y="114"/>
                    </a:lnTo>
                    <a:lnTo>
                      <a:pt x="3" y="101"/>
                    </a:lnTo>
                    <a:lnTo>
                      <a:pt x="6" y="89"/>
                    </a:lnTo>
                    <a:lnTo>
                      <a:pt x="10" y="77"/>
                    </a:lnTo>
                    <a:lnTo>
                      <a:pt x="15" y="66"/>
                    </a:lnTo>
                    <a:lnTo>
                      <a:pt x="22" y="56"/>
                    </a:lnTo>
                    <a:lnTo>
                      <a:pt x="30" y="45"/>
                    </a:lnTo>
                    <a:lnTo>
                      <a:pt x="38" y="36"/>
                    </a:lnTo>
                    <a:lnTo>
                      <a:pt x="47" y="28"/>
                    </a:lnTo>
                    <a:lnTo>
                      <a:pt x="56" y="21"/>
                    </a:lnTo>
                    <a:lnTo>
                      <a:pt x="67" y="15"/>
                    </a:lnTo>
                    <a:lnTo>
                      <a:pt x="78" y="10"/>
                    </a:lnTo>
                    <a:lnTo>
                      <a:pt x="90" y="5"/>
                    </a:lnTo>
                    <a:lnTo>
                      <a:pt x="102" y="2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1" y="0"/>
                    </a:lnTo>
                    <a:lnTo>
                      <a:pt x="154" y="2"/>
                    </a:lnTo>
                    <a:lnTo>
                      <a:pt x="166" y="5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9" y="21"/>
                    </a:lnTo>
                    <a:lnTo>
                      <a:pt x="209" y="28"/>
                    </a:lnTo>
                    <a:lnTo>
                      <a:pt x="218" y="36"/>
                    </a:lnTo>
                    <a:lnTo>
                      <a:pt x="226" y="45"/>
                    </a:lnTo>
                    <a:lnTo>
                      <a:pt x="233" y="56"/>
                    </a:lnTo>
                    <a:lnTo>
                      <a:pt x="239" y="66"/>
                    </a:lnTo>
                    <a:lnTo>
                      <a:pt x="245" y="77"/>
                    </a:lnTo>
                    <a:lnTo>
                      <a:pt x="250" y="89"/>
                    </a:lnTo>
                    <a:lnTo>
                      <a:pt x="253" y="101"/>
                    </a:lnTo>
                    <a:lnTo>
                      <a:pt x="255" y="114"/>
                    </a:lnTo>
                    <a:lnTo>
                      <a:pt x="255" y="127"/>
                    </a:lnTo>
                    <a:lnTo>
                      <a:pt x="255" y="140"/>
                    </a:lnTo>
                    <a:lnTo>
                      <a:pt x="253" y="152"/>
                    </a:lnTo>
                    <a:lnTo>
                      <a:pt x="250" y="164"/>
                    </a:lnTo>
                    <a:lnTo>
                      <a:pt x="245" y="177"/>
                    </a:lnTo>
                    <a:lnTo>
                      <a:pt x="239" y="188"/>
                    </a:lnTo>
                    <a:lnTo>
                      <a:pt x="233" y="198"/>
                    </a:lnTo>
                    <a:lnTo>
                      <a:pt x="226" y="208"/>
                    </a:lnTo>
                    <a:lnTo>
                      <a:pt x="218" y="217"/>
                    </a:lnTo>
                    <a:lnTo>
                      <a:pt x="209" y="225"/>
                    </a:lnTo>
                    <a:lnTo>
                      <a:pt x="199" y="233"/>
                    </a:lnTo>
                    <a:lnTo>
                      <a:pt x="188" y="239"/>
                    </a:lnTo>
                    <a:lnTo>
                      <a:pt x="177" y="244"/>
                    </a:lnTo>
                    <a:lnTo>
                      <a:pt x="166" y="249"/>
                    </a:lnTo>
                    <a:lnTo>
                      <a:pt x="154" y="252"/>
                    </a:lnTo>
                    <a:lnTo>
                      <a:pt x="141" y="254"/>
                    </a:lnTo>
                    <a:lnTo>
                      <a:pt x="127" y="254"/>
                    </a:lnTo>
                    <a:lnTo>
                      <a:pt x="115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8" y="244"/>
                    </a:lnTo>
                    <a:lnTo>
                      <a:pt x="67" y="239"/>
                    </a:lnTo>
                    <a:lnTo>
                      <a:pt x="56" y="233"/>
                    </a:lnTo>
                    <a:lnTo>
                      <a:pt x="47" y="225"/>
                    </a:lnTo>
                    <a:lnTo>
                      <a:pt x="38" y="217"/>
                    </a:lnTo>
                    <a:lnTo>
                      <a:pt x="30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4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2" name="Freeform 404">
                <a:extLst>
                  <a:ext uri="{FF2B5EF4-FFF2-40B4-BE49-F238E27FC236}">
                    <a16:creationId xmlns:a16="http://schemas.microsoft.com/office/drawing/2014/main" id="{B3A3E39B-6719-39A8-EE8D-BB40BBEB4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623" y="4679790"/>
                <a:ext cx="67596" cy="67596"/>
              </a:xfrm>
              <a:custGeom>
                <a:avLst/>
                <a:gdLst>
                  <a:gd name="T0" fmla="*/ 1 w 255"/>
                  <a:gd name="T1" fmla="*/ 114 h 254"/>
                  <a:gd name="T2" fmla="*/ 6 w 255"/>
                  <a:gd name="T3" fmla="*/ 89 h 254"/>
                  <a:gd name="T4" fmla="*/ 15 w 255"/>
                  <a:gd name="T5" fmla="*/ 66 h 254"/>
                  <a:gd name="T6" fmla="*/ 30 w 255"/>
                  <a:gd name="T7" fmla="*/ 45 h 254"/>
                  <a:gd name="T8" fmla="*/ 47 w 255"/>
                  <a:gd name="T9" fmla="*/ 28 h 254"/>
                  <a:gd name="T10" fmla="*/ 67 w 255"/>
                  <a:gd name="T11" fmla="*/ 15 h 254"/>
                  <a:gd name="T12" fmla="*/ 90 w 255"/>
                  <a:gd name="T13" fmla="*/ 5 h 254"/>
                  <a:gd name="T14" fmla="*/ 115 w 255"/>
                  <a:gd name="T15" fmla="*/ 0 h 254"/>
                  <a:gd name="T16" fmla="*/ 141 w 255"/>
                  <a:gd name="T17" fmla="*/ 0 h 254"/>
                  <a:gd name="T18" fmla="*/ 166 w 255"/>
                  <a:gd name="T19" fmla="*/ 5 h 254"/>
                  <a:gd name="T20" fmla="*/ 188 w 255"/>
                  <a:gd name="T21" fmla="*/ 15 h 254"/>
                  <a:gd name="T22" fmla="*/ 209 w 255"/>
                  <a:gd name="T23" fmla="*/ 28 h 254"/>
                  <a:gd name="T24" fmla="*/ 226 w 255"/>
                  <a:gd name="T25" fmla="*/ 45 h 254"/>
                  <a:gd name="T26" fmla="*/ 239 w 255"/>
                  <a:gd name="T27" fmla="*/ 66 h 254"/>
                  <a:gd name="T28" fmla="*/ 250 w 255"/>
                  <a:gd name="T29" fmla="*/ 89 h 254"/>
                  <a:gd name="T30" fmla="*/ 255 w 255"/>
                  <a:gd name="T31" fmla="*/ 114 h 254"/>
                  <a:gd name="T32" fmla="*/ 255 w 255"/>
                  <a:gd name="T33" fmla="*/ 140 h 254"/>
                  <a:gd name="T34" fmla="*/ 250 w 255"/>
                  <a:gd name="T35" fmla="*/ 164 h 254"/>
                  <a:gd name="T36" fmla="*/ 239 w 255"/>
                  <a:gd name="T37" fmla="*/ 188 h 254"/>
                  <a:gd name="T38" fmla="*/ 226 w 255"/>
                  <a:gd name="T39" fmla="*/ 208 h 254"/>
                  <a:gd name="T40" fmla="*/ 209 w 255"/>
                  <a:gd name="T41" fmla="*/ 225 h 254"/>
                  <a:gd name="T42" fmla="*/ 188 w 255"/>
                  <a:gd name="T43" fmla="*/ 239 h 254"/>
                  <a:gd name="T44" fmla="*/ 166 w 255"/>
                  <a:gd name="T45" fmla="*/ 249 h 254"/>
                  <a:gd name="T46" fmla="*/ 141 w 255"/>
                  <a:gd name="T47" fmla="*/ 254 h 254"/>
                  <a:gd name="T48" fmla="*/ 115 w 255"/>
                  <a:gd name="T49" fmla="*/ 254 h 254"/>
                  <a:gd name="T50" fmla="*/ 90 w 255"/>
                  <a:gd name="T51" fmla="*/ 249 h 254"/>
                  <a:gd name="T52" fmla="*/ 67 w 255"/>
                  <a:gd name="T53" fmla="*/ 239 h 254"/>
                  <a:gd name="T54" fmla="*/ 47 w 255"/>
                  <a:gd name="T55" fmla="*/ 225 h 254"/>
                  <a:gd name="T56" fmla="*/ 30 w 255"/>
                  <a:gd name="T57" fmla="*/ 208 h 254"/>
                  <a:gd name="T58" fmla="*/ 15 w 255"/>
                  <a:gd name="T59" fmla="*/ 188 h 254"/>
                  <a:gd name="T60" fmla="*/ 6 w 255"/>
                  <a:gd name="T61" fmla="*/ 164 h 254"/>
                  <a:gd name="T62" fmla="*/ 1 w 255"/>
                  <a:gd name="T63" fmla="*/ 14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4">
                    <a:moveTo>
                      <a:pt x="0" y="127"/>
                    </a:moveTo>
                    <a:lnTo>
                      <a:pt x="1" y="114"/>
                    </a:lnTo>
                    <a:lnTo>
                      <a:pt x="3" y="101"/>
                    </a:lnTo>
                    <a:lnTo>
                      <a:pt x="6" y="89"/>
                    </a:lnTo>
                    <a:lnTo>
                      <a:pt x="10" y="77"/>
                    </a:lnTo>
                    <a:lnTo>
                      <a:pt x="15" y="66"/>
                    </a:lnTo>
                    <a:lnTo>
                      <a:pt x="22" y="56"/>
                    </a:lnTo>
                    <a:lnTo>
                      <a:pt x="30" y="45"/>
                    </a:lnTo>
                    <a:lnTo>
                      <a:pt x="38" y="36"/>
                    </a:lnTo>
                    <a:lnTo>
                      <a:pt x="47" y="28"/>
                    </a:lnTo>
                    <a:lnTo>
                      <a:pt x="56" y="21"/>
                    </a:lnTo>
                    <a:lnTo>
                      <a:pt x="67" y="15"/>
                    </a:lnTo>
                    <a:lnTo>
                      <a:pt x="78" y="10"/>
                    </a:lnTo>
                    <a:lnTo>
                      <a:pt x="90" y="5"/>
                    </a:lnTo>
                    <a:lnTo>
                      <a:pt x="102" y="2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1" y="0"/>
                    </a:lnTo>
                    <a:lnTo>
                      <a:pt x="154" y="2"/>
                    </a:lnTo>
                    <a:lnTo>
                      <a:pt x="166" y="5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9" y="21"/>
                    </a:lnTo>
                    <a:lnTo>
                      <a:pt x="209" y="28"/>
                    </a:lnTo>
                    <a:lnTo>
                      <a:pt x="218" y="36"/>
                    </a:lnTo>
                    <a:lnTo>
                      <a:pt x="226" y="45"/>
                    </a:lnTo>
                    <a:lnTo>
                      <a:pt x="233" y="56"/>
                    </a:lnTo>
                    <a:lnTo>
                      <a:pt x="239" y="66"/>
                    </a:lnTo>
                    <a:lnTo>
                      <a:pt x="245" y="77"/>
                    </a:lnTo>
                    <a:lnTo>
                      <a:pt x="250" y="89"/>
                    </a:lnTo>
                    <a:lnTo>
                      <a:pt x="253" y="101"/>
                    </a:lnTo>
                    <a:lnTo>
                      <a:pt x="255" y="114"/>
                    </a:lnTo>
                    <a:lnTo>
                      <a:pt x="255" y="127"/>
                    </a:lnTo>
                    <a:lnTo>
                      <a:pt x="255" y="140"/>
                    </a:lnTo>
                    <a:lnTo>
                      <a:pt x="253" y="152"/>
                    </a:lnTo>
                    <a:lnTo>
                      <a:pt x="250" y="164"/>
                    </a:lnTo>
                    <a:lnTo>
                      <a:pt x="245" y="177"/>
                    </a:lnTo>
                    <a:lnTo>
                      <a:pt x="239" y="188"/>
                    </a:lnTo>
                    <a:lnTo>
                      <a:pt x="233" y="198"/>
                    </a:lnTo>
                    <a:lnTo>
                      <a:pt x="226" y="208"/>
                    </a:lnTo>
                    <a:lnTo>
                      <a:pt x="218" y="217"/>
                    </a:lnTo>
                    <a:lnTo>
                      <a:pt x="209" y="225"/>
                    </a:lnTo>
                    <a:lnTo>
                      <a:pt x="199" y="233"/>
                    </a:lnTo>
                    <a:lnTo>
                      <a:pt x="188" y="239"/>
                    </a:lnTo>
                    <a:lnTo>
                      <a:pt x="177" y="244"/>
                    </a:lnTo>
                    <a:lnTo>
                      <a:pt x="166" y="249"/>
                    </a:lnTo>
                    <a:lnTo>
                      <a:pt x="154" y="252"/>
                    </a:lnTo>
                    <a:lnTo>
                      <a:pt x="141" y="254"/>
                    </a:lnTo>
                    <a:lnTo>
                      <a:pt x="127" y="254"/>
                    </a:lnTo>
                    <a:lnTo>
                      <a:pt x="115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8" y="244"/>
                    </a:lnTo>
                    <a:lnTo>
                      <a:pt x="67" y="239"/>
                    </a:lnTo>
                    <a:lnTo>
                      <a:pt x="56" y="233"/>
                    </a:lnTo>
                    <a:lnTo>
                      <a:pt x="47" y="225"/>
                    </a:lnTo>
                    <a:lnTo>
                      <a:pt x="38" y="217"/>
                    </a:lnTo>
                    <a:lnTo>
                      <a:pt x="30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4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3" name="Freeform 405">
                <a:extLst>
                  <a:ext uri="{FF2B5EF4-FFF2-40B4-BE49-F238E27FC236}">
                    <a16:creationId xmlns:a16="http://schemas.microsoft.com/office/drawing/2014/main" id="{BC90699D-74FD-4473-2868-E6FD1E060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090" y="4317669"/>
                <a:ext cx="67596" cy="69205"/>
              </a:xfrm>
              <a:custGeom>
                <a:avLst/>
                <a:gdLst>
                  <a:gd name="T0" fmla="*/ 0 w 255"/>
                  <a:gd name="T1" fmla="*/ 115 h 256"/>
                  <a:gd name="T2" fmla="*/ 5 w 255"/>
                  <a:gd name="T3" fmla="*/ 90 h 256"/>
                  <a:gd name="T4" fmla="*/ 15 w 255"/>
                  <a:gd name="T5" fmla="*/ 67 h 256"/>
                  <a:gd name="T6" fmla="*/ 29 w 255"/>
                  <a:gd name="T7" fmla="*/ 47 h 256"/>
                  <a:gd name="T8" fmla="*/ 46 w 255"/>
                  <a:gd name="T9" fmla="*/ 30 h 256"/>
                  <a:gd name="T10" fmla="*/ 66 w 255"/>
                  <a:gd name="T11" fmla="*/ 16 h 256"/>
                  <a:gd name="T12" fmla="*/ 90 w 255"/>
                  <a:gd name="T13" fmla="*/ 6 h 256"/>
                  <a:gd name="T14" fmla="*/ 114 w 255"/>
                  <a:gd name="T15" fmla="*/ 1 h 256"/>
                  <a:gd name="T16" fmla="*/ 141 w 255"/>
                  <a:gd name="T17" fmla="*/ 1 h 256"/>
                  <a:gd name="T18" fmla="*/ 165 w 255"/>
                  <a:gd name="T19" fmla="*/ 6 h 256"/>
                  <a:gd name="T20" fmla="*/ 187 w 255"/>
                  <a:gd name="T21" fmla="*/ 16 h 256"/>
                  <a:gd name="T22" fmla="*/ 208 w 255"/>
                  <a:gd name="T23" fmla="*/ 30 h 256"/>
                  <a:gd name="T24" fmla="*/ 225 w 255"/>
                  <a:gd name="T25" fmla="*/ 47 h 256"/>
                  <a:gd name="T26" fmla="*/ 239 w 255"/>
                  <a:gd name="T27" fmla="*/ 67 h 256"/>
                  <a:gd name="T28" fmla="*/ 248 w 255"/>
                  <a:gd name="T29" fmla="*/ 90 h 256"/>
                  <a:gd name="T30" fmla="*/ 254 w 255"/>
                  <a:gd name="T31" fmla="*/ 115 h 256"/>
                  <a:gd name="T32" fmla="*/ 254 w 255"/>
                  <a:gd name="T33" fmla="*/ 141 h 256"/>
                  <a:gd name="T34" fmla="*/ 248 w 255"/>
                  <a:gd name="T35" fmla="*/ 166 h 256"/>
                  <a:gd name="T36" fmla="*/ 239 w 255"/>
                  <a:gd name="T37" fmla="*/ 189 h 256"/>
                  <a:gd name="T38" fmla="*/ 225 w 255"/>
                  <a:gd name="T39" fmla="*/ 209 h 256"/>
                  <a:gd name="T40" fmla="*/ 208 w 255"/>
                  <a:gd name="T41" fmla="*/ 226 h 256"/>
                  <a:gd name="T42" fmla="*/ 187 w 255"/>
                  <a:gd name="T43" fmla="*/ 239 h 256"/>
                  <a:gd name="T44" fmla="*/ 165 w 255"/>
                  <a:gd name="T45" fmla="*/ 250 h 256"/>
                  <a:gd name="T46" fmla="*/ 141 w 255"/>
                  <a:gd name="T47" fmla="*/ 255 h 256"/>
                  <a:gd name="T48" fmla="*/ 114 w 255"/>
                  <a:gd name="T49" fmla="*/ 255 h 256"/>
                  <a:gd name="T50" fmla="*/ 90 w 255"/>
                  <a:gd name="T51" fmla="*/ 250 h 256"/>
                  <a:gd name="T52" fmla="*/ 66 w 255"/>
                  <a:gd name="T53" fmla="*/ 239 h 256"/>
                  <a:gd name="T54" fmla="*/ 46 w 255"/>
                  <a:gd name="T55" fmla="*/ 226 h 256"/>
                  <a:gd name="T56" fmla="*/ 29 w 255"/>
                  <a:gd name="T57" fmla="*/ 209 h 256"/>
                  <a:gd name="T58" fmla="*/ 15 w 255"/>
                  <a:gd name="T59" fmla="*/ 189 h 256"/>
                  <a:gd name="T60" fmla="*/ 5 w 255"/>
                  <a:gd name="T61" fmla="*/ 166 h 256"/>
                  <a:gd name="T62" fmla="*/ 0 w 255"/>
                  <a:gd name="T63" fmla="*/ 14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6">
                    <a:moveTo>
                      <a:pt x="0" y="128"/>
                    </a:moveTo>
                    <a:lnTo>
                      <a:pt x="0" y="115"/>
                    </a:lnTo>
                    <a:lnTo>
                      <a:pt x="2" y="102"/>
                    </a:lnTo>
                    <a:lnTo>
                      <a:pt x="5" y="90"/>
                    </a:lnTo>
                    <a:lnTo>
                      <a:pt x="9" y="79"/>
                    </a:lnTo>
                    <a:lnTo>
                      <a:pt x="15" y="67"/>
                    </a:lnTo>
                    <a:lnTo>
                      <a:pt x="21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3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1" y="1"/>
                    </a:lnTo>
                    <a:lnTo>
                      <a:pt x="153" y="3"/>
                    </a:lnTo>
                    <a:lnTo>
                      <a:pt x="165" y="6"/>
                    </a:lnTo>
                    <a:lnTo>
                      <a:pt x="177" y="11"/>
                    </a:lnTo>
                    <a:lnTo>
                      <a:pt x="187" y="16"/>
                    </a:lnTo>
                    <a:lnTo>
                      <a:pt x="199" y="23"/>
                    </a:lnTo>
                    <a:lnTo>
                      <a:pt x="208" y="30"/>
                    </a:lnTo>
                    <a:lnTo>
                      <a:pt x="217" y="38"/>
                    </a:lnTo>
                    <a:lnTo>
                      <a:pt x="225" y="47"/>
                    </a:lnTo>
                    <a:lnTo>
                      <a:pt x="233" y="56"/>
                    </a:lnTo>
                    <a:lnTo>
                      <a:pt x="239" y="67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2"/>
                    </a:lnTo>
                    <a:lnTo>
                      <a:pt x="254" y="115"/>
                    </a:lnTo>
                    <a:lnTo>
                      <a:pt x="255" y="128"/>
                    </a:lnTo>
                    <a:lnTo>
                      <a:pt x="254" y="141"/>
                    </a:lnTo>
                    <a:lnTo>
                      <a:pt x="252" y="154"/>
                    </a:lnTo>
                    <a:lnTo>
                      <a:pt x="248" y="166"/>
                    </a:lnTo>
                    <a:lnTo>
                      <a:pt x="244" y="177"/>
                    </a:lnTo>
                    <a:lnTo>
                      <a:pt x="239" y="189"/>
                    </a:lnTo>
                    <a:lnTo>
                      <a:pt x="233" y="199"/>
                    </a:lnTo>
                    <a:lnTo>
                      <a:pt x="225" y="209"/>
                    </a:lnTo>
                    <a:lnTo>
                      <a:pt x="217" y="218"/>
                    </a:lnTo>
                    <a:lnTo>
                      <a:pt x="208" y="226"/>
                    </a:lnTo>
                    <a:lnTo>
                      <a:pt x="199" y="233"/>
                    </a:lnTo>
                    <a:lnTo>
                      <a:pt x="187" y="239"/>
                    </a:lnTo>
                    <a:lnTo>
                      <a:pt x="177" y="246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7" y="256"/>
                    </a:lnTo>
                    <a:lnTo>
                      <a:pt x="114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7" y="246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1" y="199"/>
                    </a:lnTo>
                    <a:lnTo>
                      <a:pt x="15" y="189"/>
                    </a:lnTo>
                    <a:lnTo>
                      <a:pt x="9" y="177"/>
                    </a:lnTo>
                    <a:lnTo>
                      <a:pt x="5" y="166"/>
                    </a:lnTo>
                    <a:lnTo>
                      <a:pt x="2" y="154"/>
                    </a:lnTo>
                    <a:lnTo>
                      <a:pt x="0" y="141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4" name="Freeform 406">
                <a:extLst>
                  <a:ext uri="{FF2B5EF4-FFF2-40B4-BE49-F238E27FC236}">
                    <a16:creationId xmlns:a16="http://schemas.microsoft.com/office/drawing/2014/main" id="{00FA8A0C-C164-79F7-C74A-776C8B1F4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090" y="4317669"/>
                <a:ext cx="67596" cy="69205"/>
              </a:xfrm>
              <a:custGeom>
                <a:avLst/>
                <a:gdLst>
                  <a:gd name="T0" fmla="*/ 0 w 255"/>
                  <a:gd name="T1" fmla="*/ 115 h 256"/>
                  <a:gd name="T2" fmla="*/ 5 w 255"/>
                  <a:gd name="T3" fmla="*/ 90 h 256"/>
                  <a:gd name="T4" fmla="*/ 15 w 255"/>
                  <a:gd name="T5" fmla="*/ 67 h 256"/>
                  <a:gd name="T6" fmla="*/ 29 w 255"/>
                  <a:gd name="T7" fmla="*/ 47 h 256"/>
                  <a:gd name="T8" fmla="*/ 46 w 255"/>
                  <a:gd name="T9" fmla="*/ 30 h 256"/>
                  <a:gd name="T10" fmla="*/ 66 w 255"/>
                  <a:gd name="T11" fmla="*/ 16 h 256"/>
                  <a:gd name="T12" fmla="*/ 90 w 255"/>
                  <a:gd name="T13" fmla="*/ 6 h 256"/>
                  <a:gd name="T14" fmla="*/ 114 w 255"/>
                  <a:gd name="T15" fmla="*/ 1 h 256"/>
                  <a:gd name="T16" fmla="*/ 141 w 255"/>
                  <a:gd name="T17" fmla="*/ 1 h 256"/>
                  <a:gd name="T18" fmla="*/ 165 w 255"/>
                  <a:gd name="T19" fmla="*/ 6 h 256"/>
                  <a:gd name="T20" fmla="*/ 187 w 255"/>
                  <a:gd name="T21" fmla="*/ 16 h 256"/>
                  <a:gd name="T22" fmla="*/ 208 w 255"/>
                  <a:gd name="T23" fmla="*/ 30 h 256"/>
                  <a:gd name="T24" fmla="*/ 225 w 255"/>
                  <a:gd name="T25" fmla="*/ 47 h 256"/>
                  <a:gd name="T26" fmla="*/ 239 w 255"/>
                  <a:gd name="T27" fmla="*/ 67 h 256"/>
                  <a:gd name="T28" fmla="*/ 248 w 255"/>
                  <a:gd name="T29" fmla="*/ 90 h 256"/>
                  <a:gd name="T30" fmla="*/ 254 w 255"/>
                  <a:gd name="T31" fmla="*/ 115 h 256"/>
                  <a:gd name="T32" fmla="*/ 254 w 255"/>
                  <a:gd name="T33" fmla="*/ 141 h 256"/>
                  <a:gd name="T34" fmla="*/ 248 w 255"/>
                  <a:gd name="T35" fmla="*/ 166 h 256"/>
                  <a:gd name="T36" fmla="*/ 239 w 255"/>
                  <a:gd name="T37" fmla="*/ 189 h 256"/>
                  <a:gd name="T38" fmla="*/ 225 w 255"/>
                  <a:gd name="T39" fmla="*/ 209 h 256"/>
                  <a:gd name="T40" fmla="*/ 208 w 255"/>
                  <a:gd name="T41" fmla="*/ 226 h 256"/>
                  <a:gd name="T42" fmla="*/ 187 w 255"/>
                  <a:gd name="T43" fmla="*/ 239 h 256"/>
                  <a:gd name="T44" fmla="*/ 165 w 255"/>
                  <a:gd name="T45" fmla="*/ 250 h 256"/>
                  <a:gd name="T46" fmla="*/ 141 w 255"/>
                  <a:gd name="T47" fmla="*/ 255 h 256"/>
                  <a:gd name="T48" fmla="*/ 114 w 255"/>
                  <a:gd name="T49" fmla="*/ 255 h 256"/>
                  <a:gd name="T50" fmla="*/ 90 w 255"/>
                  <a:gd name="T51" fmla="*/ 250 h 256"/>
                  <a:gd name="T52" fmla="*/ 66 w 255"/>
                  <a:gd name="T53" fmla="*/ 239 h 256"/>
                  <a:gd name="T54" fmla="*/ 46 w 255"/>
                  <a:gd name="T55" fmla="*/ 226 h 256"/>
                  <a:gd name="T56" fmla="*/ 29 w 255"/>
                  <a:gd name="T57" fmla="*/ 209 h 256"/>
                  <a:gd name="T58" fmla="*/ 15 w 255"/>
                  <a:gd name="T59" fmla="*/ 189 h 256"/>
                  <a:gd name="T60" fmla="*/ 5 w 255"/>
                  <a:gd name="T61" fmla="*/ 166 h 256"/>
                  <a:gd name="T62" fmla="*/ 0 w 255"/>
                  <a:gd name="T63" fmla="*/ 14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6">
                    <a:moveTo>
                      <a:pt x="0" y="128"/>
                    </a:moveTo>
                    <a:lnTo>
                      <a:pt x="0" y="115"/>
                    </a:lnTo>
                    <a:lnTo>
                      <a:pt x="2" y="102"/>
                    </a:lnTo>
                    <a:lnTo>
                      <a:pt x="5" y="90"/>
                    </a:lnTo>
                    <a:lnTo>
                      <a:pt x="9" y="79"/>
                    </a:lnTo>
                    <a:lnTo>
                      <a:pt x="15" y="67"/>
                    </a:lnTo>
                    <a:lnTo>
                      <a:pt x="21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3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1" y="1"/>
                    </a:lnTo>
                    <a:lnTo>
                      <a:pt x="153" y="3"/>
                    </a:lnTo>
                    <a:lnTo>
                      <a:pt x="165" y="6"/>
                    </a:lnTo>
                    <a:lnTo>
                      <a:pt x="177" y="11"/>
                    </a:lnTo>
                    <a:lnTo>
                      <a:pt x="187" y="16"/>
                    </a:lnTo>
                    <a:lnTo>
                      <a:pt x="199" y="23"/>
                    </a:lnTo>
                    <a:lnTo>
                      <a:pt x="208" y="30"/>
                    </a:lnTo>
                    <a:lnTo>
                      <a:pt x="217" y="38"/>
                    </a:lnTo>
                    <a:lnTo>
                      <a:pt x="225" y="47"/>
                    </a:lnTo>
                    <a:lnTo>
                      <a:pt x="233" y="56"/>
                    </a:lnTo>
                    <a:lnTo>
                      <a:pt x="239" y="67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2"/>
                    </a:lnTo>
                    <a:lnTo>
                      <a:pt x="254" y="115"/>
                    </a:lnTo>
                    <a:lnTo>
                      <a:pt x="255" y="128"/>
                    </a:lnTo>
                    <a:lnTo>
                      <a:pt x="254" y="141"/>
                    </a:lnTo>
                    <a:lnTo>
                      <a:pt x="252" y="154"/>
                    </a:lnTo>
                    <a:lnTo>
                      <a:pt x="248" y="166"/>
                    </a:lnTo>
                    <a:lnTo>
                      <a:pt x="244" y="177"/>
                    </a:lnTo>
                    <a:lnTo>
                      <a:pt x="239" y="189"/>
                    </a:lnTo>
                    <a:lnTo>
                      <a:pt x="233" y="199"/>
                    </a:lnTo>
                    <a:lnTo>
                      <a:pt x="225" y="209"/>
                    </a:lnTo>
                    <a:lnTo>
                      <a:pt x="217" y="218"/>
                    </a:lnTo>
                    <a:lnTo>
                      <a:pt x="208" y="226"/>
                    </a:lnTo>
                    <a:lnTo>
                      <a:pt x="199" y="233"/>
                    </a:lnTo>
                    <a:lnTo>
                      <a:pt x="187" y="239"/>
                    </a:lnTo>
                    <a:lnTo>
                      <a:pt x="177" y="246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7" y="256"/>
                    </a:lnTo>
                    <a:lnTo>
                      <a:pt x="114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7" y="246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1" y="199"/>
                    </a:lnTo>
                    <a:lnTo>
                      <a:pt x="15" y="189"/>
                    </a:lnTo>
                    <a:lnTo>
                      <a:pt x="9" y="177"/>
                    </a:lnTo>
                    <a:lnTo>
                      <a:pt x="5" y="166"/>
                    </a:lnTo>
                    <a:lnTo>
                      <a:pt x="2" y="154"/>
                    </a:lnTo>
                    <a:lnTo>
                      <a:pt x="0" y="141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5" name="Freeform 407">
                <a:extLst>
                  <a:ext uri="{FF2B5EF4-FFF2-40B4-BE49-F238E27FC236}">
                    <a16:creationId xmlns:a16="http://schemas.microsoft.com/office/drawing/2014/main" id="{9E9FAE7C-5022-CC79-C72D-06085AD34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631" y="4683009"/>
                <a:ext cx="69205" cy="67596"/>
              </a:xfrm>
              <a:custGeom>
                <a:avLst/>
                <a:gdLst>
                  <a:gd name="T0" fmla="*/ 1 w 256"/>
                  <a:gd name="T1" fmla="*/ 115 h 255"/>
                  <a:gd name="T2" fmla="*/ 6 w 256"/>
                  <a:gd name="T3" fmla="*/ 89 h 255"/>
                  <a:gd name="T4" fmla="*/ 16 w 256"/>
                  <a:gd name="T5" fmla="*/ 67 h 255"/>
                  <a:gd name="T6" fmla="*/ 30 w 256"/>
                  <a:gd name="T7" fmla="*/ 47 h 255"/>
                  <a:gd name="T8" fmla="*/ 47 w 256"/>
                  <a:gd name="T9" fmla="*/ 29 h 255"/>
                  <a:gd name="T10" fmla="*/ 68 w 256"/>
                  <a:gd name="T11" fmla="*/ 15 h 255"/>
                  <a:gd name="T12" fmla="*/ 90 w 256"/>
                  <a:gd name="T13" fmla="*/ 6 h 255"/>
                  <a:gd name="T14" fmla="*/ 115 w 256"/>
                  <a:gd name="T15" fmla="*/ 1 h 255"/>
                  <a:gd name="T16" fmla="*/ 141 w 256"/>
                  <a:gd name="T17" fmla="*/ 1 h 255"/>
                  <a:gd name="T18" fmla="*/ 166 w 256"/>
                  <a:gd name="T19" fmla="*/ 6 h 255"/>
                  <a:gd name="T20" fmla="*/ 189 w 256"/>
                  <a:gd name="T21" fmla="*/ 15 h 255"/>
                  <a:gd name="T22" fmla="*/ 209 w 256"/>
                  <a:gd name="T23" fmla="*/ 29 h 255"/>
                  <a:gd name="T24" fmla="*/ 226 w 256"/>
                  <a:gd name="T25" fmla="*/ 47 h 255"/>
                  <a:gd name="T26" fmla="*/ 241 w 256"/>
                  <a:gd name="T27" fmla="*/ 67 h 255"/>
                  <a:gd name="T28" fmla="*/ 250 w 256"/>
                  <a:gd name="T29" fmla="*/ 89 h 255"/>
                  <a:gd name="T30" fmla="*/ 255 w 256"/>
                  <a:gd name="T31" fmla="*/ 115 h 255"/>
                  <a:gd name="T32" fmla="*/ 255 w 256"/>
                  <a:gd name="T33" fmla="*/ 140 h 255"/>
                  <a:gd name="T34" fmla="*/ 250 w 256"/>
                  <a:gd name="T35" fmla="*/ 166 h 255"/>
                  <a:gd name="T36" fmla="*/ 241 w 256"/>
                  <a:gd name="T37" fmla="*/ 188 h 255"/>
                  <a:gd name="T38" fmla="*/ 226 w 256"/>
                  <a:gd name="T39" fmla="*/ 208 h 255"/>
                  <a:gd name="T40" fmla="*/ 209 w 256"/>
                  <a:gd name="T41" fmla="*/ 226 h 255"/>
                  <a:gd name="T42" fmla="*/ 189 w 256"/>
                  <a:gd name="T43" fmla="*/ 240 h 255"/>
                  <a:gd name="T44" fmla="*/ 166 w 256"/>
                  <a:gd name="T45" fmla="*/ 249 h 255"/>
                  <a:gd name="T46" fmla="*/ 141 w 256"/>
                  <a:gd name="T47" fmla="*/ 254 h 255"/>
                  <a:gd name="T48" fmla="*/ 115 w 256"/>
                  <a:gd name="T49" fmla="*/ 254 h 255"/>
                  <a:gd name="T50" fmla="*/ 90 w 256"/>
                  <a:gd name="T51" fmla="*/ 249 h 255"/>
                  <a:gd name="T52" fmla="*/ 68 w 256"/>
                  <a:gd name="T53" fmla="*/ 240 h 255"/>
                  <a:gd name="T54" fmla="*/ 47 w 256"/>
                  <a:gd name="T55" fmla="*/ 226 h 255"/>
                  <a:gd name="T56" fmla="*/ 30 w 256"/>
                  <a:gd name="T57" fmla="*/ 208 h 255"/>
                  <a:gd name="T58" fmla="*/ 16 w 256"/>
                  <a:gd name="T59" fmla="*/ 188 h 255"/>
                  <a:gd name="T60" fmla="*/ 6 w 256"/>
                  <a:gd name="T61" fmla="*/ 166 h 255"/>
                  <a:gd name="T62" fmla="*/ 1 w 256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255">
                    <a:moveTo>
                      <a:pt x="0" y="128"/>
                    </a:moveTo>
                    <a:lnTo>
                      <a:pt x="1" y="115"/>
                    </a:lnTo>
                    <a:lnTo>
                      <a:pt x="3" y="102"/>
                    </a:lnTo>
                    <a:lnTo>
                      <a:pt x="6" y="89"/>
                    </a:lnTo>
                    <a:lnTo>
                      <a:pt x="11" y="78"/>
                    </a:lnTo>
                    <a:lnTo>
                      <a:pt x="16" y="67"/>
                    </a:lnTo>
                    <a:lnTo>
                      <a:pt x="23" y="57"/>
                    </a:lnTo>
                    <a:lnTo>
                      <a:pt x="30" y="47"/>
                    </a:lnTo>
                    <a:lnTo>
                      <a:pt x="38" y="37"/>
                    </a:lnTo>
                    <a:lnTo>
                      <a:pt x="47" y="29"/>
                    </a:lnTo>
                    <a:lnTo>
                      <a:pt x="57" y="22"/>
                    </a:lnTo>
                    <a:lnTo>
                      <a:pt x="68" y="15"/>
                    </a:lnTo>
                    <a:lnTo>
                      <a:pt x="79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5" y="1"/>
                    </a:lnTo>
                    <a:lnTo>
                      <a:pt x="129" y="0"/>
                    </a:lnTo>
                    <a:lnTo>
                      <a:pt x="141" y="1"/>
                    </a:lnTo>
                    <a:lnTo>
                      <a:pt x="154" y="3"/>
                    </a:lnTo>
                    <a:lnTo>
                      <a:pt x="166" y="6"/>
                    </a:lnTo>
                    <a:lnTo>
                      <a:pt x="178" y="10"/>
                    </a:lnTo>
                    <a:lnTo>
                      <a:pt x="189" y="15"/>
                    </a:lnTo>
                    <a:lnTo>
                      <a:pt x="200" y="22"/>
                    </a:lnTo>
                    <a:lnTo>
                      <a:pt x="209" y="29"/>
                    </a:lnTo>
                    <a:lnTo>
                      <a:pt x="218" y="37"/>
                    </a:lnTo>
                    <a:lnTo>
                      <a:pt x="226" y="47"/>
                    </a:lnTo>
                    <a:lnTo>
                      <a:pt x="234" y="57"/>
                    </a:lnTo>
                    <a:lnTo>
                      <a:pt x="241" y="67"/>
                    </a:lnTo>
                    <a:lnTo>
                      <a:pt x="246" y="78"/>
                    </a:lnTo>
                    <a:lnTo>
                      <a:pt x="250" y="89"/>
                    </a:lnTo>
                    <a:lnTo>
                      <a:pt x="253" y="102"/>
                    </a:lnTo>
                    <a:lnTo>
                      <a:pt x="255" y="115"/>
                    </a:lnTo>
                    <a:lnTo>
                      <a:pt x="256" y="128"/>
                    </a:lnTo>
                    <a:lnTo>
                      <a:pt x="255" y="140"/>
                    </a:lnTo>
                    <a:lnTo>
                      <a:pt x="253" y="153"/>
                    </a:lnTo>
                    <a:lnTo>
                      <a:pt x="250" y="166"/>
                    </a:lnTo>
                    <a:lnTo>
                      <a:pt x="246" y="177"/>
                    </a:lnTo>
                    <a:lnTo>
                      <a:pt x="241" y="188"/>
                    </a:lnTo>
                    <a:lnTo>
                      <a:pt x="234" y="199"/>
                    </a:lnTo>
                    <a:lnTo>
                      <a:pt x="226" y="208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200" y="233"/>
                    </a:lnTo>
                    <a:lnTo>
                      <a:pt x="189" y="240"/>
                    </a:lnTo>
                    <a:lnTo>
                      <a:pt x="178" y="245"/>
                    </a:lnTo>
                    <a:lnTo>
                      <a:pt x="166" y="249"/>
                    </a:lnTo>
                    <a:lnTo>
                      <a:pt x="154" y="252"/>
                    </a:lnTo>
                    <a:lnTo>
                      <a:pt x="141" y="254"/>
                    </a:lnTo>
                    <a:lnTo>
                      <a:pt x="129" y="255"/>
                    </a:lnTo>
                    <a:lnTo>
                      <a:pt x="115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9" y="245"/>
                    </a:lnTo>
                    <a:lnTo>
                      <a:pt x="68" y="240"/>
                    </a:lnTo>
                    <a:lnTo>
                      <a:pt x="57" y="233"/>
                    </a:lnTo>
                    <a:lnTo>
                      <a:pt x="47" y="226"/>
                    </a:lnTo>
                    <a:lnTo>
                      <a:pt x="38" y="218"/>
                    </a:lnTo>
                    <a:lnTo>
                      <a:pt x="30" y="208"/>
                    </a:lnTo>
                    <a:lnTo>
                      <a:pt x="23" y="199"/>
                    </a:lnTo>
                    <a:lnTo>
                      <a:pt x="16" y="188"/>
                    </a:lnTo>
                    <a:lnTo>
                      <a:pt x="11" y="177"/>
                    </a:lnTo>
                    <a:lnTo>
                      <a:pt x="6" y="166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6" name="Freeform 408">
                <a:extLst>
                  <a:ext uri="{FF2B5EF4-FFF2-40B4-BE49-F238E27FC236}">
                    <a16:creationId xmlns:a16="http://schemas.microsoft.com/office/drawing/2014/main" id="{0A9CFDB7-82D7-86FD-89F7-A9CCC5B00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631" y="4683009"/>
                <a:ext cx="69205" cy="67596"/>
              </a:xfrm>
              <a:custGeom>
                <a:avLst/>
                <a:gdLst>
                  <a:gd name="T0" fmla="*/ 1 w 256"/>
                  <a:gd name="T1" fmla="*/ 115 h 255"/>
                  <a:gd name="T2" fmla="*/ 6 w 256"/>
                  <a:gd name="T3" fmla="*/ 89 h 255"/>
                  <a:gd name="T4" fmla="*/ 16 w 256"/>
                  <a:gd name="T5" fmla="*/ 67 h 255"/>
                  <a:gd name="T6" fmla="*/ 30 w 256"/>
                  <a:gd name="T7" fmla="*/ 47 h 255"/>
                  <a:gd name="T8" fmla="*/ 47 w 256"/>
                  <a:gd name="T9" fmla="*/ 29 h 255"/>
                  <a:gd name="T10" fmla="*/ 68 w 256"/>
                  <a:gd name="T11" fmla="*/ 15 h 255"/>
                  <a:gd name="T12" fmla="*/ 90 w 256"/>
                  <a:gd name="T13" fmla="*/ 6 h 255"/>
                  <a:gd name="T14" fmla="*/ 115 w 256"/>
                  <a:gd name="T15" fmla="*/ 1 h 255"/>
                  <a:gd name="T16" fmla="*/ 141 w 256"/>
                  <a:gd name="T17" fmla="*/ 1 h 255"/>
                  <a:gd name="T18" fmla="*/ 166 w 256"/>
                  <a:gd name="T19" fmla="*/ 6 h 255"/>
                  <a:gd name="T20" fmla="*/ 189 w 256"/>
                  <a:gd name="T21" fmla="*/ 15 h 255"/>
                  <a:gd name="T22" fmla="*/ 209 w 256"/>
                  <a:gd name="T23" fmla="*/ 29 h 255"/>
                  <a:gd name="T24" fmla="*/ 226 w 256"/>
                  <a:gd name="T25" fmla="*/ 47 h 255"/>
                  <a:gd name="T26" fmla="*/ 241 w 256"/>
                  <a:gd name="T27" fmla="*/ 67 h 255"/>
                  <a:gd name="T28" fmla="*/ 250 w 256"/>
                  <a:gd name="T29" fmla="*/ 89 h 255"/>
                  <a:gd name="T30" fmla="*/ 255 w 256"/>
                  <a:gd name="T31" fmla="*/ 115 h 255"/>
                  <a:gd name="T32" fmla="*/ 255 w 256"/>
                  <a:gd name="T33" fmla="*/ 140 h 255"/>
                  <a:gd name="T34" fmla="*/ 250 w 256"/>
                  <a:gd name="T35" fmla="*/ 166 h 255"/>
                  <a:gd name="T36" fmla="*/ 241 w 256"/>
                  <a:gd name="T37" fmla="*/ 188 h 255"/>
                  <a:gd name="T38" fmla="*/ 226 w 256"/>
                  <a:gd name="T39" fmla="*/ 208 h 255"/>
                  <a:gd name="T40" fmla="*/ 209 w 256"/>
                  <a:gd name="T41" fmla="*/ 226 h 255"/>
                  <a:gd name="T42" fmla="*/ 189 w 256"/>
                  <a:gd name="T43" fmla="*/ 240 h 255"/>
                  <a:gd name="T44" fmla="*/ 166 w 256"/>
                  <a:gd name="T45" fmla="*/ 249 h 255"/>
                  <a:gd name="T46" fmla="*/ 141 w 256"/>
                  <a:gd name="T47" fmla="*/ 254 h 255"/>
                  <a:gd name="T48" fmla="*/ 115 w 256"/>
                  <a:gd name="T49" fmla="*/ 254 h 255"/>
                  <a:gd name="T50" fmla="*/ 90 w 256"/>
                  <a:gd name="T51" fmla="*/ 249 h 255"/>
                  <a:gd name="T52" fmla="*/ 68 w 256"/>
                  <a:gd name="T53" fmla="*/ 240 h 255"/>
                  <a:gd name="T54" fmla="*/ 47 w 256"/>
                  <a:gd name="T55" fmla="*/ 226 h 255"/>
                  <a:gd name="T56" fmla="*/ 30 w 256"/>
                  <a:gd name="T57" fmla="*/ 208 h 255"/>
                  <a:gd name="T58" fmla="*/ 16 w 256"/>
                  <a:gd name="T59" fmla="*/ 188 h 255"/>
                  <a:gd name="T60" fmla="*/ 6 w 256"/>
                  <a:gd name="T61" fmla="*/ 166 h 255"/>
                  <a:gd name="T62" fmla="*/ 1 w 256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255">
                    <a:moveTo>
                      <a:pt x="0" y="128"/>
                    </a:moveTo>
                    <a:lnTo>
                      <a:pt x="1" y="115"/>
                    </a:lnTo>
                    <a:lnTo>
                      <a:pt x="3" y="102"/>
                    </a:lnTo>
                    <a:lnTo>
                      <a:pt x="6" y="89"/>
                    </a:lnTo>
                    <a:lnTo>
                      <a:pt x="11" y="78"/>
                    </a:lnTo>
                    <a:lnTo>
                      <a:pt x="16" y="67"/>
                    </a:lnTo>
                    <a:lnTo>
                      <a:pt x="23" y="57"/>
                    </a:lnTo>
                    <a:lnTo>
                      <a:pt x="30" y="47"/>
                    </a:lnTo>
                    <a:lnTo>
                      <a:pt x="38" y="37"/>
                    </a:lnTo>
                    <a:lnTo>
                      <a:pt x="47" y="29"/>
                    </a:lnTo>
                    <a:lnTo>
                      <a:pt x="57" y="22"/>
                    </a:lnTo>
                    <a:lnTo>
                      <a:pt x="68" y="15"/>
                    </a:lnTo>
                    <a:lnTo>
                      <a:pt x="79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5" y="1"/>
                    </a:lnTo>
                    <a:lnTo>
                      <a:pt x="129" y="0"/>
                    </a:lnTo>
                    <a:lnTo>
                      <a:pt x="141" y="1"/>
                    </a:lnTo>
                    <a:lnTo>
                      <a:pt x="154" y="3"/>
                    </a:lnTo>
                    <a:lnTo>
                      <a:pt x="166" y="6"/>
                    </a:lnTo>
                    <a:lnTo>
                      <a:pt x="178" y="10"/>
                    </a:lnTo>
                    <a:lnTo>
                      <a:pt x="189" y="15"/>
                    </a:lnTo>
                    <a:lnTo>
                      <a:pt x="200" y="22"/>
                    </a:lnTo>
                    <a:lnTo>
                      <a:pt x="209" y="29"/>
                    </a:lnTo>
                    <a:lnTo>
                      <a:pt x="218" y="37"/>
                    </a:lnTo>
                    <a:lnTo>
                      <a:pt x="226" y="47"/>
                    </a:lnTo>
                    <a:lnTo>
                      <a:pt x="234" y="57"/>
                    </a:lnTo>
                    <a:lnTo>
                      <a:pt x="241" y="67"/>
                    </a:lnTo>
                    <a:lnTo>
                      <a:pt x="246" y="78"/>
                    </a:lnTo>
                    <a:lnTo>
                      <a:pt x="250" y="89"/>
                    </a:lnTo>
                    <a:lnTo>
                      <a:pt x="253" y="102"/>
                    </a:lnTo>
                    <a:lnTo>
                      <a:pt x="255" y="115"/>
                    </a:lnTo>
                    <a:lnTo>
                      <a:pt x="256" y="128"/>
                    </a:lnTo>
                    <a:lnTo>
                      <a:pt x="255" y="140"/>
                    </a:lnTo>
                    <a:lnTo>
                      <a:pt x="253" y="153"/>
                    </a:lnTo>
                    <a:lnTo>
                      <a:pt x="250" y="166"/>
                    </a:lnTo>
                    <a:lnTo>
                      <a:pt x="246" y="177"/>
                    </a:lnTo>
                    <a:lnTo>
                      <a:pt x="241" y="188"/>
                    </a:lnTo>
                    <a:lnTo>
                      <a:pt x="234" y="199"/>
                    </a:lnTo>
                    <a:lnTo>
                      <a:pt x="226" y="208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200" y="233"/>
                    </a:lnTo>
                    <a:lnTo>
                      <a:pt x="189" y="240"/>
                    </a:lnTo>
                    <a:lnTo>
                      <a:pt x="178" y="245"/>
                    </a:lnTo>
                    <a:lnTo>
                      <a:pt x="166" y="249"/>
                    </a:lnTo>
                    <a:lnTo>
                      <a:pt x="154" y="252"/>
                    </a:lnTo>
                    <a:lnTo>
                      <a:pt x="141" y="254"/>
                    </a:lnTo>
                    <a:lnTo>
                      <a:pt x="129" y="255"/>
                    </a:lnTo>
                    <a:lnTo>
                      <a:pt x="115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9" y="245"/>
                    </a:lnTo>
                    <a:lnTo>
                      <a:pt x="68" y="240"/>
                    </a:lnTo>
                    <a:lnTo>
                      <a:pt x="57" y="233"/>
                    </a:lnTo>
                    <a:lnTo>
                      <a:pt x="47" y="226"/>
                    </a:lnTo>
                    <a:lnTo>
                      <a:pt x="38" y="218"/>
                    </a:lnTo>
                    <a:lnTo>
                      <a:pt x="30" y="208"/>
                    </a:lnTo>
                    <a:lnTo>
                      <a:pt x="23" y="199"/>
                    </a:lnTo>
                    <a:lnTo>
                      <a:pt x="16" y="188"/>
                    </a:lnTo>
                    <a:lnTo>
                      <a:pt x="11" y="177"/>
                    </a:lnTo>
                    <a:lnTo>
                      <a:pt x="6" y="166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7" name="Freeform 409">
                <a:extLst>
                  <a:ext uri="{FF2B5EF4-FFF2-40B4-BE49-F238E27FC236}">
                    <a16:creationId xmlns:a16="http://schemas.microsoft.com/office/drawing/2014/main" id="{CAD7D104-4074-9E25-FE15-EDE261130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481" y="4295137"/>
                <a:ext cx="67596" cy="67596"/>
              </a:xfrm>
              <a:custGeom>
                <a:avLst/>
                <a:gdLst>
                  <a:gd name="T0" fmla="*/ 1 w 256"/>
                  <a:gd name="T1" fmla="*/ 114 h 254"/>
                  <a:gd name="T2" fmla="*/ 7 w 256"/>
                  <a:gd name="T3" fmla="*/ 89 h 254"/>
                  <a:gd name="T4" fmla="*/ 16 w 256"/>
                  <a:gd name="T5" fmla="*/ 66 h 254"/>
                  <a:gd name="T6" fmla="*/ 30 w 256"/>
                  <a:gd name="T7" fmla="*/ 46 h 254"/>
                  <a:gd name="T8" fmla="*/ 47 w 256"/>
                  <a:gd name="T9" fmla="*/ 28 h 254"/>
                  <a:gd name="T10" fmla="*/ 68 w 256"/>
                  <a:gd name="T11" fmla="*/ 15 h 254"/>
                  <a:gd name="T12" fmla="*/ 90 w 256"/>
                  <a:gd name="T13" fmla="*/ 5 h 254"/>
                  <a:gd name="T14" fmla="*/ 116 w 256"/>
                  <a:gd name="T15" fmla="*/ 0 h 254"/>
                  <a:gd name="T16" fmla="*/ 141 w 256"/>
                  <a:gd name="T17" fmla="*/ 0 h 254"/>
                  <a:gd name="T18" fmla="*/ 166 w 256"/>
                  <a:gd name="T19" fmla="*/ 5 h 254"/>
                  <a:gd name="T20" fmla="*/ 189 w 256"/>
                  <a:gd name="T21" fmla="*/ 15 h 254"/>
                  <a:gd name="T22" fmla="*/ 209 w 256"/>
                  <a:gd name="T23" fmla="*/ 28 h 254"/>
                  <a:gd name="T24" fmla="*/ 226 w 256"/>
                  <a:gd name="T25" fmla="*/ 46 h 254"/>
                  <a:gd name="T26" fmla="*/ 241 w 256"/>
                  <a:gd name="T27" fmla="*/ 66 h 254"/>
                  <a:gd name="T28" fmla="*/ 250 w 256"/>
                  <a:gd name="T29" fmla="*/ 89 h 254"/>
                  <a:gd name="T30" fmla="*/ 255 w 256"/>
                  <a:gd name="T31" fmla="*/ 114 h 254"/>
                  <a:gd name="T32" fmla="*/ 255 w 256"/>
                  <a:gd name="T33" fmla="*/ 140 h 254"/>
                  <a:gd name="T34" fmla="*/ 250 w 256"/>
                  <a:gd name="T35" fmla="*/ 165 h 254"/>
                  <a:gd name="T36" fmla="*/ 241 w 256"/>
                  <a:gd name="T37" fmla="*/ 188 h 254"/>
                  <a:gd name="T38" fmla="*/ 226 w 256"/>
                  <a:gd name="T39" fmla="*/ 208 h 254"/>
                  <a:gd name="T40" fmla="*/ 209 w 256"/>
                  <a:gd name="T41" fmla="*/ 226 h 254"/>
                  <a:gd name="T42" fmla="*/ 189 w 256"/>
                  <a:gd name="T43" fmla="*/ 239 h 254"/>
                  <a:gd name="T44" fmla="*/ 166 w 256"/>
                  <a:gd name="T45" fmla="*/ 249 h 254"/>
                  <a:gd name="T46" fmla="*/ 141 w 256"/>
                  <a:gd name="T47" fmla="*/ 254 h 254"/>
                  <a:gd name="T48" fmla="*/ 116 w 256"/>
                  <a:gd name="T49" fmla="*/ 254 h 254"/>
                  <a:gd name="T50" fmla="*/ 90 w 256"/>
                  <a:gd name="T51" fmla="*/ 249 h 254"/>
                  <a:gd name="T52" fmla="*/ 68 w 256"/>
                  <a:gd name="T53" fmla="*/ 239 h 254"/>
                  <a:gd name="T54" fmla="*/ 47 w 256"/>
                  <a:gd name="T55" fmla="*/ 226 h 254"/>
                  <a:gd name="T56" fmla="*/ 30 w 256"/>
                  <a:gd name="T57" fmla="*/ 208 h 254"/>
                  <a:gd name="T58" fmla="*/ 16 w 256"/>
                  <a:gd name="T59" fmla="*/ 188 h 254"/>
                  <a:gd name="T60" fmla="*/ 7 w 256"/>
                  <a:gd name="T61" fmla="*/ 165 h 254"/>
                  <a:gd name="T62" fmla="*/ 1 w 256"/>
                  <a:gd name="T63" fmla="*/ 14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254">
                    <a:moveTo>
                      <a:pt x="0" y="127"/>
                    </a:moveTo>
                    <a:lnTo>
                      <a:pt x="1" y="114"/>
                    </a:lnTo>
                    <a:lnTo>
                      <a:pt x="4" y="102"/>
                    </a:lnTo>
                    <a:lnTo>
                      <a:pt x="7" y="89"/>
                    </a:lnTo>
                    <a:lnTo>
                      <a:pt x="11" y="77"/>
                    </a:lnTo>
                    <a:lnTo>
                      <a:pt x="16" y="66"/>
                    </a:lnTo>
                    <a:lnTo>
                      <a:pt x="23" y="56"/>
                    </a:lnTo>
                    <a:lnTo>
                      <a:pt x="30" y="46"/>
                    </a:lnTo>
                    <a:lnTo>
                      <a:pt x="38" y="38"/>
                    </a:lnTo>
                    <a:lnTo>
                      <a:pt x="47" y="28"/>
                    </a:lnTo>
                    <a:lnTo>
                      <a:pt x="56" y="21"/>
                    </a:lnTo>
                    <a:lnTo>
                      <a:pt x="68" y="15"/>
                    </a:lnTo>
                    <a:lnTo>
                      <a:pt x="79" y="10"/>
                    </a:lnTo>
                    <a:lnTo>
                      <a:pt x="90" y="5"/>
                    </a:lnTo>
                    <a:lnTo>
                      <a:pt x="102" y="2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1" y="0"/>
                    </a:lnTo>
                    <a:lnTo>
                      <a:pt x="154" y="2"/>
                    </a:lnTo>
                    <a:lnTo>
                      <a:pt x="166" y="5"/>
                    </a:lnTo>
                    <a:lnTo>
                      <a:pt x="178" y="10"/>
                    </a:lnTo>
                    <a:lnTo>
                      <a:pt x="189" y="15"/>
                    </a:lnTo>
                    <a:lnTo>
                      <a:pt x="199" y="21"/>
                    </a:lnTo>
                    <a:lnTo>
                      <a:pt x="209" y="28"/>
                    </a:lnTo>
                    <a:lnTo>
                      <a:pt x="218" y="38"/>
                    </a:lnTo>
                    <a:lnTo>
                      <a:pt x="226" y="46"/>
                    </a:lnTo>
                    <a:lnTo>
                      <a:pt x="234" y="56"/>
                    </a:lnTo>
                    <a:lnTo>
                      <a:pt x="241" y="66"/>
                    </a:lnTo>
                    <a:lnTo>
                      <a:pt x="246" y="77"/>
                    </a:lnTo>
                    <a:lnTo>
                      <a:pt x="250" y="89"/>
                    </a:lnTo>
                    <a:lnTo>
                      <a:pt x="253" y="102"/>
                    </a:lnTo>
                    <a:lnTo>
                      <a:pt x="255" y="114"/>
                    </a:lnTo>
                    <a:lnTo>
                      <a:pt x="256" y="127"/>
                    </a:lnTo>
                    <a:lnTo>
                      <a:pt x="255" y="140"/>
                    </a:lnTo>
                    <a:lnTo>
                      <a:pt x="253" y="152"/>
                    </a:lnTo>
                    <a:lnTo>
                      <a:pt x="250" y="165"/>
                    </a:lnTo>
                    <a:lnTo>
                      <a:pt x="246" y="177"/>
                    </a:lnTo>
                    <a:lnTo>
                      <a:pt x="241" y="188"/>
                    </a:lnTo>
                    <a:lnTo>
                      <a:pt x="234" y="198"/>
                    </a:lnTo>
                    <a:lnTo>
                      <a:pt x="226" y="208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9" y="239"/>
                    </a:lnTo>
                    <a:lnTo>
                      <a:pt x="178" y="245"/>
                    </a:lnTo>
                    <a:lnTo>
                      <a:pt x="166" y="249"/>
                    </a:lnTo>
                    <a:lnTo>
                      <a:pt x="154" y="252"/>
                    </a:lnTo>
                    <a:lnTo>
                      <a:pt x="141" y="254"/>
                    </a:lnTo>
                    <a:lnTo>
                      <a:pt x="128" y="254"/>
                    </a:lnTo>
                    <a:lnTo>
                      <a:pt x="116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9" y="245"/>
                    </a:lnTo>
                    <a:lnTo>
                      <a:pt x="68" y="239"/>
                    </a:lnTo>
                    <a:lnTo>
                      <a:pt x="56" y="233"/>
                    </a:lnTo>
                    <a:lnTo>
                      <a:pt x="47" y="226"/>
                    </a:lnTo>
                    <a:lnTo>
                      <a:pt x="38" y="218"/>
                    </a:lnTo>
                    <a:lnTo>
                      <a:pt x="30" y="208"/>
                    </a:lnTo>
                    <a:lnTo>
                      <a:pt x="23" y="198"/>
                    </a:lnTo>
                    <a:lnTo>
                      <a:pt x="16" y="188"/>
                    </a:lnTo>
                    <a:lnTo>
                      <a:pt x="11" y="177"/>
                    </a:lnTo>
                    <a:lnTo>
                      <a:pt x="7" y="165"/>
                    </a:lnTo>
                    <a:lnTo>
                      <a:pt x="4" y="152"/>
                    </a:lnTo>
                    <a:lnTo>
                      <a:pt x="1" y="14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8" name="Freeform 410">
                <a:extLst>
                  <a:ext uri="{FF2B5EF4-FFF2-40B4-BE49-F238E27FC236}">
                    <a16:creationId xmlns:a16="http://schemas.microsoft.com/office/drawing/2014/main" id="{737C74F3-0F5D-E59B-3424-A7B4B9643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481" y="4295137"/>
                <a:ext cx="67596" cy="67596"/>
              </a:xfrm>
              <a:custGeom>
                <a:avLst/>
                <a:gdLst>
                  <a:gd name="T0" fmla="*/ 1 w 256"/>
                  <a:gd name="T1" fmla="*/ 114 h 254"/>
                  <a:gd name="T2" fmla="*/ 7 w 256"/>
                  <a:gd name="T3" fmla="*/ 89 h 254"/>
                  <a:gd name="T4" fmla="*/ 16 w 256"/>
                  <a:gd name="T5" fmla="*/ 66 h 254"/>
                  <a:gd name="T6" fmla="*/ 30 w 256"/>
                  <a:gd name="T7" fmla="*/ 46 h 254"/>
                  <a:gd name="T8" fmla="*/ 47 w 256"/>
                  <a:gd name="T9" fmla="*/ 28 h 254"/>
                  <a:gd name="T10" fmla="*/ 68 w 256"/>
                  <a:gd name="T11" fmla="*/ 15 h 254"/>
                  <a:gd name="T12" fmla="*/ 90 w 256"/>
                  <a:gd name="T13" fmla="*/ 5 h 254"/>
                  <a:gd name="T14" fmla="*/ 116 w 256"/>
                  <a:gd name="T15" fmla="*/ 0 h 254"/>
                  <a:gd name="T16" fmla="*/ 141 w 256"/>
                  <a:gd name="T17" fmla="*/ 0 h 254"/>
                  <a:gd name="T18" fmla="*/ 166 w 256"/>
                  <a:gd name="T19" fmla="*/ 5 h 254"/>
                  <a:gd name="T20" fmla="*/ 189 w 256"/>
                  <a:gd name="T21" fmla="*/ 15 h 254"/>
                  <a:gd name="T22" fmla="*/ 209 w 256"/>
                  <a:gd name="T23" fmla="*/ 28 h 254"/>
                  <a:gd name="T24" fmla="*/ 226 w 256"/>
                  <a:gd name="T25" fmla="*/ 46 h 254"/>
                  <a:gd name="T26" fmla="*/ 241 w 256"/>
                  <a:gd name="T27" fmla="*/ 66 h 254"/>
                  <a:gd name="T28" fmla="*/ 250 w 256"/>
                  <a:gd name="T29" fmla="*/ 89 h 254"/>
                  <a:gd name="T30" fmla="*/ 255 w 256"/>
                  <a:gd name="T31" fmla="*/ 114 h 254"/>
                  <a:gd name="T32" fmla="*/ 255 w 256"/>
                  <a:gd name="T33" fmla="*/ 140 h 254"/>
                  <a:gd name="T34" fmla="*/ 250 w 256"/>
                  <a:gd name="T35" fmla="*/ 165 h 254"/>
                  <a:gd name="T36" fmla="*/ 241 w 256"/>
                  <a:gd name="T37" fmla="*/ 188 h 254"/>
                  <a:gd name="T38" fmla="*/ 226 w 256"/>
                  <a:gd name="T39" fmla="*/ 208 h 254"/>
                  <a:gd name="T40" fmla="*/ 209 w 256"/>
                  <a:gd name="T41" fmla="*/ 226 h 254"/>
                  <a:gd name="T42" fmla="*/ 189 w 256"/>
                  <a:gd name="T43" fmla="*/ 239 h 254"/>
                  <a:gd name="T44" fmla="*/ 166 w 256"/>
                  <a:gd name="T45" fmla="*/ 249 h 254"/>
                  <a:gd name="T46" fmla="*/ 141 w 256"/>
                  <a:gd name="T47" fmla="*/ 254 h 254"/>
                  <a:gd name="T48" fmla="*/ 116 w 256"/>
                  <a:gd name="T49" fmla="*/ 254 h 254"/>
                  <a:gd name="T50" fmla="*/ 90 w 256"/>
                  <a:gd name="T51" fmla="*/ 249 h 254"/>
                  <a:gd name="T52" fmla="*/ 68 w 256"/>
                  <a:gd name="T53" fmla="*/ 239 h 254"/>
                  <a:gd name="T54" fmla="*/ 47 w 256"/>
                  <a:gd name="T55" fmla="*/ 226 h 254"/>
                  <a:gd name="T56" fmla="*/ 30 w 256"/>
                  <a:gd name="T57" fmla="*/ 208 h 254"/>
                  <a:gd name="T58" fmla="*/ 16 w 256"/>
                  <a:gd name="T59" fmla="*/ 188 h 254"/>
                  <a:gd name="T60" fmla="*/ 7 w 256"/>
                  <a:gd name="T61" fmla="*/ 165 h 254"/>
                  <a:gd name="T62" fmla="*/ 1 w 256"/>
                  <a:gd name="T63" fmla="*/ 14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254">
                    <a:moveTo>
                      <a:pt x="0" y="127"/>
                    </a:moveTo>
                    <a:lnTo>
                      <a:pt x="1" y="114"/>
                    </a:lnTo>
                    <a:lnTo>
                      <a:pt x="4" y="102"/>
                    </a:lnTo>
                    <a:lnTo>
                      <a:pt x="7" y="89"/>
                    </a:lnTo>
                    <a:lnTo>
                      <a:pt x="11" y="77"/>
                    </a:lnTo>
                    <a:lnTo>
                      <a:pt x="16" y="66"/>
                    </a:lnTo>
                    <a:lnTo>
                      <a:pt x="23" y="56"/>
                    </a:lnTo>
                    <a:lnTo>
                      <a:pt x="30" y="46"/>
                    </a:lnTo>
                    <a:lnTo>
                      <a:pt x="38" y="38"/>
                    </a:lnTo>
                    <a:lnTo>
                      <a:pt x="47" y="28"/>
                    </a:lnTo>
                    <a:lnTo>
                      <a:pt x="56" y="21"/>
                    </a:lnTo>
                    <a:lnTo>
                      <a:pt x="68" y="15"/>
                    </a:lnTo>
                    <a:lnTo>
                      <a:pt x="79" y="10"/>
                    </a:lnTo>
                    <a:lnTo>
                      <a:pt x="90" y="5"/>
                    </a:lnTo>
                    <a:lnTo>
                      <a:pt x="102" y="2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1" y="0"/>
                    </a:lnTo>
                    <a:lnTo>
                      <a:pt x="154" y="2"/>
                    </a:lnTo>
                    <a:lnTo>
                      <a:pt x="166" y="5"/>
                    </a:lnTo>
                    <a:lnTo>
                      <a:pt x="178" y="10"/>
                    </a:lnTo>
                    <a:lnTo>
                      <a:pt x="189" y="15"/>
                    </a:lnTo>
                    <a:lnTo>
                      <a:pt x="199" y="21"/>
                    </a:lnTo>
                    <a:lnTo>
                      <a:pt x="209" y="28"/>
                    </a:lnTo>
                    <a:lnTo>
                      <a:pt x="218" y="38"/>
                    </a:lnTo>
                    <a:lnTo>
                      <a:pt x="226" y="46"/>
                    </a:lnTo>
                    <a:lnTo>
                      <a:pt x="234" y="56"/>
                    </a:lnTo>
                    <a:lnTo>
                      <a:pt x="241" y="66"/>
                    </a:lnTo>
                    <a:lnTo>
                      <a:pt x="246" y="77"/>
                    </a:lnTo>
                    <a:lnTo>
                      <a:pt x="250" y="89"/>
                    </a:lnTo>
                    <a:lnTo>
                      <a:pt x="253" y="102"/>
                    </a:lnTo>
                    <a:lnTo>
                      <a:pt x="255" y="114"/>
                    </a:lnTo>
                    <a:lnTo>
                      <a:pt x="256" y="127"/>
                    </a:lnTo>
                    <a:lnTo>
                      <a:pt x="255" y="140"/>
                    </a:lnTo>
                    <a:lnTo>
                      <a:pt x="253" y="152"/>
                    </a:lnTo>
                    <a:lnTo>
                      <a:pt x="250" y="165"/>
                    </a:lnTo>
                    <a:lnTo>
                      <a:pt x="246" y="177"/>
                    </a:lnTo>
                    <a:lnTo>
                      <a:pt x="241" y="188"/>
                    </a:lnTo>
                    <a:lnTo>
                      <a:pt x="234" y="198"/>
                    </a:lnTo>
                    <a:lnTo>
                      <a:pt x="226" y="208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9" y="239"/>
                    </a:lnTo>
                    <a:lnTo>
                      <a:pt x="178" y="245"/>
                    </a:lnTo>
                    <a:lnTo>
                      <a:pt x="166" y="249"/>
                    </a:lnTo>
                    <a:lnTo>
                      <a:pt x="154" y="252"/>
                    </a:lnTo>
                    <a:lnTo>
                      <a:pt x="141" y="254"/>
                    </a:lnTo>
                    <a:lnTo>
                      <a:pt x="128" y="254"/>
                    </a:lnTo>
                    <a:lnTo>
                      <a:pt x="116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9" y="245"/>
                    </a:lnTo>
                    <a:lnTo>
                      <a:pt x="68" y="239"/>
                    </a:lnTo>
                    <a:lnTo>
                      <a:pt x="56" y="233"/>
                    </a:lnTo>
                    <a:lnTo>
                      <a:pt x="47" y="226"/>
                    </a:lnTo>
                    <a:lnTo>
                      <a:pt x="38" y="218"/>
                    </a:lnTo>
                    <a:lnTo>
                      <a:pt x="30" y="208"/>
                    </a:lnTo>
                    <a:lnTo>
                      <a:pt x="23" y="198"/>
                    </a:lnTo>
                    <a:lnTo>
                      <a:pt x="16" y="188"/>
                    </a:lnTo>
                    <a:lnTo>
                      <a:pt x="11" y="177"/>
                    </a:lnTo>
                    <a:lnTo>
                      <a:pt x="7" y="165"/>
                    </a:lnTo>
                    <a:lnTo>
                      <a:pt x="4" y="152"/>
                    </a:lnTo>
                    <a:lnTo>
                      <a:pt x="1" y="140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9" name="Freeform 411">
                <a:extLst>
                  <a:ext uri="{FF2B5EF4-FFF2-40B4-BE49-F238E27FC236}">
                    <a16:creationId xmlns:a16="http://schemas.microsoft.com/office/drawing/2014/main" id="{5A8FFF33-8635-0E9F-CCDB-15D6C99CD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272" y="3944282"/>
                <a:ext cx="69205" cy="67596"/>
              </a:xfrm>
              <a:custGeom>
                <a:avLst/>
                <a:gdLst>
                  <a:gd name="T0" fmla="*/ 0 w 255"/>
                  <a:gd name="T1" fmla="*/ 114 h 256"/>
                  <a:gd name="T2" fmla="*/ 5 w 255"/>
                  <a:gd name="T3" fmla="*/ 90 h 256"/>
                  <a:gd name="T4" fmla="*/ 15 w 255"/>
                  <a:gd name="T5" fmla="*/ 67 h 256"/>
                  <a:gd name="T6" fmla="*/ 29 w 255"/>
                  <a:gd name="T7" fmla="*/ 47 h 256"/>
                  <a:gd name="T8" fmla="*/ 46 w 255"/>
                  <a:gd name="T9" fmla="*/ 30 h 256"/>
                  <a:gd name="T10" fmla="*/ 66 w 255"/>
                  <a:gd name="T11" fmla="*/ 16 h 256"/>
                  <a:gd name="T12" fmla="*/ 90 w 255"/>
                  <a:gd name="T13" fmla="*/ 6 h 256"/>
                  <a:gd name="T14" fmla="*/ 114 w 255"/>
                  <a:gd name="T15" fmla="*/ 1 h 256"/>
                  <a:gd name="T16" fmla="*/ 141 w 255"/>
                  <a:gd name="T17" fmla="*/ 1 h 256"/>
                  <a:gd name="T18" fmla="*/ 165 w 255"/>
                  <a:gd name="T19" fmla="*/ 6 h 256"/>
                  <a:gd name="T20" fmla="*/ 188 w 255"/>
                  <a:gd name="T21" fmla="*/ 16 h 256"/>
                  <a:gd name="T22" fmla="*/ 209 w 255"/>
                  <a:gd name="T23" fmla="*/ 30 h 256"/>
                  <a:gd name="T24" fmla="*/ 226 w 255"/>
                  <a:gd name="T25" fmla="*/ 47 h 256"/>
                  <a:gd name="T26" fmla="*/ 239 w 255"/>
                  <a:gd name="T27" fmla="*/ 67 h 256"/>
                  <a:gd name="T28" fmla="*/ 250 w 255"/>
                  <a:gd name="T29" fmla="*/ 90 h 256"/>
                  <a:gd name="T30" fmla="*/ 255 w 255"/>
                  <a:gd name="T31" fmla="*/ 114 h 256"/>
                  <a:gd name="T32" fmla="*/ 255 w 255"/>
                  <a:gd name="T33" fmla="*/ 141 h 256"/>
                  <a:gd name="T34" fmla="*/ 250 w 255"/>
                  <a:gd name="T35" fmla="*/ 165 h 256"/>
                  <a:gd name="T36" fmla="*/ 239 w 255"/>
                  <a:gd name="T37" fmla="*/ 189 h 256"/>
                  <a:gd name="T38" fmla="*/ 226 w 255"/>
                  <a:gd name="T39" fmla="*/ 209 h 256"/>
                  <a:gd name="T40" fmla="*/ 209 w 255"/>
                  <a:gd name="T41" fmla="*/ 226 h 256"/>
                  <a:gd name="T42" fmla="*/ 188 w 255"/>
                  <a:gd name="T43" fmla="*/ 239 h 256"/>
                  <a:gd name="T44" fmla="*/ 165 w 255"/>
                  <a:gd name="T45" fmla="*/ 250 h 256"/>
                  <a:gd name="T46" fmla="*/ 141 w 255"/>
                  <a:gd name="T47" fmla="*/ 255 h 256"/>
                  <a:gd name="T48" fmla="*/ 114 w 255"/>
                  <a:gd name="T49" fmla="*/ 255 h 256"/>
                  <a:gd name="T50" fmla="*/ 90 w 255"/>
                  <a:gd name="T51" fmla="*/ 250 h 256"/>
                  <a:gd name="T52" fmla="*/ 66 w 255"/>
                  <a:gd name="T53" fmla="*/ 239 h 256"/>
                  <a:gd name="T54" fmla="*/ 46 w 255"/>
                  <a:gd name="T55" fmla="*/ 226 h 256"/>
                  <a:gd name="T56" fmla="*/ 29 w 255"/>
                  <a:gd name="T57" fmla="*/ 209 h 256"/>
                  <a:gd name="T58" fmla="*/ 15 w 255"/>
                  <a:gd name="T59" fmla="*/ 189 h 256"/>
                  <a:gd name="T60" fmla="*/ 5 w 255"/>
                  <a:gd name="T61" fmla="*/ 165 h 256"/>
                  <a:gd name="T62" fmla="*/ 0 w 255"/>
                  <a:gd name="T63" fmla="*/ 14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6">
                    <a:moveTo>
                      <a:pt x="0" y="127"/>
                    </a:moveTo>
                    <a:lnTo>
                      <a:pt x="0" y="114"/>
                    </a:lnTo>
                    <a:lnTo>
                      <a:pt x="2" y="102"/>
                    </a:lnTo>
                    <a:lnTo>
                      <a:pt x="5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1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90" y="6"/>
                    </a:lnTo>
                    <a:lnTo>
                      <a:pt x="102" y="2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1" y="1"/>
                    </a:lnTo>
                    <a:lnTo>
                      <a:pt x="153" y="2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8" y="16"/>
                    </a:lnTo>
                    <a:lnTo>
                      <a:pt x="199" y="22"/>
                    </a:lnTo>
                    <a:lnTo>
                      <a:pt x="209" y="30"/>
                    </a:lnTo>
                    <a:lnTo>
                      <a:pt x="217" y="38"/>
                    </a:lnTo>
                    <a:lnTo>
                      <a:pt x="226" y="47"/>
                    </a:lnTo>
                    <a:lnTo>
                      <a:pt x="233" y="56"/>
                    </a:lnTo>
                    <a:lnTo>
                      <a:pt x="239" y="67"/>
                    </a:lnTo>
                    <a:lnTo>
                      <a:pt x="244" y="78"/>
                    </a:lnTo>
                    <a:lnTo>
                      <a:pt x="250" y="90"/>
                    </a:lnTo>
                    <a:lnTo>
                      <a:pt x="253" y="102"/>
                    </a:lnTo>
                    <a:lnTo>
                      <a:pt x="255" y="114"/>
                    </a:lnTo>
                    <a:lnTo>
                      <a:pt x="255" y="127"/>
                    </a:lnTo>
                    <a:lnTo>
                      <a:pt x="255" y="141"/>
                    </a:lnTo>
                    <a:lnTo>
                      <a:pt x="253" y="153"/>
                    </a:lnTo>
                    <a:lnTo>
                      <a:pt x="250" y="165"/>
                    </a:lnTo>
                    <a:lnTo>
                      <a:pt x="244" y="177"/>
                    </a:lnTo>
                    <a:lnTo>
                      <a:pt x="239" y="189"/>
                    </a:lnTo>
                    <a:lnTo>
                      <a:pt x="233" y="199"/>
                    </a:lnTo>
                    <a:lnTo>
                      <a:pt x="226" y="209"/>
                    </a:lnTo>
                    <a:lnTo>
                      <a:pt x="217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8" y="239"/>
                    </a:lnTo>
                    <a:lnTo>
                      <a:pt x="177" y="245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7" y="256"/>
                    </a:lnTo>
                    <a:lnTo>
                      <a:pt x="114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7" y="245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1" y="199"/>
                    </a:lnTo>
                    <a:lnTo>
                      <a:pt x="15" y="189"/>
                    </a:lnTo>
                    <a:lnTo>
                      <a:pt x="10" y="177"/>
                    </a:lnTo>
                    <a:lnTo>
                      <a:pt x="5" y="165"/>
                    </a:lnTo>
                    <a:lnTo>
                      <a:pt x="2" y="153"/>
                    </a:lnTo>
                    <a:lnTo>
                      <a:pt x="0" y="141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0" name="Freeform 412">
                <a:extLst>
                  <a:ext uri="{FF2B5EF4-FFF2-40B4-BE49-F238E27FC236}">
                    <a16:creationId xmlns:a16="http://schemas.microsoft.com/office/drawing/2014/main" id="{9C7BAFE1-3CC3-A37A-C8EA-3A9E38EFF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272" y="3944282"/>
                <a:ext cx="69205" cy="67596"/>
              </a:xfrm>
              <a:custGeom>
                <a:avLst/>
                <a:gdLst>
                  <a:gd name="T0" fmla="*/ 0 w 255"/>
                  <a:gd name="T1" fmla="*/ 114 h 256"/>
                  <a:gd name="T2" fmla="*/ 5 w 255"/>
                  <a:gd name="T3" fmla="*/ 90 h 256"/>
                  <a:gd name="T4" fmla="*/ 15 w 255"/>
                  <a:gd name="T5" fmla="*/ 67 h 256"/>
                  <a:gd name="T6" fmla="*/ 29 w 255"/>
                  <a:gd name="T7" fmla="*/ 47 h 256"/>
                  <a:gd name="T8" fmla="*/ 46 w 255"/>
                  <a:gd name="T9" fmla="*/ 30 h 256"/>
                  <a:gd name="T10" fmla="*/ 66 w 255"/>
                  <a:gd name="T11" fmla="*/ 16 h 256"/>
                  <a:gd name="T12" fmla="*/ 90 w 255"/>
                  <a:gd name="T13" fmla="*/ 6 h 256"/>
                  <a:gd name="T14" fmla="*/ 114 w 255"/>
                  <a:gd name="T15" fmla="*/ 1 h 256"/>
                  <a:gd name="T16" fmla="*/ 141 w 255"/>
                  <a:gd name="T17" fmla="*/ 1 h 256"/>
                  <a:gd name="T18" fmla="*/ 165 w 255"/>
                  <a:gd name="T19" fmla="*/ 6 h 256"/>
                  <a:gd name="T20" fmla="*/ 188 w 255"/>
                  <a:gd name="T21" fmla="*/ 16 h 256"/>
                  <a:gd name="T22" fmla="*/ 209 w 255"/>
                  <a:gd name="T23" fmla="*/ 30 h 256"/>
                  <a:gd name="T24" fmla="*/ 226 w 255"/>
                  <a:gd name="T25" fmla="*/ 47 h 256"/>
                  <a:gd name="T26" fmla="*/ 239 w 255"/>
                  <a:gd name="T27" fmla="*/ 67 h 256"/>
                  <a:gd name="T28" fmla="*/ 250 w 255"/>
                  <a:gd name="T29" fmla="*/ 90 h 256"/>
                  <a:gd name="T30" fmla="*/ 255 w 255"/>
                  <a:gd name="T31" fmla="*/ 114 h 256"/>
                  <a:gd name="T32" fmla="*/ 255 w 255"/>
                  <a:gd name="T33" fmla="*/ 141 h 256"/>
                  <a:gd name="T34" fmla="*/ 250 w 255"/>
                  <a:gd name="T35" fmla="*/ 165 h 256"/>
                  <a:gd name="T36" fmla="*/ 239 w 255"/>
                  <a:gd name="T37" fmla="*/ 189 h 256"/>
                  <a:gd name="T38" fmla="*/ 226 w 255"/>
                  <a:gd name="T39" fmla="*/ 209 h 256"/>
                  <a:gd name="T40" fmla="*/ 209 w 255"/>
                  <a:gd name="T41" fmla="*/ 226 h 256"/>
                  <a:gd name="T42" fmla="*/ 188 w 255"/>
                  <a:gd name="T43" fmla="*/ 239 h 256"/>
                  <a:gd name="T44" fmla="*/ 165 w 255"/>
                  <a:gd name="T45" fmla="*/ 250 h 256"/>
                  <a:gd name="T46" fmla="*/ 141 w 255"/>
                  <a:gd name="T47" fmla="*/ 255 h 256"/>
                  <a:gd name="T48" fmla="*/ 114 w 255"/>
                  <a:gd name="T49" fmla="*/ 255 h 256"/>
                  <a:gd name="T50" fmla="*/ 90 w 255"/>
                  <a:gd name="T51" fmla="*/ 250 h 256"/>
                  <a:gd name="T52" fmla="*/ 66 w 255"/>
                  <a:gd name="T53" fmla="*/ 239 h 256"/>
                  <a:gd name="T54" fmla="*/ 46 w 255"/>
                  <a:gd name="T55" fmla="*/ 226 h 256"/>
                  <a:gd name="T56" fmla="*/ 29 w 255"/>
                  <a:gd name="T57" fmla="*/ 209 h 256"/>
                  <a:gd name="T58" fmla="*/ 15 w 255"/>
                  <a:gd name="T59" fmla="*/ 189 h 256"/>
                  <a:gd name="T60" fmla="*/ 5 w 255"/>
                  <a:gd name="T61" fmla="*/ 165 h 256"/>
                  <a:gd name="T62" fmla="*/ 0 w 255"/>
                  <a:gd name="T63" fmla="*/ 14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6">
                    <a:moveTo>
                      <a:pt x="0" y="127"/>
                    </a:moveTo>
                    <a:lnTo>
                      <a:pt x="0" y="114"/>
                    </a:lnTo>
                    <a:lnTo>
                      <a:pt x="2" y="102"/>
                    </a:lnTo>
                    <a:lnTo>
                      <a:pt x="5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1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90" y="6"/>
                    </a:lnTo>
                    <a:lnTo>
                      <a:pt x="102" y="2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1" y="1"/>
                    </a:lnTo>
                    <a:lnTo>
                      <a:pt x="153" y="2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8" y="16"/>
                    </a:lnTo>
                    <a:lnTo>
                      <a:pt x="199" y="22"/>
                    </a:lnTo>
                    <a:lnTo>
                      <a:pt x="209" y="30"/>
                    </a:lnTo>
                    <a:lnTo>
                      <a:pt x="217" y="38"/>
                    </a:lnTo>
                    <a:lnTo>
                      <a:pt x="226" y="47"/>
                    </a:lnTo>
                    <a:lnTo>
                      <a:pt x="233" y="56"/>
                    </a:lnTo>
                    <a:lnTo>
                      <a:pt x="239" y="67"/>
                    </a:lnTo>
                    <a:lnTo>
                      <a:pt x="244" y="78"/>
                    </a:lnTo>
                    <a:lnTo>
                      <a:pt x="250" y="90"/>
                    </a:lnTo>
                    <a:lnTo>
                      <a:pt x="253" y="102"/>
                    </a:lnTo>
                    <a:lnTo>
                      <a:pt x="255" y="114"/>
                    </a:lnTo>
                    <a:lnTo>
                      <a:pt x="255" y="127"/>
                    </a:lnTo>
                    <a:lnTo>
                      <a:pt x="255" y="141"/>
                    </a:lnTo>
                    <a:lnTo>
                      <a:pt x="253" y="153"/>
                    </a:lnTo>
                    <a:lnTo>
                      <a:pt x="250" y="165"/>
                    </a:lnTo>
                    <a:lnTo>
                      <a:pt x="244" y="177"/>
                    </a:lnTo>
                    <a:lnTo>
                      <a:pt x="239" y="189"/>
                    </a:lnTo>
                    <a:lnTo>
                      <a:pt x="233" y="199"/>
                    </a:lnTo>
                    <a:lnTo>
                      <a:pt x="226" y="209"/>
                    </a:lnTo>
                    <a:lnTo>
                      <a:pt x="217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8" y="239"/>
                    </a:lnTo>
                    <a:lnTo>
                      <a:pt x="177" y="245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7" y="256"/>
                    </a:lnTo>
                    <a:lnTo>
                      <a:pt x="114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7" y="245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1" y="199"/>
                    </a:lnTo>
                    <a:lnTo>
                      <a:pt x="15" y="189"/>
                    </a:lnTo>
                    <a:lnTo>
                      <a:pt x="10" y="177"/>
                    </a:lnTo>
                    <a:lnTo>
                      <a:pt x="5" y="165"/>
                    </a:lnTo>
                    <a:lnTo>
                      <a:pt x="2" y="153"/>
                    </a:lnTo>
                    <a:lnTo>
                      <a:pt x="0" y="141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1" name="Freeform 413">
                <a:extLst>
                  <a:ext uri="{FF2B5EF4-FFF2-40B4-BE49-F238E27FC236}">
                    <a16:creationId xmlns:a16="http://schemas.microsoft.com/office/drawing/2014/main" id="{7A4B650D-5F54-97AF-6B2E-7A57B9BCF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008" y="4139023"/>
                <a:ext cx="67596" cy="69205"/>
              </a:xfrm>
              <a:custGeom>
                <a:avLst/>
                <a:gdLst>
                  <a:gd name="T0" fmla="*/ 0 w 255"/>
                  <a:gd name="T1" fmla="*/ 115 h 255"/>
                  <a:gd name="T2" fmla="*/ 5 w 255"/>
                  <a:gd name="T3" fmla="*/ 89 h 255"/>
                  <a:gd name="T4" fmla="*/ 16 w 255"/>
                  <a:gd name="T5" fmla="*/ 67 h 255"/>
                  <a:gd name="T6" fmla="*/ 29 w 255"/>
                  <a:gd name="T7" fmla="*/ 47 h 255"/>
                  <a:gd name="T8" fmla="*/ 46 w 255"/>
                  <a:gd name="T9" fmla="*/ 29 h 255"/>
                  <a:gd name="T10" fmla="*/ 67 w 255"/>
                  <a:gd name="T11" fmla="*/ 16 h 255"/>
                  <a:gd name="T12" fmla="*/ 90 w 255"/>
                  <a:gd name="T13" fmla="*/ 6 h 255"/>
                  <a:gd name="T14" fmla="*/ 114 w 255"/>
                  <a:gd name="T15" fmla="*/ 1 h 255"/>
                  <a:gd name="T16" fmla="*/ 141 w 255"/>
                  <a:gd name="T17" fmla="*/ 1 h 255"/>
                  <a:gd name="T18" fmla="*/ 165 w 255"/>
                  <a:gd name="T19" fmla="*/ 6 h 255"/>
                  <a:gd name="T20" fmla="*/ 188 w 255"/>
                  <a:gd name="T21" fmla="*/ 16 h 255"/>
                  <a:gd name="T22" fmla="*/ 208 w 255"/>
                  <a:gd name="T23" fmla="*/ 29 h 255"/>
                  <a:gd name="T24" fmla="*/ 225 w 255"/>
                  <a:gd name="T25" fmla="*/ 47 h 255"/>
                  <a:gd name="T26" fmla="*/ 240 w 255"/>
                  <a:gd name="T27" fmla="*/ 67 h 255"/>
                  <a:gd name="T28" fmla="*/ 249 w 255"/>
                  <a:gd name="T29" fmla="*/ 89 h 255"/>
                  <a:gd name="T30" fmla="*/ 254 w 255"/>
                  <a:gd name="T31" fmla="*/ 115 h 255"/>
                  <a:gd name="T32" fmla="*/ 254 w 255"/>
                  <a:gd name="T33" fmla="*/ 140 h 255"/>
                  <a:gd name="T34" fmla="*/ 249 w 255"/>
                  <a:gd name="T35" fmla="*/ 166 h 255"/>
                  <a:gd name="T36" fmla="*/ 240 w 255"/>
                  <a:gd name="T37" fmla="*/ 188 h 255"/>
                  <a:gd name="T38" fmla="*/ 225 w 255"/>
                  <a:gd name="T39" fmla="*/ 208 h 255"/>
                  <a:gd name="T40" fmla="*/ 208 w 255"/>
                  <a:gd name="T41" fmla="*/ 226 h 255"/>
                  <a:gd name="T42" fmla="*/ 188 w 255"/>
                  <a:gd name="T43" fmla="*/ 240 h 255"/>
                  <a:gd name="T44" fmla="*/ 165 w 255"/>
                  <a:gd name="T45" fmla="*/ 249 h 255"/>
                  <a:gd name="T46" fmla="*/ 141 w 255"/>
                  <a:gd name="T47" fmla="*/ 254 h 255"/>
                  <a:gd name="T48" fmla="*/ 114 w 255"/>
                  <a:gd name="T49" fmla="*/ 254 h 255"/>
                  <a:gd name="T50" fmla="*/ 90 w 255"/>
                  <a:gd name="T51" fmla="*/ 249 h 255"/>
                  <a:gd name="T52" fmla="*/ 67 w 255"/>
                  <a:gd name="T53" fmla="*/ 240 h 255"/>
                  <a:gd name="T54" fmla="*/ 46 w 255"/>
                  <a:gd name="T55" fmla="*/ 226 h 255"/>
                  <a:gd name="T56" fmla="*/ 29 w 255"/>
                  <a:gd name="T57" fmla="*/ 208 h 255"/>
                  <a:gd name="T58" fmla="*/ 16 w 255"/>
                  <a:gd name="T59" fmla="*/ 188 h 255"/>
                  <a:gd name="T60" fmla="*/ 5 w 255"/>
                  <a:gd name="T61" fmla="*/ 166 h 255"/>
                  <a:gd name="T62" fmla="*/ 0 w 255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8"/>
                    </a:moveTo>
                    <a:lnTo>
                      <a:pt x="0" y="115"/>
                    </a:lnTo>
                    <a:lnTo>
                      <a:pt x="2" y="102"/>
                    </a:lnTo>
                    <a:lnTo>
                      <a:pt x="5" y="89"/>
                    </a:lnTo>
                    <a:lnTo>
                      <a:pt x="10" y="78"/>
                    </a:lnTo>
                    <a:lnTo>
                      <a:pt x="16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7" y="16"/>
                    </a:lnTo>
                    <a:lnTo>
                      <a:pt x="78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4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3" y="3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8" y="16"/>
                    </a:lnTo>
                    <a:lnTo>
                      <a:pt x="199" y="22"/>
                    </a:lnTo>
                    <a:lnTo>
                      <a:pt x="208" y="29"/>
                    </a:lnTo>
                    <a:lnTo>
                      <a:pt x="217" y="38"/>
                    </a:lnTo>
                    <a:lnTo>
                      <a:pt x="225" y="47"/>
                    </a:lnTo>
                    <a:lnTo>
                      <a:pt x="233" y="57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49" y="89"/>
                    </a:lnTo>
                    <a:lnTo>
                      <a:pt x="252" y="102"/>
                    </a:lnTo>
                    <a:lnTo>
                      <a:pt x="254" y="115"/>
                    </a:lnTo>
                    <a:lnTo>
                      <a:pt x="255" y="128"/>
                    </a:lnTo>
                    <a:lnTo>
                      <a:pt x="254" y="140"/>
                    </a:lnTo>
                    <a:lnTo>
                      <a:pt x="252" y="154"/>
                    </a:lnTo>
                    <a:lnTo>
                      <a:pt x="249" y="166"/>
                    </a:lnTo>
                    <a:lnTo>
                      <a:pt x="245" y="177"/>
                    </a:lnTo>
                    <a:lnTo>
                      <a:pt x="240" y="188"/>
                    </a:lnTo>
                    <a:lnTo>
                      <a:pt x="233" y="199"/>
                    </a:lnTo>
                    <a:lnTo>
                      <a:pt x="225" y="208"/>
                    </a:lnTo>
                    <a:lnTo>
                      <a:pt x="217" y="218"/>
                    </a:lnTo>
                    <a:lnTo>
                      <a:pt x="208" y="226"/>
                    </a:lnTo>
                    <a:lnTo>
                      <a:pt x="199" y="233"/>
                    </a:lnTo>
                    <a:lnTo>
                      <a:pt x="188" y="240"/>
                    </a:lnTo>
                    <a:lnTo>
                      <a:pt x="177" y="245"/>
                    </a:lnTo>
                    <a:lnTo>
                      <a:pt x="165" y="249"/>
                    </a:lnTo>
                    <a:lnTo>
                      <a:pt x="153" y="252"/>
                    </a:lnTo>
                    <a:lnTo>
                      <a:pt x="141" y="254"/>
                    </a:lnTo>
                    <a:lnTo>
                      <a:pt x="128" y="255"/>
                    </a:lnTo>
                    <a:lnTo>
                      <a:pt x="114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8" y="245"/>
                    </a:lnTo>
                    <a:lnTo>
                      <a:pt x="67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6" y="188"/>
                    </a:lnTo>
                    <a:lnTo>
                      <a:pt x="10" y="177"/>
                    </a:lnTo>
                    <a:lnTo>
                      <a:pt x="5" y="166"/>
                    </a:lnTo>
                    <a:lnTo>
                      <a:pt x="2" y="154"/>
                    </a:lnTo>
                    <a:lnTo>
                      <a:pt x="0" y="14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2" name="Freeform 414">
                <a:extLst>
                  <a:ext uri="{FF2B5EF4-FFF2-40B4-BE49-F238E27FC236}">
                    <a16:creationId xmlns:a16="http://schemas.microsoft.com/office/drawing/2014/main" id="{F3622851-6B2F-EB1D-A88C-F55FF006A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008" y="4139023"/>
                <a:ext cx="67596" cy="69205"/>
              </a:xfrm>
              <a:custGeom>
                <a:avLst/>
                <a:gdLst>
                  <a:gd name="T0" fmla="*/ 0 w 255"/>
                  <a:gd name="T1" fmla="*/ 115 h 255"/>
                  <a:gd name="T2" fmla="*/ 5 w 255"/>
                  <a:gd name="T3" fmla="*/ 89 h 255"/>
                  <a:gd name="T4" fmla="*/ 16 w 255"/>
                  <a:gd name="T5" fmla="*/ 67 h 255"/>
                  <a:gd name="T6" fmla="*/ 29 w 255"/>
                  <a:gd name="T7" fmla="*/ 47 h 255"/>
                  <a:gd name="T8" fmla="*/ 46 w 255"/>
                  <a:gd name="T9" fmla="*/ 29 h 255"/>
                  <a:gd name="T10" fmla="*/ 67 w 255"/>
                  <a:gd name="T11" fmla="*/ 16 h 255"/>
                  <a:gd name="T12" fmla="*/ 90 w 255"/>
                  <a:gd name="T13" fmla="*/ 6 h 255"/>
                  <a:gd name="T14" fmla="*/ 114 w 255"/>
                  <a:gd name="T15" fmla="*/ 1 h 255"/>
                  <a:gd name="T16" fmla="*/ 141 w 255"/>
                  <a:gd name="T17" fmla="*/ 1 h 255"/>
                  <a:gd name="T18" fmla="*/ 165 w 255"/>
                  <a:gd name="T19" fmla="*/ 6 h 255"/>
                  <a:gd name="T20" fmla="*/ 188 w 255"/>
                  <a:gd name="T21" fmla="*/ 16 h 255"/>
                  <a:gd name="T22" fmla="*/ 208 w 255"/>
                  <a:gd name="T23" fmla="*/ 29 h 255"/>
                  <a:gd name="T24" fmla="*/ 225 w 255"/>
                  <a:gd name="T25" fmla="*/ 47 h 255"/>
                  <a:gd name="T26" fmla="*/ 240 w 255"/>
                  <a:gd name="T27" fmla="*/ 67 h 255"/>
                  <a:gd name="T28" fmla="*/ 249 w 255"/>
                  <a:gd name="T29" fmla="*/ 89 h 255"/>
                  <a:gd name="T30" fmla="*/ 254 w 255"/>
                  <a:gd name="T31" fmla="*/ 115 h 255"/>
                  <a:gd name="T32" fmla="*/ 254 w 255"/>
                  <a:gd name="T33" fmla="*/ 140 h 255"/>
                  <a:gd name="T34" fmla="*/ 249 w 255"/>
                  <a:gd name="T35" fmla="*/ 166 h 255"/>
                  <a:gd name="T36" fmla="*/ 240 w 255"/>
                  <a:gd name="T37" fmla="*/ 188 h 255"/>
                  <a:gd name="T38" fmla="*/ 225 w 255"/>
                  <a:gd name="T39" fmla="*/ 208 h 255"/>
                  <a:gd name="T40" fmla="*/ 208 w 255"/>
                  <a:gd name="T41" fmla="*/ 226 h 255"/>
                  <a:gd name="T42" fmla="*/ 188 w 255"/>
                  <a:gd name="T43" fmla="*/ 240 h 255"/>
                  <a:gd name="T44" fmla="*/ 165 w 255"/>
                  <a:gd name="T45" fmla="*/ 249 h 255"/>
                  <a:gd name="T46" fmla="*/ 141 w 255"/>
                  <a:gd name="T47" fmla="*/ 254 h 255"/>
                  <a:gd name="T48" fmla="*/ 114 w 255"/>
                  <a:gd name="T49" fmla="*/ 254 h 255"/>
                  <a:gd name="T50" fmla="*/ 90 w 255"/>
                  <a:gd name="T51" fmla="*/ 249 h 255"/>
                  <a:gd name="T52" fmla="*/ 67 w 255"/>
                  <a:gd name="T53" fmla="*/ 240 h 255"/>
                  <a:gd name="T54" fmla="*/ 46 w 255"/>
                  <a:gd name="T55" fmla="*/ 226 h 255"/>
                  <a:gd name="T56" fmla="*/ 29 w 255"/>
                  <a:gd name="T57" fmla="*/ 208 h 255"/>
                  <a:gd name="T58" fmla="*/ 16 w 255"/>
                  <a:gd name="T59" fmla="*/ 188 h 255"/>
                  <a:gd name="T60" fmla="*/ 5 w 255"/>
                  <a:gd name="T61" fmla="*/ 166 h 255"/>
                  <a:gd name="T62" fmla="*/ 0 w 255"/>
                  <a:gd name="T63" fmla="*/ 1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5">
                    <a:moveTo>
                      <a:pt x="0" y="128"/>
                    </a:moveTo>
                    <a:lnTo>
                      <a:pt x="0" y="115"/>
                    </a:lnTo>
                    <a:lnTo>
                      <a:pt x="2" y="102"/>
                    </a:lnTo>
                    <a:lnTo>
                      <a:pt x="5" y="89"/>
                    </a:lnTo>
                    <a:lnTo>
                      <a:pt x="10" y="78"/>
                    </a:lnTo>
                    <a:lnTo>
                      <a:pt x="16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7" y="16"/>
                    </a:lnTo>
                    <a:lnTo>
                      <a:pt x="78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4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3" y="3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8" y="16"/>
                    </a:lnTo>
                    <a:lnTo>
                      <a:pt x="199" y="22"/>
                    </a:lnTo>
                    <a:lnTo>
                      <a:pt x="208" y="29"/>
                    </a:lnTo>
                    <a:lnTo>
                      <a:pt x="217" y="38"/>
                    </a:lnTo>
                    <a:lnTo>
                      <a:pt x="225" y="47"/>
                    </a:lnTo>
                    <a:lnTo>
                      <a:pt x="233" y="57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49" y="89"/>
                    </a:lnTo>
                    <a:lnTo>
                      <a:pt x="252" y="102"/>
                    </a:lnTo>
                    <a:lnTo>
                      <a:pt x="254" y="115"/>
                    </a:lnTo>
                    <a:lnTo>
                      <a:pt x="255" y="128"/>
                    </a:lnTo>
                    <a:lnTo>
                      <a:pt x="254" y="140"/>
                    </a:lnTo>
                    <a:lnTo>
                      <a:pt x="252" y="154"/>
                    </a:lnTo>
                    <a:lnTo>
                      <a:pt x="249" y="166"/>
                    </a:lnTo>
                    <a:lnTo>
                      <a:pt x="245" y="177"/>
                    </a:lnTo>
                    <a:lnTo>
                      <a:pt x="240" y="188"/>
                    </a:lnTo>
                    <a:lnTo>
                      <a:pt x="233" y="199"/>
                    </a:lnTo>
                    <a:lnTo>
                      <a:pt x="225" y="208"/>
                    </a:lnTo>
                    <a:lnTo>
                      <a:pt x="217" y="218"/>
                    </a:lnTo>
                    <a:lnTo>
                      <a:pt x="208" y="226"/>
                    </a:lnTo>
                    <a:lnTo>
                      <a:pt x="199" y="233"/>
                    </a:lnTo>
                    <a:lnTo>
                      <a:pt x="188" y="240"/>
                    </a:lnTo>
                    <a:lnTo>
                      <a:pt x="177" y="245"/>
                    </a:lnTo>
                    <a:lnTo>
                      <a:pt x="165" y="249"/>
                    </a:lnTo>
                    <a:lnTo>
                      <a:pt x="153" y="252"/>
                    </a:lnTo>
                    <a:lnTo>
                      <a:pt x="141" y="254"/>
                    </a:lnTo>
                    <a:lnTo>
                      <a:pt x="128" y="255"/>
                    </a:lnTo>
                    <a:lnTo>
                      <a:pt x="114" y="254"/>
                    </a:lnTo>
                    <a:lnTo>
                      <a:pt x="102" y="252"/>
                    </a:lnTo>
                    <a:lnTo>
                      <a:pt x="90" y="249"/>
                    </a:lnTo>
                    <a:lnTo>
                      <a:pt x="78" y="245"/>
                    </a:lnTo>
                    <a:lnTo>
                      <a:pt x="67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6" y="188"/>
                    </a:lnTo>
                    <a:lnTo>
                      <a:pt x="10" y="177"/>
                    </a:lnTo>
                    <a:lnTo>
                      <a:pt x="5" y="166"/>
                    </a:lnTo>
                    <a:lnTo>
                      <a:pt x="2" y="154"/>
                    </a:lnTo>
                    <a:lnTo>
                      <a:pt x="0" y="140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" name="Freeform 416">
                <a:extLst>
                  <a:ext uri="{FF2B5EF4-FFF2-40B4-BE49-F238E27FC236}">
                    <a16:creationId xmlns:a16="http://schemas.microsoft.com/office/drawing/2014/main" id="{E39C03B2-75A9-06E2-A762-8335F5DCF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402" y="1002253"/>
                <a:ext cx="67596" cy="69206"/>
              </a:xfrm>
              <a:custGeom>
                <a:avLst/>
                <a:gdLst>
                  <a:gd name="T0" fmla="*/ 0 w 255"/>
                  <a:gd name="T1" fmla="*/ 115 h 256"/>
                  <a:gd name="T2" fmla="*/ 5 w 255"/>
                  <a:gd name="T3" fmla="*/ 90 h 256"/>
                  <a:gd name="T4" fmla="*/ 16 w 255"/>
                  <a:gd name="T5" fmla="*/ 67 h 256"/>
                  <a:gd name="T6" fmla="*/ 29 w 255"/>
                  <a:gd name="T7" fmla="*/ 47 h 256"/>
                  <a:gd name="T8" fmla="*/ 46 w 255"/>
                  <a:gd name="T9" fmla="*/ 30 h 256"/>
                  <a:gd name="T10" fmla="*/ 67 w 255"/>
                  <a:gd name="T11" fmla="*/ 17 h 256"/>
                  <a:gd name="T12" fmla="*/ 90 w 255"/>
                  <a:gd name="T13" fmla="*/ 6 h 256"/>
                  <a:gd name="T14" fmla="*/ 114 w 255"/>
                  <a:gd name="T15" fmla="*/ 1 h 256"/>
                  <a:gd name="T16" fmla="*/ 141 w 255"/>
                  <a:gd name="T17" fmla="*/ 1 h 256"/>
                  <a:gd name="T18" fmla="*/ 165 w 255"/>
                  <a:gd name="T19" fmla="*/ 6 h 256"/>
                  <a:gd name="T20" fmla="*/ 189 w 255"/>
                  <a:gd name="T21" fmla="*/ 17 h 256"/>
                  <a:gd name="T22" fmla="*/ 209 w 255"/>
                  <a:gd name="T23" fmla="*/ 30 h 256"/>
                  <a:gd name="T24" fmla="*/ 226 w 255"/>
                  <a:gd name="T25" fmla="*/ 47 h 256"/>
                  <a:gd name="T26" fmla="*/ 240 w 255"/>
                  <a:gd name="T27" fmla="*/ 67 h 256"/>
                  <a:gd name="T28" fmla="*/ 250 w 255"/>
                  <a:gd name="T29" fmla="*/ 90 h 256"/>
                  <a:gd name="T30" fmla="*/ 255 w 255"/>
                  <a:gd name="T31" fmla="*/ 115 h 256"/>
                  <a:gd name="T32" fmla="*/ 255 w 255"/>
                  <a:gd name="T33" fmla="*/ 142 h 256"/>
                  <a:gd name="T34" fmla="*/ 250 w 255"/>
                  <a:gd name="T35" fmla="*/ 166 h 256"/>
                  <a:gd name="T36" fmla="*/ 240 w 255"/>
                  <a:gd name="T37" fmla="*/ 188 h 256"/>
                  <a:gd name="T38" fmla="*/ 226 w 255"/>
                  <a:gd name="T39" fmla="*/ 209 h 256"/>
                  <a:gd name="T40" fmla="*/ 209 w 255"/>
                  <a:gd name="T41" fmla="*/ 226 h 256"/>
                  <a:gd name="T42" fmla="*/ 189 w 255"/>
                  <a:gd name="T43" fmla="*/ 240 h 256"/>
                  <a:gd name="T44" fmla="*/ 165 w 255"/>
                  <a:gd name="T45" fmla="*/ 250 h 256"/>
                  <a:gd name="T46" fmla="*/ 141 w 255"/>
                  <a:gd name="T47" fmla="*/ 255 h 256"/>
                  <a:gd name="T48" fmla="*/ 114 w 255"/>
                  <a:gd name="T49" fmla="*/ 255 h 256"/>
                  <a:gd name="T50" fmla="*/ 90 w 255"/>
                  <a:gd name="T51" fmla="*/ 250 h 256"/>
                  <a:gd name="T52" fmla="*/ 67 w 255"/>
                  <a:gd name="T53" fmla="*/ 240 h 256"/>
                  <a:gd name="T54" fmla="*/ 46 w 255"/>
                  <a:gd name="T55" fmla="*/ 226 h 256"/>
                  <a:gd name="T56" fmla="*/ 29 w 255"/>
                  <a:gd name="T57" fmla="*/ 209 h 256"/>
                  <a:gd name="T58" fmla="*/ 16 w 255"/>
                  <a:gd name="T59" fmla="*/ 188 h 256"/>
                  <a:gd name="T60" fmla="*/ 5 w 255"/>
                  <a:gd name="T61" fmla="*/ 166 h 256"/>
                  <a:gd name="T62" fmla="*/ 0 w 255"/>
                  <a:gd name="T63" fmla="*/ 14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6">
                    <a:moveTo>
                      <a:pt x="0" y="128"/>
                    </a:moveTo>
                    <a:lnTo>
                      <a:pt x="0" y="115"/>
                    </a:lnTo>
                    <a:lnTo>
                      <a:pt x="2" y="102"/>
                    </a:lnTo>
                    <a:lnTo>
                      <a:pt x="5" y="90"/>
                    </a:lnTo>
                    <a:lnTo>
                      <a:pt x="11" y="79"/>
                    </a:lnTo>
                    <a:lnTo>
                      <a:pt x="16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3"/>
                    </a:lnTo>
                    <a:lnTo>
                      <a:pt x="67" y="17"/>
                    </a:lnTo>
                    <a:lnTo>
                      <a:pt x="78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4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3" y="3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9" y="17"/>
                    </a:lnTo>
                    <a:lnTo>
                      <a:pt x="199" y="23"/>
                    </a:lnTo>
                    <a:lnTo>
                      <a:pt x="209" y="30"/>
                    </a:lnTo>
                    <a:lnTo>
                      <a:pt x="217" y="38"/>
                    </a:lnTo>
                    <a:lnTo>
                      <a:pt x="226" y="47"/>
                    </a:lnTo>
                    <a:lnTo>
                      <a:pt x="233" y="57"/>
                    </a:lnTo>
                    <a:lnTo>
                      <a:pt x="240" y="67"/>
                    </a:lnTo>
                    <a:lnTo>
                      <a:pt x="245" y="79"/>
                    </a:lnTo>
                    <a:lnTo>
                      <a:pt x="250" y="90"/>
                    </a:lnTo>
                    <a:lnTo>
                      <a:pt x="253" y="102"/>
                    </a:lnTo>
                    <a:lnTo>
                      <a:pt x="255" y="115"/>
                    </a:lnTo>
                    <a:lnTo>
                      <a:pt x="255" y="128"/>
                    </a:lnTo>
                    <a:lnTo>
                      <a:pt x="255" y="142"/>
                    </a:lnTo>
                    <a:lnTo>
                      <a:pt x="253" y="154"/>
                    </a:lnTo>
                    <a:lnTo>
                      <a:pt x="250" y="166"/>
                    </a:lnTo>
                    <a:lnTo>
                      <a:pt x="245" y="177"/>
                    </a:lnTo>
                    <a:lnTo>
                      <a:pt x="240" y="188"/>
                    </a:lnTo>
                    <a:lnTo>
                      <a:pt x="233" y="200"/>
                    </a:lnTo>
                    <a:lnTo>
                      <a:pt x="226" y="209"/>
                    </a:lnTo>
                    <a:lnTo>
                      <a:pt x="217" y="218"/>
                    </a:lnTo>
                    <a:lnTo>
                      <a:pt x="209" y="226"/>
                    </a:lnTo>
                    <a:lnTo>
                      <a:pt x="199" y="234"/>
                    </a:lnTo>
                    <a:lnTo>
                      <a:pt x="189" y="240"/>
                    </a:lnTo>
                    <a:lnTo>
                      <a:pt x="177" y="245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8" y="256"/>
                    </a:lnTo>
                    <a:lnTo>
                      <a:pt x="114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8" y="245"/>
                    </a:lnTo>
                    <a:lnTo>
                      <a:pt x="67" y="240"/>
                    </a:lnTo>
                    <a:lnTo>
                      <a:pt x="56" y="234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200"/>
                    </a:lnTo>
                    <a:lnTo>
                      <a:pt x="16" y="188"/>
                    </a:lnTo>
                    <a:lnTo>
                      <a:pt x="11" y="177"/>
                    </a:lnTo>
                    <a:lnTo>
                      <a:pt x="5" y="166"/>
                    </a:lnTo>
                    <a:lnTo>
                      <a:pt x="2" y="154"/>
                    </a:lnTo>
                    <a:lnTo>
                      <a:pt x="0" y="142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" name="Freeform 417">
                <a:extLst>
                  <a:ext uri="{FF2B5EF4-FFF2-40B4-BE49-F238E27FC236}">
                    <a16:creationId xmlns:a16="http://schemas.microsoft.com/office/drawing/2014/main" id="{7A416C2C-913B-FED3-486C-5D8522196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402" y="1002253"/>
                <a:ext cx="67596" cy="69206"/>
              </a:xfrm>
              <a:custGeom>
                <a:avLst/>
                <a:gdLst>
                  <a:gd name="T0" fmla="*/ 0 w 255"/>
                  <a:gd name="T1" fmla="*/ 115 h 256"/>
                  <a:gd name="T2" fmla="*/ 5 w 255"/>
                  <a:gd name="T3" fmla="*/ 90 h 256"/>
                  <a:gd name="T4" fmla="*/ 16 w 255"/>
                  <a:gd name="T5" fmla="*/ 67 h 256"/>
                  <a:gd name="T6" fmla="*/ 29 w 255"/>
                  <a:gd name="T7" fmla="*/ 47 h 256"/>
                  <a:gd name="T8" fmla="*/ 46 w 255"/>
                  <a:gd name="T9" fmla="*/ 30 h 256"/>
                  <a:gd name="T10" fmla="*/ 67 w 255"/>
                  <a:gd name="T11" fmla="*/ 17 h 256"/>
                  <a:gd name="T12" fmla="*/ 90 w 255"/>
                  <a:gd name="T13" fmla="*/ 6 h 256"/>
                  <a:gd name="T14" fmla="*/ 114 w 255"/>
                  <a:gd name="T15" fmla="*/ 1 h 256"/>
                  <a:gd name="T16" fmla="*/ 141 w 255"/>
                  <a:gd name="T17" fmla="*/ 1 h 256"/>
                  <a:gd name="T18" fmla="*/ 165 w 255"/>
                  <a:gd name="T19" fmla="*/ 6 h 256"/>
                  <a:gd name="T20" fmla="*/ 189 w 255"/>
                  <a:gd name="T21" fmla="*/ 17 h 256"/>
                  <a:gd name="T22" fmla="*/ 209 w 255"/>
                  <a:gd name="T23" fmla="*/ 30 h 256"/>
                  <a:gd name="T24" fmla="*/ 226 w 255"/>
                  <a:gd name="T25" fmla="*/ 47 h 256"/>
                  <a:gd name="T26" fmla="*/ 240 w 255"/>
                  <a:gd name="T27" fmla="*/ 67 h 256"/>
                  <a:gd name="T28" fmla="*/ 250 w 255"/>
                  <a:gd name="T29" fmla="*/ 90 h 256"/>
                  <a:gd name="T30" fmla="*/ 255 w 255"/>
                  <a:gd name="T31" fmla="*/ 115 h 256"/>
                  <a:gd name="T32" fmla="*/ 255 w 255"/>
                  <a:gd name="T33" fmla="*/ 142 h 256"/>
                  <a:gd name="T34" fmla="*/ 250 w 255"/>
                  <a:gd name="T35" fmla="*/ 166 h 256"/>
                  <a:gd name="T36" fmla="*/ 240 w 255"/>
                  <a:gd name="T37" fmla="*/ 188 h 256"/>
                  <a:gd name="T38" fmla="*/ 226 w 255"/>
                  <a:gd name="T39" fmla="*/ 209 h 256"/>
                  <a:gd name="T40" fmla="*/ 209 w 255"/>
                  <a:gd name="T41" fmla="*/ 226 h 256"/>
                  <a:gd name="T42" fmla="*/ 189 w 255"/>
                  <a:gd name="T43" fmla="*/ 240 h 256"/>
                  <a:gd name="T44" fmla="*/ 165 w 255"/>
                  <a:gd name="T45" fmla="*/ 250 h 256"/>
                  <a:gd name="T46" fmla="*/ 141 w 255"/>
                  <a:gd name="T47" fmla="*/ 255 h 256"/>
                  <a:gd name="T48" fmla="*/ 114 w 255"/>
                  <a:gd name="T49" fmla="*/ 255 h 256"/>
                  <a:gd name="T50" fmla="*/ 90 w 255"/>
                  <a:gd name="T51" fmla="*/ 250 h 256"/>
                  <a:gd name="T52" fmla="*/ 67 w 255"/>
                  <a:gd name="T53" fmla="*/ 240 h 256"/>
                  <a:gd name="T54" fmla="*/ 46 w 255"/>
                  <a:gd name="T55" fmla="*/ 226 h 256"/>
                  <a:gd name="T56" fmla="*/ 29 w 255"/>
                  <a:gd name="T57" fmla="*/ 209 h 256"/>
                  <a:gd name="T58" fmla="*/ 16 w 255"/>
                  <a:gd name="T59" fmla="*/ 188 h 256"/>
                  <a:gd name="T60" fmla="*/ 5 w 255"/>
                  <a:gd name="T61" fmla="*/ 166 h 256"/>
                  <a:gd name="T62" fmla="*/ 0 w 255"/>
                  <a:gd name="T63" fmla="*/ 14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5" h="256">
                    <a:moveTo>
                      <a:pt x="0" y="128"/>
                    </a:moveTo>
                    <a:lnTo>
                      <a:pt x="0" y="115"/>
                    </a:lnTo>
                    <a:lnTo>
                      <a:pt x="2" y="102"/>
                    </a:lnTo>
                    <a:lnTo>
                      <a:pt x="5" y="90"/>
                    </a:lnTo>
                    <a:lnTo>
                      <a:pt x="11" y="79"/>
                    </a:lnTo>
                    <a:lnTo>
                      <a:pt x="16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3"/>
                    </a:lnTo>
                    <a:lnTo>
                      <a:pt x="67" y="17"/>
                    </a:lnTo>
                    <a:lnTo>
                      <a:pt x="78" y="10"/>
                    </a:lnTo>
                    <a:lnTo>
                      <a:pt x="90" y="6"/>
                    </a:lnTo>
                    <a:lnTo>
                      <a:pt x="102" y="3"/>
                    </a:lnTo>
                    <a:lnTo>
                      <a:pt x="114" y="1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3" y="3"/>
                    </a:lnTo>
                    <a:lnTo>
                      <a:pt x="165" y="6"/>
                    </a:lnTo>
                    <a:lnTo>
                      <a:pt x="177" y="10"/>
                    </a:lnTo>
                    <a:lnTo>
                      <a:pt x="189" y="17"/>
                    </a:lnTo>
                    <a:lnTo>
                      <a:pt x="199" y="23"/>
                    </a:lnTo>
                    <a:lnTo>
                      <a:pt x="209" y="30"/>
                    </a:lnTo>
                    <a:lnTo>
                      <a:pt x="217" y="38"/>
                    </a:lnTo>
                    <a:lnTo>
                      <a:pt x="226" y="47"/>
                    </a:lnTo>
                    <a:lnTo>
                      <a:pt x="233" y="57"/>
                    </a:lnTo>
                    <a:lnTo>
                      <a:pt x="240" y="67"/>
                    </a:lnTo>
                    <a:lnTo>
                      <a:pt x="245" y="79"/>
                    </a:lnTo>
                    <a:lnTo>
                      <a:pt x="250" y="90"/>
                    </a:lnTo>
                    <a:lnTo>
                      <a:pt x="253" y="102"/>
                    </a:lnTo>
                    <a:lnTo>
                      <a:pt x="255" y="115"/>
                    </a:lnTo>
                    <a:lnTo>
                      <a:pt x="255" y="128"/>
                    </a:lnTo>
                    <a:lnTo>
                      <a:pt x="255" y="142"/>
                    </a:lnTo>
                    <a:lnTo>
                      <a:pt x="253" y="154"/>
                    </a:lnTo>
                    <a:lnTo>
                      <a:pt x="250" y="166"/>
                    </a:lnTo>
                    <a:lnTo>
                      <a:pt x="245" y="177"/>
                    </a:lnTo>
                    <a:lnTo>
                      <a:pt x="240" y="188"/>
                    </a:lnTo>
                    <a:lnTo>
                      <a:pt x="233" y="200"/>
                    </a:lnTo>
                    <a:lnTo>
                      <a:pt x="226" y="209"/>
                    </a:lnTo>
                    <a:lnTo>
                      <a:pt x="217" y="218"/>
                    </a:lnTo>
                    <a:lnTo>
                      <a:pt x="209" y="226"/>
                    </a:lnTo>
                    <a:lnTo>
                      <a:pt x="199" y="234"/>
                    </a:lnTo>
                    <a:lnTo>
                      <a:pt x="189" y="240"/>
                    </a:lnTo>
                    <a:lnTo>
                      <a:pt x="177" y="245"/>
                    </a:lnTo>
                    <a:lnTo>
                      <a:pt x="165" y="250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8" y="256"/>
                    </a:lnTo>
                    <a:lnTo>
                      <a:pt x="114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8" y="245"/>
                    </a:lnTo>
                    <a:lnTo>
                      <a:pt x="67" y="240"/>
                    </a:lnTo>
                    <a:lnTo>
                      <a:pt x="56" y="234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200"/>
                    </a:lnTo>
                    <a:lnTo>
                      <a:pt x="16" y="188"/>
                    </a:lnTo>
                    <a:lnTo>
                      <a:pt x="11" y="177"/>
                    </a:lnTo>
                    <a:lnTo>
                      <a:pt x="5" y="166"/>
                    </a:lnTo>
                    <a:lnTo>
                      <a:pt x="2" y="154"/>
                    </a:lnTo>
                    <a:lnTo>
                      <a:pt x="0" y="142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" name="Freeform 418">
                <a:extLst>
                  <a:ext uri="{FF2B5EF4-FFF2-40B4-BE49-F238E27FC236}">
                    <a16:creationId xmlns:a16="http://schemas.microsoft.com/office/drawing/2014/main" id="{CD1A81CE-A9F3-F0A7-A395-F3EAB32EB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001" y="1176071"/>
                <a:ext cx="69205" cy="67596"/>
              </a:xfrm>
              <a:custGeom>
                <a:avLst/>
                <a:gdLst>
                  <a:gd name="T0" fmla="*/ 1 w 256"/>
                  <a:gd name="T1" fmla="*/ 114 h 255"/>
                  <a:gd name="T2" fmla="*/ 6 w 256"/>
                  <a:gd name="T3" fmla="*/ 90 h 255"/>
                  <a:gd name="T4" fmla="*/ 16 w 256"/>
                  <a:gd name="T5" fmla="*/ 66 h 255"/>
                  <a:gd name="T6" fmla="*/ 30 w 256"/>
                  <a:gd name="T7" fmla="*/ 46 h 255"/>
                  <a:gd name="T8" fmla="*/ 47 w 256"/>
                  <a:gd name="T9" fmla="*/ 29 h 255"/>
                  <a:gd name="T10" fmla="*/ 67 w 256"/>
                  <a:gd name="T11" fmla="*/ 16 h 255"/>
                  <a:gd name="T12" fmla="*/ 90 w 256"/>
                  <a:gd name="T13" fmla="*/ 5 h 255"/>
                  <a:gd name="T14" fmla="*/ 115 w 256"/>
                  <a:gd name="T15" fmla="*/ 0 h 255"/>
                  <a:gd name="T16" fmla="*/ 142 w 256"/>
                  <a:gd name="T17" fmla="*/ 0 h 255"/>
                  <a:gd name="T18" fmla="*/ 166 w 256"/>
                  <a:gd name="T19" fmla="*/ 5 h 255"/>
                  <a:gd name="T20" fmla="*/ 188 w 256"/>
                  <a:gd name="T21" fmla="*/ 16 h 255"/>
                  <a:gd name="T22" fmla="*/ 209 w 256"/>
                  <a:gd name="T23" fmla="*/ 29 h 255"/>
                  <a:gd name="T24" fmla="*/ 226 w 256"/>
                  <a:gd name="T25" fmla="*/ 46 h 255"/>
                  <a:gd name="T26" fmla="*/ 240 w 256"/>
                  <a:gd name="T27" fmla="*/ 66 h 255"/>
                  <a:gd name="T28" fmla="*/ 249 w 256"/>
                  <a:gd name="T29" fmla="*/ 90 h 255"/>
                  <a:gd name="T30" fmla="*/ 255 w 256"/>
                  <a:gd name="T31" fmla="*/ 114 h 255"/>
                  <a:gd name="T32" fmla="*/ 255 w 256"/>
                  <a:gd name="T33" fmla="*/ 141 h 255"/>
                  <a:gd name="T34" fmla="*/ 249 w 256"/>
                  <a:gd name="T35" fmla="*/ 165 h 255"/>
                  <a:gd name="T36" fmla="*/ 240 w 256"/>
                  <a:gd name="T37" fmla="*/ 189 h 255"/>
                  <a:gd name="T38" fmla="*/ 226 w 256"/>
                  <a:gd name="T39" fmla="*/ 209 h 255"/>
                  <a:gd name="T40" fmla="*/ 209 w 256"/>
                  <a:gd name="T41" fmla="*/ 226 h 255"/>
                  <a:gd name="T42" fmla="*/ 188 w 256"/>
                  <a:gd name="T43" fmla="*/ 239 h 255"/>
                  <a:gd name="T44" fmla="*/ 166 w 256"/>
                  <a:gd name="T45" fmla="*/ 250 h 255"/>
                  <a:gd name="T46" fmla="*/ 142 w 256"/>
                  <a:gd name="T47" fmla="*/ 255 h 255"/>
                  <a:gd name="T48" fmla="*/ 115 w 256"/>
                  <a:gd name="T49" fmla="*/ 255 h 255"/>
                  <a:gd name="T50" fmla="*/ 90 w 256"/>
                  <a:gd name="T51" fmla="*/ 250 h 255"/>
                  <a:gd name="T52" fmla="*/ 67 w 256"/>
                  <a:gd name="T53" fmla="*/ 239 h 255"/>
                  <a:gd name="T54" fmla="*/ 47 w 256"/>
                  <a:gd name="T55" fmla="*/ 226 h 255"/>
                  <a:gd name="T56" fmla="*/ 30 w 256"/>
                  <a:gd name="T57" fmla="*/ 209 h 255"/>
                  <a:gd name="T58" fmla="*/ 16 w 256"/>
                  <a:gd name="T59" fmla="*/ 189 h 255"/>
                  <a:gd name="T60" fmla="*/ 6 w 256"/>
                  <a:gd name="T61" fmla="*/ 165 h 255"/>
                  <a:gd name="T62" fmla="*/ 1 w 256"/>
                  <a:gd name="T63" fmla="*/ 14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255">
                    <a:moveTo>
                      <a:pt x="0" y="128"/>
                    </a:move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6" y="66"/>
                    </a:lnTo>
                    <a:lnTo>
                      <a:pt x="22" y="56"/>
                    </a:lnTo>
                    <a:lnTo>
                      <a:pt x="30" y="46"/>
                    </a:lnTo>
                    <a:lnTo>
                      <a:pt x="38" y="37"/>
                    </a:lnTo>
                    <a:lnTo>
                      <a:pt x="47" y="29"/>
                    </a:lnTo>
                    <a:lnTo>
                      <a:pt x="57" y="22"/>
                    </a:lnTo>
                    <a:lnTo>
                      <a:pt x="67" y="16"/>
                    </a:lnTo>
                    <a:lnTo>
                      <a:pt x="78" y="9"/>
                    </a:lnTo>
                    <a:lnTo>
                      <a:pt x="90" y="5"/>
                    </a:lnTo>
                    <a:lnTo>
                      <a:pt x="102" y="2"/>
                    </a:lnTo>
                    <a:lnTo>
                      <a:pt x="115" y="0"/>
                    </a:lnTo>
                    <a:lnTo>
                      <a:pt x="128" y="0"/>
                    </a:lnTo>
                    <a:lnTo>
                      <a:pt x="142" y="0"/>
                    </a:lnTo>
                    <a:lnTo>
                      <a:pt x="154" y="2"/>
                    </a:lnTo>
                    <a:lnTo>
                      <a:pt x="166" y="5"/>
                    </a:lnTo>
                    <a:lnTo>
                      <a:pt x="177" y="9"/>
                    </a:lnTo>
                    <a:lnTo>
                      <a:pt x="188" y="16"/>
                    </a:lnTo>
                    <a:lnTo>
                      <a:pt x="200" y="22"/>
                    </a:lnTo>
                    <a:lnTo>
                      <a:pt x="209" y="29"/>
                    </a:lnTo>
                    <a:lnTo>
                      <a:pt x="218" y="37"/>
                    </a:lnTo>
                    <a:lnTo>
                      <a:pt x="226" y="46"/>
                    </a:lnTo>
                    <a:lnTo>
                      <a:pt x="234" y="56"/>
                    </a:lnTo>
                    <a:lnTo>
                      <a:pt x="240" y="66"/>
                    </a:lnTo>
                    <a:lnTo>
                      <a:pt x="245" y="78"/>
                    </a:lnTo>
                    <a:lnTo>
                      <a:pt x="249" y="90"/>
                    </a:lnTo>
                    <a:lnTo>
                      <a:pt x="252" y="102"/>
                    </a:lnTo>
                    <a:lnTo>
                      <a:pt x="255" y="114"/>
                    </a:lnTo>
                    <a:lnTo>
                      <a:pt x="256" y="128"/>
                    </a:lnTo>
                    <a:lnTo>
                      <a:pt x="255" y="141"/>
                    </a:lnTo>
                    <a:lnTo>
                      <a:pt x="252" y="153"/>
                    </a:lnTo>
                    <a:lnTo>
                      <a:pt x="249" y="165"/>
                    </a:lnTo>
                    <a:lnTo>
                      <a:pt x="245" y="177"/>
                    </a:lnTo>
                    <a:lnTo>
                      <a:pt x="240" y="189"/>
                    </a:lnTo>
                    <a:lnTo>
                      <a:pt x="234" y="199"/>
                    </a:lnTo>
                    <a:lnTo>
                      <a:pt x="226" y="209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200" y="233"/>
                    </a:lnTo>
                    <a:lnTo>
                      <a:pt x="188" y="239"/>
                    </a:lnTo>
                    <a:lnTo>
                      <a:pt x="177" y="245"/>
                    </a:lnTo>
                    <a:lnTo>
                      <a:pt x="166" y="250"/>
                    </a:lnTo>
                    <a:lnTo>
                      <a:pt x="154" y="253"/>
                    </a:lnTo>
                    <a:lnTo>
                      <a:pt x="142" y="255"/>
                    </a:lnTo>
                    <a:lnTo>
                      <a:pt x="128" y="255"/>
                    </a:lnTo>
                    <a:lnTo>
                      <a:pt x="115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8" y="245"/>
                    </a:lnTo>
                    <a:lnTo>
                      <a:pt x="67" y="239"/>
                    </a:lnTo>
                    <a:lnTo>
                      <a:pt x="57" y="233"/>
                    </a:lnTo>
                    <a:lnTo>
                      <a:pt x="47" y="226"/>
                    </a:lnTo>
                    <a:lnTo>
                      <a:pt x="38" y="218"/>
                    </a:lnTo>
                    <a:lnTo>
                      <a:pt x="30" y="209"/>
                    </a:lnTo>
                    <a:lnTo>
                      <a:pt x="22" y="199"/>
                    </a:lnTo>
                    <a:lnTo>
                      <a:pt x="16" y="189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1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" name="Freeform 419">
                <a:extLst>
                  <a:ext uri="{FF2B5EF4-FFF2-40B4-BE49-F238E27FC236}">
                    <a16:creationId xmlns:a16="http://schemas.microsoft.com/office/drawing/2014/main" id="{9D1098E8-460E-06A7-75FB-EE03C2376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001" y="1176071"/>
                <a:ext cx="69205" cy="67596"/>
              </a:xfrm>
              <a:custGeom>
                <a:avLst/>
                <a:gdLst>
                  <a:gd name="T0" fmla="*/ 1 w 256"/>
                  <a:gd name="T1" fmla="*/ 114 h 255"/>
                  <a:gd name="T2" fmla="*/ 6 w 256"/>
                  <a:gd name="T3" fmla="*/ 90 h 255"/>
                  <a:gd name="T4" fmla="*/ 16 w 256"/>
                  <a:gd name="T5" fmla="*/ 66 h 255"/>
                  <a:gd name="T6" fmla="*/ 30 w 256"/>
                  <a:gd name="T7" fmla="*/ 46 h 255"/>
                  <a:gd name="T8" fmla="*/ 47 w 256"/>
                  <a:gd name="T9" fmla="*/ 29 h 255"/>
                  <a:gd name="T10" fmla="*/ 67 w 256"/>
                  <a:gd name="T11" fmla="*/ 16 h 255"/>
                  <a:gd name="T12" fmla="*/ 90 w 256"/>
                  <a:gd name="T13" fmla="*/ 5 h 255"/>
                  <a:gd name="T14" fmla="*/ 115 w 256"/>
                  <a:gd name="T15" fmla="*/ 0 h 255"/>
                  <a:gd name="T16" fmla="*/ 142 w 256"/>
                  <a:gd name="T17" fmla="*/ 0 h 255"/>
                  <a:gd name="T18" fmla="*/ 166 w 256"/>
                  <a:gd name="T19" fmla="*/ 5 h 255"/>
                  <a:gd name="T20" fmla="*/ 188 w 256"/>
                  <a:gd name="T21" fmla="*/ 16 h 255"/>
                  <a:gd name="T22" fmla="*/ 209 w 256"/>
                  <a:gd name="T23" fmla="*/ 29 h 255"/>
                  <a:gd name="T24" fmla="*/ 226 w 256"/>
                  <a:gd name="T25" fmla="*/ 46 h 255"/>
                  <a:gd name="T26" fmla="*/ 240 w 256"/>
                  <a:gd name="T27" fmla="*/ 66 h 255"/>
                  <a:gd name="T28" fmla="*/ 249 w 256"/>
                  <a:gd name="T29" fmla="*/ 90 h 255"/>
                  <a:gd name="T30" fmla="*/ 255 w 256"/>
                  <a:gd name="T31" fmla="*/ 114 h 255"/>
                  <a:gd name="T32" fmla="*/ 255 w 256"/>
                  <a:gd name="T33" fmla="*/ 141 h 255"/>
                  <a:gd name="T34" fmla="*/ 249 w 256"/>
                  <a:gd name="T35" fmla="*/ 165 h 255"/>
                  <a:gd name="T36" fmla="*/ 240 w 256"/>
                  <a:gd name="T37" fmla="*/ 189 h 255"/>
                  <a:gd name="T38" fmla="*/ 226 w 256"/>
                  <a:gd name="T39" fmla="*/ 209 h 255"/>
                  <a:gd name="T40" fmla="*/ 209 w 256"/>
                  <a:gd name="T41" fmla="*/ 226 h 255"/>
                  <a:gd name="T42" fmla="*/ 188 w 256"/>
                  <a:gd name="T43" fmla="*/ 239 h 255"/>
                  <a:gd name="T44" fmla="*/ 166 w 256"/>
                  <a:gd name="T45" fmla="*/ 250 h 255"/>
                  <a:gd name="T46" fmla="*/ 142 w 256"/>
                  <a:gd name="T47" fmla="*/ 255 h 255"/>
                  <a:gd name="T48" fmla="*/ 115 w 256"/>
                  <a:gd name="T49" fmla="*/ 255 h 255"/>
                  <a:gd name="T50" fmla="*/ 90 w 256"/>
                  <a:gd name="T51" fmla="*/ 250 h 255"/>
                  <a:gd name="T52" fmla="*/ 67 w 256"/>
                  <a:gd name="T53" fmla="*/ 239 h 255"/>
                  <a:gd name="T54" fmla="*/ 47 w 256"/>
                  <a:gd name="T55" fmla="*/ 226 h 255"/>
                  <a:gd name="T56" fmla="*/ 30 w 256"/>
                  <a:gd name="T57" fmla="*/ 209 h 255"/>
                  <a:gd name="T58" fmla="*/ 16 w 256"/>
                  <a:gd name="T59" fmla="*/ 189 h 255"/>
                  <a:gd name="T60" fmla="*/ 6 w 256"/>
                  <a:gd name="T61" fmla="*/ 165 h 255"/>
                  <a:gd name="T62" fmla="*/ 1 w 256"/>
                  <a:gd name="T63" fmla="*/ 14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255">
                    <a:moveTo>
                      <a:pt x="0" y="128"/>
                    </a:move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6" y="66"/>
                    </a:lnTo>
                    <a:lnTo>
                      <a:pt x="22" y="56"/>
                    </a:lnTo>
                    <a:lnTo>
                      <a:pt x="30" y="46"/>
                    </a:lnTo>
                    <a:lnTo>
                      <a:pt x="38" y="37"/>
                    </a:lnTo>
                    <a:lnTo>
                      <a:pt x="47" y="29"/>
                    </a:lnTo>
                    <a:lnTo>
                      <a:pt x="57" y="22"/>
                    </a:lnTo>
                    <a:lnTo>
                      <a:pt x="67" y="16"/>
                    </a:lnTo>
                    <a:lnTo>
                      <a:pt x="78" y="9"/>
                    </a:lnTo>
                    <a:lnTo>
                      <a:pt x="90" y="5"/>
                    </a:lnTo>
                    <a:lnTo>
                      <a:pt x="102" y="2"/>
                    </a:lnTo>
                    <a:lnTo>
                      <a:pt x="115" y="0"/>
                    </a:lnTo>
                    <a:lnTo>
                      <a:pt x="128" y="0"/>
                    </a:lnTo>
                    <a:lnTo>
                      <a:pt x="142" y="0"/>
                    </a:lnTo>
                    <a:lnTo>
                      <a:pt x="154" y="2"/>
                    </a:lnTo>
                    <a:lnTo>
                      <a:pt x="166" y="5"/>
                    </a:lnTo>
                    <a:lnTo>
                      <a:pt x="177" y="9"/>
                    </a:lnTo>
                    <a:lnTo>
                      <a:pt x="188" y="16"/>
                    </a:lnTo>
                    <a:lnTo>
                      <a:pt x="200" y="22"/>
                    </a:lnTo>
                    <a:lnTo>
                      <a:pt x="209" y="29"/>
                    </a:lnTo>
                    <a:lnTo>
                      <a:pt x="218" y="37"/>
                    </a:lnTo>
                    <a:lnTo>
                      <a:pt x="226" y="46"/>
                    </a:lnTo>
                    <a:lnTo>
                      <a:pt x="234" y="56"/>
                    </a:lnTo>
                    <a:lnTo>
                      <a:pt x="240" y="66"/>
                    </a:lnTo>
                    <a:lnTo>
                      <a:pt x="245" y="78"/>
                    </a:lnTo>
                    <a:lnTo>
                      <a:pt x="249" y="90"/>
                    </a:lnTo>
                    <a:lnTo>
                      <a:pt x="252" y="102"/>
                    </a:lnTo>
                    <a:lnTo>
                      <a:pt x="255" y="114"/>
                    </a:lnTo>
                    <a:lnTo>
                      <a:pt x="256" y="128"/>
                    </a:lnTo>
                    <a:lnTo>
                      <a:pt x="255" y="141"/>
                    </a:lnTo>
                    <a:lnTo>
                      <a:pt x="252" y="153"/>
                    </a:lnTo>
                    <a:lnTo>
                      <a:pt x="249" y="165"/>
                    </a:lnTo>
                    <a:lnTo>
                      <a:pt x="245" y="177"/>
                    </a:lnTo>
                    <a:lnTo>
                      <a:pt x="240" y="189"/>
                    </a:lnTo>
                    <a:lnTo>
                      <a:pt x="234" y="199"/>
                    </a:lnTo>
                    <a:lnTo>
                      <a:pt x="226" y="209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200" y="233"/>
                    </a:lnTo>
                    <a:lnTo>
                      <a:pt x="188" y="239"/>
                    </a:lnTo>
                    <a:lnTo>
                      <a:pt x="177" y="245"/>
                    </a:lnTo>
                    <a:lnTo>
                      <a:pt x="166" y="250"/>
                    </a:lnTo>
                    <a:lnTo>
                      <a:pt x="154" y="253"/>
                    </a:lnTo>
                    <a:lnTo>
                      <a:pt x="142" y="255"/>
                    </a:lnTo>
                    <a:lnTo>
                      <a:pt x="128" y="255"/>
                    </a:lnTo>
                    <a:lnTo>
                      <a:pt x="115" y="255"/>
                    </a:lnTo>
                    <a:lnTo>
                      <a:pt x="102" y="253"/>
                    </a:lnTo>
                    <a:lnTo>
                      <a:pt x="90" y="250"/>
                    </a:lnTo>
                    <a:lnTo>
                      <a:pt x="78" y="245"/>
                    </a:lnTo>
                    <a:lnTo>
                      <a:pt x="67" y="239"/>
                    </a:lnTo>
                    <a:lnTo>
                      <a:pt x="57" y="233"/>
                    </a:lnTo>
                    <a:lnTo>
                      <a:pt x="47" y="226"/>
                    </a:lnTo>
                    <a:lnTo>
                      <a:pt x="38" y="218"/>
                    </a:lnTo>
                    <a:lnTo>
                      <a:pt x="30" y="209"/>
                    </a:lnTo>
                    <a:lnTo>
                      <a:pt x="22" y="199"/>
                    </a:lnTo>
                    <a:lnTo>
                      <a:pt x="16" y="189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1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7938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grpSp>
            <p:nvGrpSpPr>
              <p:cNvPr id="643" name="Grupo 642">
                <a:extLst>
                  <a:ext uri="{FF2B5EF4-FFF2-40B4-BE49-F238E27FC236}">
                    <a16:creationId xmlns:a16="http://schemas.microsoft.com/office/drawing/2014/main" id="{0BD79A22-092E-AFD5-964D-303005DE261B}"/>
                  </a:ext>
                </a:extLst>
              </p:cNvPr>
              <p:cNvGrpSpPr/>
              <p:nvPr/>
            </p:nvGrpSpPr>
            <p:grpSpPr>
              <a:xfrm>
                <a:off x="4155857" y="1841218"/>
                <a:ext cx="237370" cy="208531"/>
                <a:chOff x="4157926" y="1884888"/>
                <a:chExt cx="237370" cy="208531"/>
              </a:xfrm>
            </p:grpSpPr>
            <p:grpSp>
              <p:nvGrpSpPr>
                <p:cNvPr id="466" name="Group 4">
                  <a:extLst>
                    <a:ext uri="{FF2B5EF4-FFF2-40B4-BE49-F238E27FC236}">
                      <a16:creationId xmlns:a16="http://schemas.microsoft.com/office/drawing/2014/main" id="{A3C6C4BC-6664-7D32-4E21-F78495F363A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4157926" y="1884888"/>
                  <a:ext cx="237370" cy="208531"/>
                  <a:chOff x="4199" y="2730"/>
                  <a:chExt cx="321" cy="282"/>
                </a:xfrm>
              </p:grpSpPr>
              <p:sp>
                <p:nvSpPr>
                  <p:cNvPr id="468" name="AutoShape 3">
                    <a:extLst>
                      <a:ext uri="{FF2B5EF4-FFF2-40B4-BE49-F238E27FC236}">
                        <a16:creationId xmlns:a16="http://schemas.microsoft.com/office/drawing/2014/main" id="{C7B1B60C-CDDF-3920-75A1-BB306FF51D39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69" name="Freeform 5">
                    <a:extLst>
                      <a:ext uri="{FF2B5EF4-FFF2-40B4-BE49-F238E27FC236}">
                        <a16:creationId xmlns:a16="http://schemas.microsoft.com/office/drawing/2014/main" id="{A999FBB2-8C37-06B9-8369-0C34F3C6C6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custGeom>
                    <a:avLst/>
                    <a:gdLst>
                      <a:gd name="T0" fmla="*/ 15984 w 16050"/>
                      <a:gd name="T1" fmla="*/ 13155 h 14100"/>
                      <a:gd name="T2" fmla="*/ 16006 w 16050"/>
                      <a:gd name="T3" fmla="*/ 13207 h 14100"/>
                      <a:gd name="T4" fmla="*/ 16024 w 16050"/>
                      <a:gd name="T5" fmla="*/ 13260 h 14100"/>
                      <a:gd name="T6" fmla="*/ 16037 w 16050"/>
                      <a:gd name="T7" fmla="*/ 13313 h 14100"/>
                      <a:gd name="T8" fmla="*/ 16046 w 16050"/>
                      <a:gd name="T9" fmla="*/ 13368 h 14100"/>
                      <a:gd name="T10" fmla="*/ 16050 w 16050"/>
                      <a:gd name="T11" fmla="*/ 13425 h 14100"/>
                      <a:gd name="T12" fmla="*/ 16047 w 16050"/>
                      <a:gd name="T13" fmla="*/ 13510 h 14100"/>
                      <a:gd name="T14" fmla="*/ 16029 w 16050"/>
                      <a:gd name="T15" fmla="*/ 13608 h 14100"/>
                      <a:gd name="T16" fmla="*/ 15999 w 16050"/>
                      <a:gd name="T17" fmla="*/ 13699 h 14100"/>
                      <a:gd name="T18" fmla="*/ 15955 w 16050"/>
                      <a:gd name="T19" fmla="*/ 13783 h 14100"/>
                      <a:gd name="T20" fmla="*/ 15901 w 16050"/>
                      <a:gd name="T21" fmla="*/ 13861 h 14100"/>
                      <a:gd name="T22" fmla="*/ 15835 w 16050"/>
                      <a:gd name="T23" fmla="*/ 13929 h 14100"/>
                      <a:gd name="T24" fmla="*/ 15761 w 16050"/>
                      <a:gd name="T25" fmla="*/ 13987 h 14100"/>
                      <a:gd name="T26" fmla="*/ 15679 w 16050"/>
                      <a:gd name="T27" fmla="*/ 14036 h 14100"/>
                      <a:gd name="T28" fmla="*/ 15590 w 16050"/>
                      <a:gd name="T29" fmla="*/ 14071 h 14100"/>
                      <a:gd name="T30" fmla="*/ 15494 w 16050"/>
                      <a:gd name="T31" fmla="*/ 14092 h 14100"/>
                      <a:gd name="T32" fmla="*/ 15395 w 16050"/>
                      <a:gd name="T33" fmla="*/ 14100 h 14100"/>
                      <a:gd name="T34" fmla="*/ 589 w 16050"/>
                      <a:gd name="T35" fmla="*/ 14097 h 14100"/>
                      <a:gd name="T36" fmla="*/ 492 w 16050"/>
                      <a:gd name="T37" fmla="*/ 14079 h 14100"/>
                      <a:gd name="T38" fmla="*/ 400 w 16050"/>
                      <a:gd name="T39" fmla="*/ 14049 h 14100"/>
                      <a:gd name="T40" fmla="*/ 316 w 16050"/>
                      <a:gd name="T41" fmla="*/ 14005 h 14100"/>
                      <a:gd name="T42" fmla="*/ 239 w 16050"/>
                      <a:gd name="T43" fmla="*/ 13950 h 14100"/>
                      <a:gd name="T44" fmla="*/ 171 w 16050"/>
                      <a:gd name="T45" fmla="*/ 13885 h 14100"/>
                      <a:gd name="T46" fmla="*/ 112 w 16050"/>
                      <a:gd name="T47" fmla="*/ 13811 h 14100"/>
                      <a:gd name="T48" fmla="*/ 64 w 16050"/>
                      <a:gd name="T49" fmla="*/ 13728 h 14100"/>
                      <a:gd name="T50" fmla="*/ 29 w 16050"/>
                      <a:gd name="T51" fmla="*/ 13639 h 14100"/>
                      <a:gd name="T52" fmla="*/ 8 w 16050"/>
                      <a:gd name="T53" fmla="*/ 13543 h 14100"/>
                      <a:gd name="T54" fmla="*/ 0 w 16050"/>
                      <a:gd name="T55" fmla="*/ 13444 h 14100"/>
                      <a:gd name="T56" fmla="*/ 2 w 16050"/>
                      <a:gd name="T57" fmla="*/ 13387 h 14100"/>
                      <a:gd name="T58" fmla="*/ 9 w 16050"/>
                      <a:gd name="T59" fmla="*/ 13332 h 14100"/>
                      <a:gd name="T60" fmla="*/ 21 w 16050"/>
                      <a:gd name="T61" fmla="*/ 13277 h 14100"/>
                      <a:gd name="T62" fmla="*/ 38 w 16050"/>
                      <a:gd name="T63" fmla="*/ 13224 h 14100"/>
                      <a:gd name="T64" fmla="*/ 58 w 16050"/>
                      <a:gd name="T65" fmla="*/ 13172 h 14100"/>
                      <a:gd name="T66" fmla="*/ 7455 w 16050"/>
                      <a:gd name="T67" fmla="*/ 328 h 14100"/>
                      <a:gd name="T68" fmla="*/ 7535 w 16050"/>
                      <a:gd name="T69" fmla="*/ 216 h 14100"/>
                      <a:gd name="T70" fmla="*/ 7633 w 16050"/>
                      <a:gd name="T71" fmla="*/ 128 h 14100"/>
                      <a:gd name="T72" fmla="*/ 7742 w 16050"/>
                      <a:gd name="T73" fmla="*/ 62 h 14100"/>
                      <a:gd name="T74" fmla="*/ 7860 w 16050"/>
                      <a:gd name="T75" fmla="*/ 20 h 14100"/>
                      <a:gd name="T76" fmla="*/ 7984 w 16050"/>
                      <a:gd name="T77" fmla="*/ 1 h 14100"/>
                      <a:gd name="T78" fmla="*/ 8108 w 16050"/>
                      <a:gd name="T79" fmla="*/ 5 h 14100"/>
                      <a:gd name="T80" fmla="*/ 8230 w 16050"/>
                      <a:gd name="T81" fmla="*/ 32 h 14100"/>
                      <a:gd name="T82" fmla="*/ 8346 w 16050"/>
                      <a:gd name="T83" fmla="*/ 82 h 14100"/>
                      <a:gd name="T84" fmla="*/ 8451 w 16050"/>
                      <a:gd name="T85" fmla="*/ 155 h 14100"/>
                      <a:gd name="T86" fmla="*/ 8543 w 16050"/>
                      <a:gd name="T87" fmla="*/ 251 h 14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6050" h="14100">
                        <a:moveTo>
                          <a:pt x="8595" y="328"/>
                        </a:moveTo>
                        <a:lnTo>
                          <a:pt x="12277" y="6721"/>
                        </a:lnTo>
                        <a:lnTo>
                          <a:pt x="15984" y="13155"/>
                        </a:lnTo>
                        <a:lnTo>
                          <a:pt x="15992" y="13172"/>
                        </a:lnTo>
                        <a:lnTo>
                          <a:pt x="15999" y="13189"/>
                        </a:lnTo>
                        <a:lnTo>
                          <a:pt x="16006" y="13207"/>
                        </a:lnTo>
                        <a:lnTo>
                          <a:pt x="16012" y="13224"/>
                        </a:lnTo>
                        <a:lnTo>
                          <a:pt x="16018" y="13242"/>
                        </a:lnTo>
                        <a:lnTo>
                          <a:pt x="16024" y="13260"/>
                        </a:lnTo>
                        <a:lnTo>
                          <a:pt x="16029" y="13277"/>
                        </a:lnTo>
                        <a:lnTo>
                          <a:pt x="16033" y="13295"/>
                        </a:lnTo>
                        <a:lnTo>
                          <a:pt x="16037" y="13313"/>
                        </a:lnTo>
                        <a:lnTo>
                          <a:pt x="16041" y="13332"/>
                        </a:lnTo>
                        <a:lnTo>
                          <a:pt x="16043" y="13350"/>
                        </a:lnTo>
                        <a:lnTo>
                          <a:pt x="16046" y="13368"/>
                        </a:lnTo>
                        <a:lnTo>
                          <a:pt x="16048" y="13387"/>
                        </a:lnTo>
                        <a:lnTo>
                          <a:pt x="16049" y="13406"/>
                        </a:lnTo>
                        <a:lnTo>
                          <a:pt x="16050" y="13425"/>
                        </a:lnTo>
                        <a:lnTo>
                          <a:pt x="16050" y="13444"/>
                        </a:lnTo>
                        <a:lnTo>
                          <a:pt x="16049" y="13477"/>
                        </a:lnTo>
                        <a:lnTo>
                          <a:pt x="16047" y="13510"/>
                        </a:lnTo>
                        <a:lnTo>
                          <a:pt x="16042" y="13543"/>
                        </a:lnTo>
                        <a:lnTo>
                          <a:pt x="16037" y="13575"/>
                        </a:lnTo>
                        <a:lnTo>
                          <a:pt x="16029" y="13608"/>
                        </a:lnTo>
                        <a:lnTo>
                          <a:pt x="16021" y="13639"/>
                        </a:lnTo>
                        <a:lnTo>
                          <a:pt x="16010" y="13669"/>
                        </a:lnTo>
                        <a:lnTo>
                          <a:pt x="15999" y="13699"/>
                        </a:lnTo>
                        <a:lnTo>
                          <a:pt x="15986" y="13728"/>
                        </a:lnTo>
                        <a:lnTo>
                          <a:pt x="15971" y="13756"/>
                        </a:lnTo>
                        <a:lnTo>
                          <a:pt x="15955" y="13783"/>
                        </a:lnTo>
                        <a:lnTo>
                          <a:pt x="15938" y="13811"/>
                        </a:lnTo>
                        <a:lnTo>
                          <a:pt x="15920" y="13837"/>
                        </a:lnTo>
                        <a:lnTo>
                          <a:pt x="15901" y="13861"/>
                        </a:lnTo>
                        <a:lnTo>
                          <a:pt x="15879" y="13885"/>
                        </a:lnTo>
                        <a:lnTo>
                          <a:pt x="15858" y="13908"/>
                        </a:lnTo>
                        <a:lnTo>
                          <a:pt x="15835" y="13929"/>
                        </a:lnTo>
                        <a:lnTo>
                          <a:pt x="15811" y="13950"/>
                        </a:lnTo>
                        <a:lnTo>
                          <a:pt x="15787" y="13969"/>
                        </a:lnTo>
                        <a:lnTo>
                          <a:pt x="15761" y="13987"/>
                        </a:lnTo>
                        <a:lnTo>
                          <a:pt x="15734" y="14005"/>
                        </a:lnTo>
                        <a:lnTo>
                          <a:pt x="15707" y="14021"/>
                        </a:lnTo>
                        <a:lnTo>
                          <a:pt x="15679" y="14036"/>
                        </a:lnTo>
                        <a:lnTo>
                          <a:pt x="15650" y="14049"/>
                        </a:lnTo>
                        <a:lnTo>
                          <a:pt x="15620" y="14060"/>
                        </a:lnTo>
                        <a:lnTo>
                          <a:pt x="15590" y="14071"/>
                        </a:lnTo>
                        <a:lnTo>
                          <a:pt x="15558" y="14079"/>
                        </a:lnTo>
                        <a:lnTo>
                          <a:pt x="15526" y="14087"/>
                        </a:lnTo>
                        <a:lnTo>
                          <a:pt x="15494" y="14092"/>
                        </a:lnTo>
                        <a:lnTo>
                          <a:pt x="15461" y="14097"/>
                        </a:lnTo>
                        <a:lnTo>
                          <a:pt x="15428" y="14099"/>
                        </a:lnTo>
                        <a:lnTo>
                          <a:pt x="15395" y="14100"/>
                        </a:lnTo>
                        <a:lnTo>
                          <a:pt x="655" y="14100"/>
                        </a:lnTo>
                        <a:lnTo>
                          <a:pt x="622" y="14099"/>
                        </a:lnTo>
                        <a:lnTo>
                          <a:pt x="589" y="14097"/>
                        </a:lnTo>
                        <a:lnTo>
                          <a:pt x="556" y="14092"/>
                        </a:lnTo>
                        <a:lnTo>
                          <a:pt x="524" y="14087"/>
                        </a:lnTo>
                        <a:lnTo>
                          <a:pt x="492" y="14079"/>
                        </a:lnTo>
                        <a:lnTo>
                          <a:pt x="460" y="14071"/>
                        </a:lnTo>
                        <a:lnTo>
                          <a:pt x="430" y="14060"/>
                        </a:lnTo>
                        <a:lnTo>
                          <a:pt x="400" y="14049"/>
                        </a:lnTo>
                        <a:lnTo>
                          <a:pt x="371" y="14036"/>
                        </a:lnTo>
                        <a:lnTo>
                          <a:pt x="343" y="14021"/>
                        </a:lnTo>
                        <a:lnTo>
                          <a:pt x="316" y="14005"/>
                        </a:lnTo>
                        <a:lnTo>
                          <a:pt x="289" y="13987"/>
                        </a:lnTo>
                        <a:lnTo>
                          <a:pt x="263" y="13969"/>
                        </a:lnTo>
                        <a:lnTo>
                          <a:pt x="239" y="13950"/>
                        </a:lnTo>
                        <a:lnTo>
                          <a:pt x="215" y="13929"/>
                        </a:lnTo>
                        <a:lnTo>
                          <a:pt x="192" y="13908"/>
                        </a:lnTo>
                        <a:lnTo>
                          <a:pt x="171" y="13885"/>
                        </a:lnTo>
                        <a:lnTo>
                          <a:pt x="149" y="13861"/>
                        </a:lnTo>
                        <a:lnTo>
                          <a:pt x="130" y="13837"/>
                        </a:lnTo>
                        <a:lnTo>
                          <a:pt x="112" y="13811"/>
                        </a:lnTo>
                        <a:lnTo>
                          <a:pt x="95" y="13783"/>
                        </a:lnTo>
                        <a:lnTo>
                          <a:pt x="79" y="13756"/>
                        </a:lnTo>
                        <a:lnTo>
                          <a:pt x="64" y="13728"/>
                        </a:lnTo>
                        <a:lnTo>
                          <a:pt x="51" y="13699"/>
                        </a:lnTo>
                        <a:lnTo>
                          <a:pt x="40" y="13669"/>
                        </a:lnTo>
                        <a:lnTo>
                          <a:pt x="29" y="13639"/>
                        </a:lnTo>
                        <a:lnTo>
                          <a:pt x="21" y="13608"/>
                        </a:lnTo>
                        <a:lnTo>
                          <a:pt x="13" y="13575"/>
                        </a:lnTo>
                        <a:lnTo>
                          <a:pt x="8" y="13543"/>
                        </a:lnTo>
                        <a:lnTo>
                          <a:pt x="3" y="13510"/>
                        </a:lnTo>
                        <a:lnTo>
                          <a:pt x="1" y="13477"/>
                        </a:lnTo>
                        <a:lnTo>
                          <a:pt x="0" y="13444"/>
                        </a:lnTo>
                        <a:lnTo>
                          <a:pt x="0" y="13425"/>
                        </a:lnTo>
                        <a:lnTo>
                          <a:pt x="1" y="13406"/>
                        </a:lnTo>
                        <a:lnTo>
                          <a:pt x="2" y="13387"/>
                        </a:lnTo>
                        <a:lnTo>
                          <a:pt x="4" y="13368"/>
                        </a:lnTo>
                        <a:lnTo>
                          <a:pt x="7" y="13350"/>
                        </a:lnTo>
                        <a:lnTo>
                          <a:pt x="9" y="13332"/>
                        </a:lnTo>
                        <a:lnTo>
                          <a:pt x="13" y="13313"/>
                        </a:lnTo>
                        <a:lnTo>
                          <a:pt x="17" y="13295"/>
                        </a:lnTo>
                        <a:lnTo>
                          <a:pt x="21" y="13277"/>
                        </a:lnTo>
                        <a:lnTo>
                          <a:pt x="26" y="13260"/>
                        </a:lnTo>
                        <a:lnTo>
                          <a:pt x="32" y="13242"/>
                        </a:lnTo>
                        <a:lnTo>
                          <a:pt x="38" y="13224"/>
                        </a:lnTo>
                        <a:lnTo>
                          <a:pt x="44" y="13207"/>
                        </a:lnTo>
                        <a:lnTo>
                          <a:pt x="51" y="13189"/>
                        </a:lnTo>
                        <a:lnTo>
                          <a:pt x="58" y="13172"/>
                        </a:lnTo>
                        <a:lnTo>
                          <a:pt x="66" y="13155"/>
                        </a:lnTo>
                        <a:lnTo>
                          <a:pt x="3773" y="6721"/>
                        </a:lnTo>
                        <a:lnTo>
                          <a:pt x="7455" y="328"/>
                        </a:lnTo>
                        <a:lnTo>
                          <a:pt x="7480" y="288"/>
                        </a:lnTo>
                        <a:lnTo>
                          <a:pt x="7507" y="251"/>
                        </a:lnTo>
                        <a:lnTo>
                          <a:pt x="7535" y="216"/>
                        </a:lnTo>
                        <a:lnTo>
                          <a:pt x="7567" y="184"/>
                        </a:lnTo>
                        <a:lnTo>
                          <a:pt x="7599" y="155"/>
                        </a:lnTo>
                        <a:lnTo>
                          <a:pt x="7633" y="128"/>
                        </a:lnTo>
                        <a:lnTo>
                          <a:pt x="7668" y="104"/>
                        </a:lnTo>
                        <a:lnTo>
                          <a:pt x="7704" y="82"/>
                        </a:lnTo>
                        <a:lnTo>
                          <a:pt x="7742" y="62"/>
                        </a:lnTo>
                        <a:lnTo>
                          <a:pt x="7780" y="46"/>
                        </a:lnTo>
                        <a:lnTo>
                          <a:pt x="7820" y="32"/>
                        </a:lnTo>
                        <a:lnTo>
                          <a:pt x="7860" y="20"/>
                        </a:lnTo>
                        <a:lnTo>
                          <a:pt x="7901" y="11"/>
                        </a:lnTo>
                        <a:lnTo>
                          <a:pt x="7942" y="5"/>
                        </a:lnTo>
                        <a:lnTo>
                          <a:pt x="7984" y="1"/>
                        </a:lnTo>
                        <a:lnTo>
                          <a:pt x="8025" y="0"/>
                        </a:lnTo>
                        <a:lnTo>
                          <a:pt x="8066" y="1"/>
                        </a:lnTo>
                        <a:lnTo>
                          <a:pt x="8108" y="5"/>
                        </a:lnTo>
                        <a:lnTo>
                          <a:pt x="8149" y="11"/>
                        </a:lnTo>
                        <a:lnTo>
                          <a:pt x="8190" y="20"/>
                        </a:lnTo>
                        <a:lnTo>
                          <a:pt x="8230" y="32"/>
                        </a:lnTo>
                        <a:lnTo>
                          <a:pt x="8270" y="46"/>
                        </a:lnTo>
                        <a:lnTo>
                          <a:pt x="8308" y="62"/>
                        </a:lnTo>
                        <a:lnTo>
                          <a:pt x="8346" y="82"/>
                        </a:lnTo>
                        <a:lnTo>
                          <a:pt x="8382" y="104"/>
                        </a:lnTo>
                        <a:lnTo>
                          <a:pt x="8417" y="128"/>
                        </a:lnTo>
                        <a:lnTo>
                          <a:pt x="8451" y="155"/>
                        </a:lnTo>
                        <a:lnTo>
                          <a:pt x="8483" y="184"/>
                        </a:lnTo>
                        <a:lnTo>
                          <a:pt x="8515" y="216"/>
                        </a:lnTo>
                        <a:lnTo>
                          <a:pt x="8543" y="251"/>
                        </a:lnTo>
                        <a:lnTo>
                          <a:pt x="8570" y="288"/>
                        </a:lnTo>
                        <a:lnTo>
                          <a:pt x="8595" y="328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70" name="Freeform 6">
                    <a:extLst>
                      <a:ext uri="{FF2B5EF4-FFF2-40B4-BE49-F238E27FC236}">
                        <a16:creationId xmlns:a16="http://schemas.microsoft.com/office/drawing/2014/main" id="{87B4B485-5706-F3E9-B1AE-2E83A6A280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5" y="2736"/>
                    <a:ext cx="309" cy="270"/>
                  </a:xfrm>
                  <a:custGeom>
                    <a:avLst/>
                    <a:gdLst>
                      <a:gd name="T0" fmla="*/ 25 w 15458"/>
                      <a:gd name="T1" fmla="*/ 13015 h 13508"/>
                      <a:gd name="T2" fmla="*/ 13 w 15458"/>
                      <a:gd name="T3" fmla="*/ 13051 h 13508"/>
                      <a:gd name="T4" fmla="*/ 5 w 15458"/>
                      <a:gd name="T5" fmla="*/ 13089 h 13508"/>
                      <a:gd name="T6" fmla="*/ 1 w 15458"/>
                      <a:gd name="T7" fmla="*/ 13128 h 13508"/>
                      <a:gd name="T8" fmla="*/ 1 w 15458"/>
                      <a:gd name="T9" fmla="*/ 13166 h 13508"/>
                      <a:gd name="T10" fmla="*/ 4 w 15458"/>
                      <a:gd name="T11" fmla="*/ 13202 h 13508"/>
                      <a:gd name="T12" fmla="*/ 12 w 15458"/>
                      <a:gd name="T13" fmla="*/ 13237 h 13508"/>
                      <a:gd name="T14" fmla="*/ 22 w 15458"/>
                      <a:gd name="T15" fmla="*/ 13271 h 13508"/>
                      <a:gd name="T16" fmla="*/ 36 w 15458"/>
                      <a:gd name="T17" fmla="*/ 13304 h 13508"/>
                      <a:gd name="T18" fmla="*/ 52 w 15458"/>
                      <a:gd name="T19" fmla="*/ 13334 h 13508"/>
                      <a:gd name="T20" fmla="*/ 71 w 15458"/>
                      <a:gd name="T21" fmla="*/ 13363 h 13508"/>
                      <a:gd name="T22" fmla="*/ 93 w 15458"/>
                      <a:gd name="T23" fmla="*/ 13389 h 13508"/>
                      <a:gd name="T24" fmla="*/ 118 w 15458"/>
                      <a:gd name="T25" fmla="*/ 13414 h 13508"/>
                      <a:gd name="T26" fmla="*/ 144 w 15458"/>
                      <a:gd name="T27" fmla="*/ 13436 h 13508"/>
                      <a:gd name="T28" fmla="*/ 173 w 15458"/>
                      <a:gd name="T29" fmla="*/ 13455 h 13508"/>
                      <a:gd name="T30" fmla="*/ 204 w 15458"/>
                      <a:gd name="T31" fmla="*/ 13471 h 13508"/>
                      <a:gd name="T32" fmla="*/ 236 w 15458"/>
                      <a:gd name="T33" fmla="*/ 13485 h 13508"/>
                      <a:gd name="T34" fmla="*/ 270 w 15458"/>
                      <a:gd name="T35" fmla="*/ 13495 h 13508"/>
                      <a:gd name="T36" fmla="*/ 305 w 15458"/>
                      <a:gd name="T37" fmla="*/ 13504 h 13508"/>
                      <a:gd name="T38" fmla="*/ 341 w 15458"/>
                      <a:gd name="T39" fmla="*/ 13507 h 13508"/>
                      <a:gd name="T40" fmla="*/ 15099 w 15458"/>
                      <a:gd name="T41" fmla="*/ 13508 h 13508"/>
                      <a:gd name="T42" fmla="*/ 15135 w 15458"/>
                      <a:gd name="T43" fmla="*/ 13506 h 13508"/>
                      <a:gd name="T44" fmla="*/ 15171 w 15458"/>
                      <a:gd name="T45" fmla="*/ 13499 h 13508"/>
                      <a:gd name="T46" fmla="*/ 15205 w 15458"/>
                      <a:gd name="T47" fmla="*/ 13491 h 13508"/>
                      <a:gd name="T48" fmla="*/ 15238 w 15458"/>
                      <a:gd name="T49" fmla="*/ 13479 h 13508"/>
                      <a:gd name="T50" fmla="*/ 15269 w 15458"/>
                      <a:gd name="T51" fmla="*/ 13463 h 13508"/>
                      <a:gd name="T52" fmla="*/ 15300 w 15458"/>
                      <a:gd name="T53" fmla="*/ 13446 h 13508"/>
                      <a:gd name="T54" fmla="*/ 15327 w 15458"/>
                      <a:gd name="T55" fmla="*/ 13425 h 13508"/>
                      <a:gd name="T56" fmla="*/ 15353 w 15458"/>
                      <a:gd name="T57" fmla="*/ 13402 h 13508"/>
                      <a:gd name="T58" fmla="*/ 15376 w 15458"/>
                      <a:gd name="T59" fmla="*/ 13376 h 13508"/>
                      <a:gd name="T60" fmla="*/ 15397 w 15458"/>
                      <a:gd name="T61" fmla="*/ 13349 h 13508"/>
                      <a:gd name="T62" fmla="*/ 15414 w 15458"/>
                      <a:gd name="T63" fmla="*/ 13319 h 13508"/>
                      <a:gd name="T64" fmla="*/ 15430 w 15458"/>
                      <a:gd name="T65" fmla="*/ 13287 h 13508"/>
                      <a:gd name="T66" fmla="*/ 15442 w 15458"/>
                      <a:gd name="T67" fmla="*/ 13254 h 13508"/>
                      <a:gd name="T68" fmla="*/ 15450 w 15458"/>
                      <a:gd name="T69" fmla="*/ 13220 h 13508"/>
                      <a:gd name="T70" fmla="*/ 15456 w 15458"/>
                      <a:gd name="T71" fmla="*/ 13184 h 13508"/>
                      <a:gd name="T72" fmla="*/ 15458 w 15458"/>
                      <a:gd name="T73" fmla="*/ 13148 h 13508"/>
                      <a:gd name="T74" fmla="*/ 15456 w 15458"/>
                      <a:gd name="T75" fmla="*/ 13109 h 13508"/>
                      <a:gd name="T76" fmla="*/ 15449 w 15458"/>
                      <a:gd name="T77" fmla="*/ 13070 h 13508"/>
                      <a:gd name="T78" fmla="*/ 15439 w 15458"/>
                      <a:gd name="T79" fmla="*/ 13033 h 13508"/>
                      <a:gd name="T80" fmla="*/ 15425 w 15458"/>
                      <a:gd name="T81" fmla="*/ 12997 h 13508"/>
                      <a:gd name="T82" fmla="*/ 8042 w 15458"/>
                      <a:gd name="T83" fmla="*/ 180 h 13508"/>
                      <a:gd name="T84" fmla="*/ 8014 w 15458"/>
                      <a:gd name="T85" fmla="*/ 138 h 13508"/>
                      <a:gd name="T86" fmla="*/ 7981 w 15458"/>
                      <a:gd name="T87" fmla="*/ 102 h 13508"/>
                      <a:gd name="T88" fmla="*/ 7945 w 15458"/>
                      <a:gd name="T89" fmla="*/ 71 h 13508"/>
                      <a:gd name="T90" fmla="*/ 7906 w 15458"/>
                      <a:gd name="T91" fmla="*/ 46 h 13508"/>
                      <a:gd name="T92" fmla="*/ 7863 w 15458"/>
                      <a:gd name="T93" fmla="*/ 26 h 13508"/>
                      <a:gd name="T94" fmla="*/ 7819 w 15458"/>
                      <a:gd name="T95" fmla="*/ 12 h 13508"/>
                      <a:gd name="T96" fmla="*/ 7774 w 15458"/>
                      <a:gd name="T97" fmla="*/ 3 h 13508"/>
                      <a:gd name="T98" fmla="*/ 7729 w 15458"/>
                      <a:gd name="T99" fmla="*/ 0 h 13508"/>
                      <a:gd name="T100" fmla="*/ 7684 w 15458"/>
                      <a:gd name="T101" fmla="*/ 3 h 13508"/>
                      <a:gd name="T102" fmla="*/ 7639 w 15458"/>
                      <a:gd name="T103" fmla="*/ 12 h 13508"/>
                      <a:gd name="T104" fmla="*/ 7595 w 15458"/>
                      <a:gd name="T105" fmla="*/ 26 h 13508"/>
                      <a:gd name="T106" fmla="*/ 7552 w 15458"/>
                      <a:gd name="T107" fmla="*/ 46 h 13508"/>
                      <a:gd name="T108" fmla="*/ 7513 w 15458"/>
                      <a:gd name="T109" fmla="*/ 71 h 13508"/>
                      <a:gd name="T110" fmla="*/ 7477 w 15458"/>
                      <a:gd name="T111" fmla="*/ 102 h 13508"/>
                      <a:gd name="T112" fmla="*/ 7444 w 15458"/>
                      <a:gd name="T113" fmla="*/ 138 h 13508"/>
                      <a:gd name="T114" fmla="*/ 7416 w 15458"/>
                      <a:gd name="T115" fmla="*/ 180 h 13508"/>
                      <a:gd name="T116" fmla="*/ 33 w 15458"/>
                      <a:gd name="T117" fmla="*/ 12997 h 135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5458" h="13508">
                        <a:moveTo>
                          <a:pt x="33" y="12997"/>
                        </a:moveTo>
                        <a:lnTo>
                          <a:pt x="25" y="13015"/>
                        </a:lnTo>
                        <a:lnTo>
                          <a:pt x="19" y="13033"/>
                        </a:lnTo>
                        <a:lnTo>
                          <a:pt x="13" y="13051"/>
                        </a:lnTo>
                        <a:lnTo>
                          <a:pt x="9" y="13070"/>
                        </a:lnTo>
                        <a:lnTo>
                          <a:pt x="5" y="13089"/>
                        </a:lnTo>
                        <a:lnTo>
                          <a:pt x="2" y="13109"/>
                        </a:lnTo>
                        <a:lnTo>
                          <a:pt x="1" y="13128"/>
                        </a:lnTo>
                        <a:lnTo>
                          <a:pt x="0" y="13148"/>
                        </a:lnTo>
                        <a:lnTo>
                          <a:pt x="1" y="13166"/>
                        </a:lnTo>
                        <a:lnTo>
                          <a:pt x="2" y="13184"/>
                        </a:lnTo>
                        <a:lnTo>
                          <a:pt x="4" y="13202"/>
                        </a:lnTo>
                        <a:lnTo>
                          <a:pt x="8" y="13220"/>
                        </a:lnTo>
                        <a:lnTo>
                          <a:pt x="12" y="13237"/>
                        </a:lnTo>
                        <a:lnTo>
                          <a:pt x="16" y="13254"/>
                        </a:lnTo>
                        <a:lnTo>
                          <a:pt x="22" y="13271"/>
                        </a:lnTo>
                        <a:lnTo>
                          <a:pt x="28" y="13287"/>
                        </a:lnTo>
                        <a:lnTo>
                          <a:pt x="36" y="13304"/>
                        </a:lnTo>
                        <a:lnTo>
                          <a:pt x="44" y="13319"/>
                        </a:lnTo>
                        <a:lnTo>
                          <a:pt x="52" y="13334"/>
                        </a:lnTo>
                        <a:lnTo>
                          <a:pt x="61" y="13349"/>
                        </a:lnTo>
                        <a:lnTo>
                          <a:pt x="71" y="13363"/>
                        </a:lnTo>
                        <a:lnTo>
                          <a:pt x="82" y="13376"/>
                        </a:lnTo>
                        <a:lnTo>
                          <a:pt x="93" y="13389"/>
                        </a:lnTo>
                        <a:lnTo>
                          <a:pt x="105" y="13402"/>
                        </a:lnTo>
                        <a:lnTo>
                          <a:pt x="118" y="13414"/>
                        </a:lnTo>
                        <a:lnTo>
                          <a:pt x="131" y="13425"/>
                        </a:lnTo>
                        <a:lnTo>
                          <a:pt x="144" y="13436"/>
                        </a:lnTo>
                        <a:lnTo>
                          <a:pt x="158" y="13446"/>
                        </a:lnTo>
                        <a:lnTo>
                          <a:pt x="173" y="13455"/>
                        </a:lnTo>
                        <a:lnTo>
                          <a:pt x="189" y="13463"/>
                        </a:lnTo>
                        <a:lnTo>
                          <a:pt x="204" y="13471"/>
                        </a:lnTo>
                        <a:lnTo>
                          <a:pt x="220" y="13479"/>
                        </a:lnTo>
                        <a:lnTo>
                          <a:pt x="236" y="13485"/>
                        </a:lnTo>
                        <a:lnTo>
                          <a:pt x="253" y="13491"/>
                        </a:lnTo>
                        <a:lnTo>
                          <a:pt x="270" y="13495"/>
                        </a:lnTo>
                        <a:lnTo>
                          <a:pt x="287" y="13499"/>
                        </a:lnTo>
                        <a:lnTo>
                          <a:pt x="305" y="13504"/>
                        </a:lnTo>
                        <a:lnTo>
                          <a:pt x="323" y="13506"/>
                        </a:lnTo>
                        <a:lnTo>
                          <a:pt x="341" y="13507"/>
                        </a:lnTo>
                        <a:lnTo>
                          <a:pt x="359" y="13508"/>
                        </a:lnTo>
                        <a:lnTo>
                          <a:pt x="15099" y="13508"/>
                        </a:lnTo>
                        <a:lnTo>
                          <a:pt x="15117" y="13507"/>
                        </a:lnTo>
                        <a:lnTo>
                          <a:pt x="15135" y="13506"/>
                        </a:lnTo>
                        <a:lnTo>
                          <a:pt x="15153" y="13504"/>
                        </a:lnTo>
                        <a:lnTo>
                          <a:pt x="15171" y="13499"/>
                        </a:lnTo>
                        <a:lnTo>
                          <a:pt x="15188" y="13495"/>
                        </a:lnTo>
                        <a:lnTo>
                          <a:pt x="15205" y="13491"/>
                        </a:lnTo>
                        <a:lnTo>
                          <a:pt x="15222" y="13485"/>
                        </a:lnTo>
                        <a:lnTo>
                          <a:pt x="15238" y="13479"/>
                        </a:lnTo>
                        <a:lnTo>
                          <a:pt x="15254" y="13471"/>
                        </a:lnTo>
                        <a:lnTo>
                          <a:pt x="15269" y="13463"/>
                        </a:lnTo>
                        <a:lnTo>
                          <a:pt x="15285" y="13455"/>
                        </a:lnTo>
                        <a:lnTo>
                          <a:pt x="15300" y="13446"/>
                        </a:lnTo>
                        <a:lnTo>
                          <a:pt x="15314" y="13436"/>
                        </a:lnTo>
                        <a:lnTo>
                          <a:pt x="15327" y="13425"/>
                        </a:lnTo>
                        <a:lnTo>
                          <a:pt x="15340" y="13414"/>
                        </a:lnTo>
                        <a:lnTo>
                          <a:pt x="15353" y="13402"/>
                        </a:lnTo>
                        <a:lnTo>
                          <a:pt x="15365" y="13389"/>
                        </a:lnTo>
                        <a:lnTo>
                          <a:pt x="15376" y="13376"/>
                        </a:lnTo>
                        <a:lnTo>
                          <a:pt x="15387" y="13363"/>
                        </a:lnTo>
                        <a:lnTo>
                          <a:pt x="15397" y="13349"/>
                        </a:lnTo>
                        <a:lnTo>
                          <a:pt x="15406" y="13334"/>
                        </a:lnTo>
                        <a:lnTo>
                          <a:pt x="15414" y="13319"/>
                        </a:lnTo>
                        <a:lnTo>
                          <a:pt x="15422" y="13304"/>
                        </a:lnTo>
                        <a:lnTo>
                          <a:pt x="15430" y="13287"/>
                        </a:lnTo>
                        <a:lnTo>
                          <a:pt x="15436" y="13271"/>
                        </a:lnTo>
                        <a:lnTo>
                          <a:pt x="15442" y="13254"/>
                        </a:lnTo>
                        <a:lnTo>
                          <a:pt x="15446" y="13237"/>
                        </a:lnTo>
                        <a:lnTo>
                          <a:pt x="15450" y="13220"/>
                        </a:lnTo>
                        <a:lnTo>
                          <a:pt x="15454" y="13202"/>
                        </a:lnTo>
                        <a:lnTo>
                          <a:pt x="15456" y="13184"/>
                        </a:lnTo>
                        <a:lnTo>
                          <a:pt x="15457" y="13166"/>
                        </a:lnTo>
                        <a:lnTo>
                          <a:pt x="15458" y="13148"/>
                        </a:lnTo>
                        <a:lnTo>
                          <a:pt x="15457" y="13128"/>
                        </a:lnTo>
                        <a:lnTo>
                          <a:pt x="15456" y="13109"/>
                        </a:lnTo>
                        <a:lnTo>
                          <a:pt x="15453" y="13089"/>
                        </a:lnTo>
                        <a:lnTo>
                          <a:pt x="15449" y="13070"/>
                        </a:lnTo>
                        <a:lnTo>
                          <a:pt x="15445" y="13051"/>
                        </a:lnTo>
                        <a:lnTo>
                          <a:pt x="15439" y="13033"/>
                        </a:lnTo>
                        <a:lnTo>
                          <a:pt x="15433" y="13015"/>
                        </a:lnTo>
                        <a:lnTo>
                          <a:pt x="15425" y="12997"/>
                        </a:lnTo>
                        <a:lnTo>
                          <a:pt x="11724" y="6573"/>
                        </a:lnTo>
                        <a:lnTo>
                          <a:pt x="8042" y="180"/>
                        </a:lnTo>
                        <a:lnTo>
                          <a:pt x="8028" y="158"/>
                        </a:lnTo>
                        <a:lnTo>
                          <a:pt x="8014" y="138"/>
                        </a:lnTo>
                        <a:lnTo>
                          <a:pt x="7998" y="119"/>
                        </a:lnTo>
                        <a:lnTo>
                          <a:pt x="7981" y="102"/>
                        </a:lnTo>
                        <a:lnTo>
                          <a:pt x="7964" y="86"/>
                        </a:lnTo>
                        <a:lnTo>
                          <a:pt x="7945" y="71"/>
                        </a:lnTo>
                        <a:lnTo>
                          <a:pt x="7926" y="58"/>
                        </a:lnTo>
                        <a:lnTo>
                          <a:pt x="7906" y="46"/>
                        </a:lnTo>
                        <a:lnTo>
                          <a:pt x="7884" y="35"/>
                        </a:lnTo>
                        <a:lnTo>
                          <a:pt x="7863" y="26"/>
                        </a:lnTo>
                        <a:lnTo>
                          <a:pt x="7841" y="18"/>
                        </a:lnTo>
                        <a:lnTo>
                          <a:pt x="7819" y="12"/>
                        </a:lnTo>
                        <a:lnTo>
                          <a:pt x="7797" y="7"/>
                        </a:lnTo>
                        <a:lnTo>
                          <a:pt x="7774" y="3"/>
                        </a:lnTo>
                        <a:lnTo>
                          <a:pt x="7752" y="1"/>
                        </a:lnTo>
                        <a:lnTo>
                          <a:pt x="7729" y="0"/>
                        </a:lnTo>
                        <a:lnTo>
                          <a:pt x="7706" y="1"/>
                        </a:lnTo>
                        <a:lnTo>
                          <a:pt x="7684" y="3"/>
                        </a:lnTo>
                        <a:lnTo>
                          <a:pt x="7661" y="7"/>
                        </a:lnTo>
                        <a:lnTo>
                          <a:pt x="7639" y="12"/>
                        </a:lnTo>
                        <a:lnTo>
                          <a:pt x="7617" y="18"/>
                        </a:lnTo>
                        <a:lnTo>
                          <a:pt x="7595" y="26"/>
                        </a:lnTo>
                        <a:lnTo>
                          <a:pt x="7574" y="35"/>
                        </a:lnTo>
                        <a:lnTo>
                          <a:pt x="7552" y="46"/>
                        </a:lnTo>
                        <a:lnTo>
                          <a:pt x="7532" y="58"/>
                        </a:lnTo>
                        <a:lnTo>
                          <a:pt x="7513" y="71"/>
                        </a:lnTo>
                        <a:lnTo>
                          <a:pt x="7494" y="86"/>
                        </a:lnTo>
                        <a:lnTo>
                          <a:pt x="7477" y="102"/>
                        </a:lnTo>
                        <a:lnTo>
                          <a:pt x="7460" y="119"/>
                        </a:lnTo>
                        <a:lnTo>
                          <a:pt x="7444" y="138"/>
                        </a:lnTo>
                        <a:lnTo>
                          <a:pt x="7430" y="158"/>
                        </a:lnTo>
                        <a:lnTo>
                          <a:pt x="7416" y="180"/>
                        </a:lnTo>
                        <a:lnTo>
                          <a:pt x="3734" y="6573"/>
                        </a:lnTo>
                        <a:lnTo>
                          <a:pt x="33" y="12997"/>
                        </a:ln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71" name="Freeform 7">
                    <a:extLst>
                      <a:ext uri="{FF2B5EF4-FFF2-40B4-BE49-F238E27FC236}">
                        <a16:creationId xmlns:a16="http://schemas.microsoft.com/office/drawing/2014/main" id="{E66AA7E4-0B45-7470-48EA-9E5EF5BF0B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1" y="2742"/>
                    <a:ext cx="297" cy="258"/>
                  </a:xfrm>
                  <a:custGeom>
                    <a:avLst/>
                    <a:gdLst>
                      <a:gd name="T0" fmla="*/ 3 w 14864"/>
                      <a:gd name="T1" fmla="*/ 12832 h 12913"/>
                      <a:gd name="T2" fmla="*/ 0 w 14864"/>
                      <a:gd name="T3" fmla="*/ 12841 h 12913"/>
                      <a:gd name="T4" fmla="*/ 0 w 14864"/>
                      <a:gd name="T5" fmla="*/ 12851 h 12913"/>
                      <a:gd name="T6" fmla="*/ 0 w 14864"/>
                      <a:gd name="T7" fmla="*/ 12857 h 12913"/>
                      <a:gd name="T8" fmla="*/ 1 w 14864"/>
                      <a:gd name="T9" fmla="*/ 12863 h 12913"/>
                      <a:gd name="T10" fmla="*/ 3 w 14864"/>
                      <a:gd name="T11" fmla="*/ 12869 h 12913"/>
                      <a:gd name="T12" fmla="*/ 5 w 14864"/>
                      <a:gd name="T13" fmla="*/ 12875 h 12913"/>
                      <a:gd name="T14" fmla="*/ 7 w 14864"/>
                      <a:gd name="T15" fmla="*/ 12881 h 12913"/>
                      <a:gd name="T16" fmla="*/ 10 w 14864"/>
                      <a:gd name="T17" fmla="*/ 12886 h 12913"/>
                      <a:gd name="T18" fmla="*/ 14 w 14864"/>
                      <a:gd name="T19" fmla="*/ 12891 h 12913"/>
                      <a:gd name="T20" fmla="*/ 18 w 14864"/>
                      <a:gd name="T21" fmla="*/ 12895 h 12913"/>
                      <a:gd name="T22" fmla="*/ 22 w 14864"/>
                      <a:gd name="T23" fmla="*/ 12899 h 12913"/>
                      <a:gd name="T24" fmla="*/ 27 w 14864"/>
                      <a:gd name="T25" fmla="*/ 12903 h 12913"/>
                      <a:gd name="T26" fmla="*/ 32 w 14864"/>
                      <a:gd name="T27" fmla="*/ 12906 h 12913"/>
                      <a:gd name="T28" fmla="*/ 38 w 14864"/>
                      <a:gd name="T29" fmla="*/ 12908 h 12913"/>
                      <a:gd name="T30" fmla="*/ 44 w 14864"/>
                      <a:gd name="T31" fmla="*/ 12910 h 12913"/>
                      <a:gd name="T32" fmla="*/ 50 w 14864"/>
                      <a:gd name="T33" fmla="*/ 12912 h 12913"/>
                      <a:gd name="T34" fmla="*/ 56 w 14864"/>
                      <a:gd name="T35" fmla="*/ 12913 h 12913"/>
                      <a:gd name="T36" fmla="*/ 62 w 14864"/>
                      <a:gd name="T37" fmla="*/ 12913 h 12913"/>
                      <a:gd name="T38" fmla="*/ 14802 w 14864"/>
                      <a:gd name="T39" fmla="*/ 12913 h 12913"/>
                      <a:gd name="T40" fmla="*/ 14808 w 14864"/>
                      <a:gd name="T41" fmla="*/ 12913 h 12913"/>
                      <a:gd name="T42" fmla="*/ 14814 w 14864"/>
                      <a:gd name="T43" fmla="*/ 12912 h 12913"/>
                      <a:gd name="T44" fmla="*/ 14820 w 14864"/>
                      <a:gd name="T45" fmla="*/ 12910 h 12913"/>
                      <a:gd name="T46" fmla="*/ 14826 w 14864"/>
                      <a:gd name="T47" fmla="*/ 12908 h 12913"/>
                      <a:gd name="T48" fmla="*/ 14832 w 14864"/>
                      <a:gd name="T49" fmla="*/ 12906 h 12913"/>
                      <a:gd name="T50" fmla="*/ 14837 w 14864"/>
                      <a:gd name="T51" fmla="*/ 12903 h 12913"/>
                      <a:gd name="T52" fmla="*/ 14842 w 14864"/>
                      <a:gd name="T53" fmla="*/ 12899 h 12913"/>
                      <a:gd name="T54" fmla="*/ 14846 w 14864"/>
                      <a:gd name="T55" fmla="*/ 12895 h 12913"/>
                      <a:gd name="T56" fmla="*/ 14850 w 14864"/>
                      <a:gd name="T57" fmla="*/ 12891 h 12913"/>
                      <a:gd name="T58" fmla="*/ 14854 w 14864"/>
                      <a:gd name="T59" fmla="*/ 12886 h 12913"/>
                      <a:gd name="T60" fmla="*/ 14857 w 14864"/>
                      <a:gd name="T61" fmla="*/ 12881 h 12913"/>
                      <a:gd name="T62" fmla="*/ 14859 w 14864"/>
                      <a:gd name="T63" fmla="*/ 12875 h 12913"/>
                      <a:gd name="T64" fmla="*/ 14861 w 14864"/>
                      <a:gd name="T65" fmla="*/ 12869 h 12913"/>
                      <a:gd name="T66" fmla="*/ 14863 w 14864"/>
                      <a:gd name="T67" fmla="*/ 12863 h 12913"/>
                      <a:gd name="T68" fmla="*/ 14864 w 14864"/>
                      <a:gd name="T69" fmla="*/ 12857 h 12913"/>
                      <a:gd name="T70" fmla="*/ 14864 w 14864"/>
                      <a:gd name="T71" fmla="*/ 12851 h 12913"/>
                      <a:gd name="T72" fmla="*/ 14864 w 14864"/>
                      <a:gd name="T73" fmla="*/ 12841 h 12913"/>
                      <a:gd name="T74" fmla="*/ 14861 w 14864"/>
                      <a:gd name="T75" fmla="*/ 12832 h 12913"/>
                      <a:gd name="T76" fmla="*/ 11171 w 14864"/>
                      <a:gd name="T77" fmla="*/ 6425 h 12913"/>
                      <a:gd name="T78" fmla="*/ 7488 w 14864"/>
                      <a:gd name="T79" fmla="*/ 31 h 12913"/>
                      <a:gd name="T80" fmla="*/ 7483 w 14864"/>
                      <a:gd name="T81" fmla="*/ 24 h 12913"/>
                      <a:gd name="T82" fmla="*/ 7477 w 14864"/>
                      <a:gd name="T83" fmla="*/ 18 h 12913"/>
                      <a:gd name="T84" fmla="*/ 7471 w 14864"/>
                      <a:gd name="T85" fmla="*/ 12 h 12913"/>
                      <a:gd name="T86" fmla="*/ 7464 w 14864"/>
                      <a:gd name="T87" fmla="*/ 8 h 12913"/>
                      <a:gd name="T88" fmla="*/ 7456 w 14864"/>
                      <a:gd name="T89" fmla="*/ 5 h 12913"/>
                      <a:gd name="T90" fmla="*/ 7448 w 14864"/>
                      <a:gd name="T91" fmla="*/ 2 h 12913"/>
                      <a:gd name="T92" fmla="*/ 7440 w 14864"/>
                      <a:gd name="T93" fmla="*/ 1 h 12913"/>
                      <a:gd name="T94" fmla="*/ 7432 w 14864"/>
                      <a:gd name="T95" fmla="*/ 0 h 12913"/>
                      <a:gd name="T96" fmla="*/ 7424 w 14864"/>
                      <a:gd name="T97" fmla="*/ 1 h 12913"/>
                      <a:gd name="T98" fmla="*/ 7416 w 14864"/>
                      <a:gd name="T99" fmla="*/ 2 h 12913"/>
                      <a:gd name="T100" fmla="*/ 7408 w 14864"/>
                      <a:gd name="T101" fmla="*/ 5 h 12913"/>
                      <a:gd name="T102" fmla="*/ 7400 w 14864"/>
                      <a:gd name="T103" fmla="*/ 8 h 12913"/>
                      <a:gd name="T104" fmla="*/ 7393 w 14864"/>
                      <a:gd name="T105" fmla="*/ 12 h 12913"/>
                      <a:gd name="T106" fmla="*/ 7387 w 14864"/>
                      <a:gd name="T107" fmla="*/ 18 h 12913"/>
                      <a:gd name="T108" fmla="*/ 7381 w 14864"/>
                      <a:gd name="T109" fmla="*/ 24 h 12913"/>
                      <a:gd name="T110" fmla="*/ 7376 w 14864"/>
                      <a:gd name="T111" fmla="*/ 31 h 12913"/>
                      <a:gd name="T112" fmla="*/ 3693 w 14864"/>
                      <a:gd name="T113" fmla="*/ 6425 h 12913"/>
                      <a:gd name="T114" fmla="*/ 3 w 14864"/>
                      <a:gd name="T115" fmla="*/ 12832 h 129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4864" h="12913">
                        <a:moveTo>
                          <a:pt x="3" y="12832"/>
                        </a:moveTo>
                        <a:lnTo>
                          <a:pt x="0" y="12841"/>
                        </a:lnTo>
                        <a:lnTo>
                          <a:pt x="0" y="12851"/>
                        </a:lnTo>
                        <a:lnTo>
                          <a:pt x="0" y="12857"/>
                        </a:lnTo>
                        <a:lnTo>
                          <a:pt x="1" y="12863"/>
                        </a:lnTo>
                        <a:lnTo>
                          <a:pt x="3" y="12869"/>
                        </a:lnTo>
                        <a:lnTo>
                          <a:pt x="5" y="12875"/>
                        </a:lnTo>
                        <a:lnTo>
                          <a:pt x="7" y="12881"/>
                        </a:lnTo>
                        <a:lnTo>
                          <a:pt x="10" y="12886"/>
                        </a:lnTo>
                        <a:lnTo>
                          <a:pt x="14" y="12891"/>
                        </a:lnTo>
                        <a:lnTo>
                          <a:pt x="18" y="12895"/>
                        </a:lnTo>
                        <a:lnTo>
                          <a:pt x="22" y="12899"/>
                        </a:lnTo>
                        <a:lnTo>
                          <a:pt x="27" y="12903"/>
                        </a:lnTo>
                        <a:lnTo>
                          <a:pt x="32" y="12906"/>
                        </a:lnTo>
                        <a:lnTo>
                          <a:pt x="38" y="12908"/>
                        </a:lnTo>
                        <a:lnTo>
                          <a:pt x="44" y="12910"/>
                        </a:lnTo>
                        <a:lnTo>
                          <a:pt x="50" y="12912"/>
                        </a:lnTo>
                        <a:lnTo>
                          <a:pt x="56" y="12913"/>
                        </a:lnTo>
                        <a:lnTo>
                          <a:pt x="62" y="12913"/>
                        </a:lnTo>
                        <a:lnTo>
                          <a:pt x="14802" y="12913"/>
                        </a:lnTo>
                        <a:lnTo>
                          <a:pt x="14808" y="12913"/>
                        </a:lnTo>
                        <a:lnTo>
                          <a:pt x="14814" y="12912"/>
                        </a:lnTo>
                        <a:lnTo>
                          <a:pt x="14820" y="12910"/>
                        </a:lnTo>
                        <a:lnTo>
                          <a:pt x="14826" y="12908"/>
                        </a:lnTo>
                        <a:lnTo>
                          <a:pt x="14832" y="12906"/>
                        </a:lnTo>
                        <a:lnTo>
                          <a:pt x="14837" y="12903"/>
                        </a:lnTo>
                        <a:lnTo>
                          <a:pt x="14842" y="12899"/>
                        </a:lnTo>
                        <a:lnTo>
                          <a:pt x="14846" y="12895"/>
                        </a:lnTo>
                        <a:lnTo>
                          <a:pt x="14850" y="12891"/>
                        </a:lnTo>
                        <a:lnTo>
                          <a:pt x="14854" y="12886"/>
                        </a:lnTo>
                        <a:lnTo>
                          <a:pt x="14857" y="12881"/>
                        </a:lnTo>
                        <a:lnTo>
                          <a:pt x="14859" y="12875"/>
                        </a:lnTo>
                        <a:lnTo>
                          <a:pt x="14861" y="12869"/>
                        </a:lnTo>
                        <a:lnTo>
                          <a:pt x="14863" y="12863"/>
                        </a:lnTo>
                        <a:lnTo>
                          <a:pt x="14864" y="12857"/>
                        </a:lnTo>
                        <a:lnTo>
                          <a:pt x="14864" y="12851"/>
                        </a:lnTo>
                        <a:lnTo>
                          <a:pt x="14864" y="12841"/>
                        </a:lnTo>
                        <a:lnTo>
                          <a:pt x="14861" y="12832"/>
                        </a:lnTo>
                        <a:lnTo>
                          <a:pt x="11171" y="6425"/>
                        </a:lnTo>
                        <a:lnTo>
                          <a:pt x="7488" y="31"/>
                        </a:lnTo>
                        <a:lnTo>
                          <a:pt x="7483" y="24"/>
                        </a:lnTo>
                        <a:lnTo>
                          <a:pt x="7477" y="18"/>
                        </a:lnTo>
                        <a:lnTo>
                          <a:pt x="7471" y="12"/>
                        </a:lnTo>
                        <a:lnTo>
                          <a:pt x="7464" y="8"/>
                        </a:lnTo>
                        <a:lnTo>
                          <a:pt x="7456" y="5"/>
                        </a:lnTo>
                        <a:lnTo>
                          <a:pt x="7448" y="2"/>
                        </a:lnTo>
                        <a:lnTo>
                          <a:pt x="7440" y="1"/>
                        </a:lnTo>
                        <a:lnTo>
                          <a:pt x="7432" y="0"/>
                        </a:lnTo>
                        <a:lnTo>
                          <a:pt x="7424" y="1"/>
                        </a:lnTo>
                        <a:lnTo>
                          <a:pt x="7416" y="2"/>
                        </a:lnTo>
                        <a:lnTo>
                          <a:pt x="7408" y="5"/>
                        </a:lnTo>
                        <a:lnTo>
                          <a:pt x="7400" y="8"/>
                        </a:lnTo>
                        <a:lnTo>
                          <a:pt x="7393" y="12"/>
                        </a:lnTo>
                        <a:lnTo>
                          <a:pt x="7387" y="18"/>
                        </a:lnTo>
                        <a:lnTo>
                          <a:pt x="7381" y="24"/>
                        </a:lnTo>
                        <a:lnTo>
                          <a:pt x="7376" y="31"/>
                        </a:lnTo>
                        <a:lnTo>
                          <a:pt x="3693" y="6425"/>
                        </a:lnTo>
                        <a:lnTo>
                          <a:pt x="3" y="12832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72" name="Freeform 8">
                    <a:extLst>
                      <a:ext uri="{FF2B5EF4-FFF2-40B4-BE49-F238E27FC236}">
                        <a16:creationId xmlns:a16="http://schemas.microsoft.com/office/drawing/2014/main" id="{8ADB4E47-BB9C-E794-BE57-F0B58243E4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6" y="2759"/>
                    <a:ext cx="267" cy="232"/>
                  </a:xfrm>
                  <a:custGeom>
                    <a:avLst/>
                    <a:gdLst>
                      <a:gd name="T0" fmla="*/ 0 w 13322"/>
                      <a:gd name="T1" fmla="*/ 11563 h 11563"/>
                      <a:gd name="T2" fmla="*/ 13322 w 13322"/>
                      <a:gd name="T3" fmla="*/ 11563 h 11563"/>
                      <a:gd name="T4" fmla="*/ 9991 w 13322"/>
                      <a:gd name="T5" fmla="*/ 5783 h 11563"/>
                      <a:gd name="T6" fmla="*/ 6661 w 13322"/>
                      <a:gd name="T7" fmla="*/ 0 h 11563"/>
                      <a:gd name="T8" fmla="*/ 3331 w 13322"/>
                      <a:gd name="T9" fmla="*/ 5783 h 11563"/>
                      <a:gd name="T10" fmla="*/ 0 w 13322"/>
                      <a:gd name="T11" fmla="*/ 11563 h 115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22" h="11563">
                        <a:moveTo>
                          <a:pt x="0" y="11563"/>
                        </a:moveTo>
                        <a:lnTo>
                          <a:pt x="13322" y="11563"/>
                        </a:lnTo>
                        <a:lnTo>
                          <a:pt x="9991" y="5783"/>
                        </a:lnTo>
                        <a:lnTo>
                          <a:pt x="6661" y="0"/>
                        </a:lnTo>
                        <a:lnTo>
                          <a:pt x="3331" y="5783"/>
                        </a:lnTo>
                        <a:lnTo>
                          <a:pt x="0" y="11563"/>
                        </a:lnTo>
                        <a:close/>
                      </a:path>
                    </a:pathLst>
                  </a:custGeom>
                  <a:solidFill>
                    <a:srgbClr val="FDC7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467" name="Imagen 466">
                  <a:extLst>
                    <a:ext uri="{FF2B5EF4-FFF2-40B4-BE49-F238E27FC236}">
                      <a16:creationId xmlns:a16="http://schemas.microsoft.com/office/drawing/2014/main" id="{D5124060-26AE-5131-BDE9-8F1B5C9A72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7735" t="25951" r="15761" b="33515"/>
                <a:stretch/>
              </p:blipFill>
              <p:spPr>
                <a:xfrm>
                  <a:off x="4207884" y="2012896"/>
                  <a:ext cx="153405" cy="63363"/>
                </a:xfrm>
                <a:prstGeom prst="rect">
                  <a:avLst/>
                </a:prstGeom>
              </p:spPr>
            </p:pic>
          </p:grpSp>
          <p:grpSp>
            <p:nvGrpSpPr>
              <p:cNvPr id="644" name="Grupo 643">
                <a:extLst>
                  <a:ext uri="{FF2B5EF4-FFF2-40B4-BE49-F238E27FC236}">
                    <a16:creationId xmlns:a16="http://schemas.microsoft.com/office/drawing/2014/main" id="{CDF9862B-FB0F-83CD-03C3-084B7DE15B8A}"/>
                  </a:ext>
                </a:extLst>
              </p:cNvPr>
              <p:cNvGrpSpPr/>
              <p:nvPr/>
            </p:nvGrpSpPr>
            <p:grpSpPr>
              <a:xfrm>
                <a:off x="4260350" y="2101553"/>
                <a:ext cx="237370" cy="208531"/>
                <a:chOff x="4292345" y="2135186"/>
                <a:chExt cx="237370" cy="208531"/>
              </a:xfrm>
            </p:grpSpPr>
            <p:grpSp>
              <p:nvGrpSpPr>
                <p:cNvPr id="474" name="Group 4">
                  <a:extLst>
                    <a:ext uri="{FF2B5EF4-FFF2-40B4-BE49-F238E27FC236}">
                      <a16:creationId xmlns:a16="http://schemas.microsoft.com/office/drawing/2014/main" id="{A5EAACD2-500F-FF74-79C3-66ABCCAA4AB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4292345" y="2135186"/>
                  <a:ext cx="237370" cy="208531"/>
                  <a:chOff x="4199" y="2730"/>
                  <a:chExt cx="321" cy="282"/>
                </a:xfrm>
              </p:grpSpPr>
              <p:sp>
                <p:nvSpPr>
                  <p:cNvPr id="476" name="AutoShape 3">
                    <a:extLst>
                      <a:ext uri="{FF2B5EF4-FFF2-40B4-BE49-F238E27FC236}">
                        <a16:creationId xmlns:a16="http://schemas.microsoft.com/office/drawing/2014/main" id="{C663E310-E03A-6D15-FB97-802E95871F92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77" name="Freeform 5">
                    <a:extLst>
                      <a:ext uri="{FF2B5EF4-FFF2-40B4-BE49-F238E27FC236}">
                        <a16:creationId xmlns:a16="http://schemas.microsoft.com/office/drawing/2014/main" id="{34C86688-6FD6-C9B7-FFDD-8A9BA0F5CD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custGeom>
                    <a:avLst/>
                    <a:gdLst>
                      <a:gd name="T0" fmla="*/ 15984 w 16050"/>
                      <a:gd name="T1" fmla="*/ 13155 h 14100"/>
                      <a:gd name="T2" fmla="*/ 16006 w 16050"/>
                      <a:gd name="T3" fmla="*/ 13207 h 14100"/>
                      <a:gd name="T4" fmla="*/ 16024 w 16050"/>
                      <a:gd name="T5" fmla="*/ 13260 h 14100"/>
                      <a:gd name="T6" fmla="*/ 16037 w 16050"/>
                      <a:gd name="T7" fmla="*/ 13313 h 14100"/>
                      <a:gd name="T8" fmla="*/ 16046 w 16050"/>
                      <a:gd name="T9" fmla="*/ 13368 h 14100"/>
                      <a:gd name="T10" fmla="*/ 16050 w 16050"/>
                      <a:gd name="T11" fmla="*/ 13425 h 14100"/>
                      <a:gd name="T12" fmla="*/ 16047 w 16050"/>
                      <a:gd name="T13" fmla="*/ 13510 h 14100"/>
                      <a:gd name="T14" fmla="*/ 16029 w 16050"/>
                      <a:gd name="T15" fmla="*/ 13608 h 14100"/>
                      <a:gd name="T16" fmla="*/ 15999 w 16050"/>
                      <a:gd name="T17" fmla="*/ 13699 h 14100"/>
                      <a:gd name="T18" fmla="*/ 15955 w 16050"/>
                      <a:gd name="T19" fmla="*/ 13783 h 14100"/>
                      <a:gd name="T20" fmla="*/ 15901 w 16050"/>
                      <a:gd name="T21" fmla="*/ 13861 h 14100"/>
                      <a:gd name="T22" fmla="*/ 15835 w 16050"/>
                      <a:gd name="T23" fmla="*/ 13929 h 14100"/>
                      <a:gd name="T24" fmla="*/ 15761 w 16050"/>
                      <a:gd name="T25" fmla="*/ 13987 h 14100"/>
                      <a:gd name="T26" fmla="*/ 15679 w 16050"/>
                      <a:gd name="T27" fmla="*/ 14036 h 14100"/>
                      <a:gd name="T28" fmla="*/ 15590 w 16050"/>
                      <a:gd name="T29" fmla="*/ 14071 h 14100"/>
                      <a:gd name="T30" fmla="*/ 15494 w 16050"/>
                      <a:gd name="T31" fmla="*/ 14092 h 14100"/>
                      <a:gd name="T32" fmla="*/ 15395 w 16050"/>
                      <a:gd name="T33" fmla="*/ 14100 h 14100"/>
                      <a:gd name="T34" fmla="*/ 589 w 16050"/>
                      <a:gd name="T35" fmla="*/ 14097 h 14100"/>
                      <a:gd name="T36" fmla="*/ 492 w 16050"/>
                      <a:gd name="T37" fmla="*/ 14079 h 14100"/>
                      <a:gd name="T38" fmla="*/ 400 w 16050"/>
                      <a:gd name="T39" fmla="*/ 14049 h 14100"/>
                      <a:gd name="T40" fmla="*/ 316 w 16050"/>
                      <a:gd name="T41" fmla="*/ 14005 h 14100"/>
                      <a:gd name="T42" fmla="*/ 239 w 16050"/>
                      <a:gd name="T43" fmla="*/ 13950 h 14100"/>
                      <a:gd name="T44" fmla="*/ 171 w 16050"/>
                      <a:gd name="T45" fmla="*/ 13885 h 14100"/>
                      <a:gd name="T46" fmla="*/ 112 w 16050"/>
                      <a:gd name="T47" fmla="*/ 13811 h 14100"/>
                      <a:gd name="T48" fmla="*/ 64 w 16050"/>
                      <a:gd name="T49" fmla="*/ 13728 h 14100"/>
                      <a:gd name="T50" fmla="*/ 29 w 16050"/>
                      <a:gd name="T51" fmla="*/ 13639 h 14100"/>
                      <a:gd name="T52" fmla="*/ 8 w 16050"/>
                      <a:gd name="T53" fmla="*/ 13543 h 14100"/>
                      <a:gd name="T54" fmla="*/ 0 w 16050"/>
                      <a:gd name="T55" fmla="*/ 13444 h 14100"/>
                      <a:gd name="T56" fmla="*/ 2 w 16050"/>
                      <a:gd name="T57" fmla="*/ 13387 h 14100"/>
                      <a:gd name="T58" fmla="*/ 9 w 16050"/>
                      <a:gd name="T59" fmla="*/ 13332 h 14100"/>
                      <a:gd name="T60" fmla="*/ 21 w 16050"/>
                      <a:gd name="T61" fmla="*/ 13277 h 14100"/>
                      <a:gd name="T62" fmla="*/ 38 w 16050"/>
                      <a:gd name="T63" fmla="*/ 13224 h 14100"/>
                      <a:gd name="T64" fmla="*/ 58 w 16050"/>
                      <a:gd name="T65" fmla="*/ 13172 h 14100"/>
                      <a:gd name="T66" fmla="*/ 7455 w 16050"/>
                      <a:gd name="T67" fmla="*/ 328 h 14100"/>
                      <a:gd name="T68" fmla="*/ 7535 w 16050"/>
                      <a:gd name="T69" fmla="*/ 216 h 14100"/>
                      <a:gd name="T70" fmla="*/ 7633 w 16050"/>
                      <a:gd name="T71" fmla="*/ 128 h 14100"/>
                      <a:gd name="T72" fmla="*/ 7742 w 16050"/>
                      <a:gd name="T73" fmla="*/ 62 h 14100"/>
                      <a:gd name="T74" fmla="*/ 7860 w 16050"/>
                      <a:gd name="T75" fmla="*/ 20 h 14100"/>
                      <a:gd name="T76" fmla="*/ 7984 w 16050"/>
                      <a:gd name="T77" fmla="*/ 1 h 14100"/>
                      <a:gd name="T78" fmla="*/ 8108 w 16050"/>
                      <a:gd name="T79" fmla="*/ 5 h 14100"/>
                      <a:gd name="T80" fmla="*/ 8230 w 16050"/>
                      <a:gd name="T81" fmla="*/ 32 h 14100"/>
                      <a:gd name="T82" fmla="*/ 8346 w 16050"/>
                      <a:gd name="T83" fmla="*/ 82 h 14100"/>
                      <a:gd name="T84" fmla="*/ 8451 w 16050"/>
                      <a:gd name="T85" fmla="*/ 155 h 14100"/>
                      <a:gd name="T86" fmla="*/ 8543 w 16050"/>
                      <a:gd name="T87" fmla="*/ 251 h 14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6050" h="14100">
                        <a:moveTo>
                          <a:pt x="8595" y="328"/>
                        </a:moveTo>
                        <a:lnTo>
                          <a:pt x="12277" y="6721"/>
                        </a:lnTo>
                        <a:lnTo>
                          <a:pt x="15984" y="13155"/>
                        </a:lnTo>
                        <a:lnTo>
                          <a:pt x="15992" y="13172"/>
                        </a:lnTo>
                        <a:lnTo>
                          <a:pt x="15999" y="13189"/>
                        </a:lnTo>
                        <a:lnTo>
                          <a:pt x="16006" y="13207"/>
                        </a:lnTo>
                        <a:lnTo>
                          <a:pt x="16012" y="13224"/>
                        </a:lnTo>
                        <a:lnTo>
                          <a:pt x="16018" y="13242"/>
                        </a:lnTo>
                        <a:lnTo>
                          <a:pt x="16024" y="13260"/>
                        </a:lnTo>
                        <a:lnTo>
                          <a:pt x="16029" y="13277"/>
                        </a:lnTo>
                        <a:lnTo>
                          <a:pt x="16033" y="13295"/>
                        </a:lnTo>
                        <a:lnTo>
                          <a:pt x="16037" y="13313"/>
                        </a:lnTo>
                        <a:lnTo>
                          <a:pt x="16041" y="13332"/>
                        </a:lnTo>
                        <a:lnTo>
                          <a:pt x="16043" y="13350"/>
                        </a:lnTo>
                        <a:lnTo>
                          <a:pt x="16046" y="13368"/>
                        </a:lnTo>
                        <a:lnTo>
                          <a:pt x="16048" y="13387"/>
                        </a:lnTo>
                        <a:lnTo>
                          <a:pt x="16049" y="13406"/>
                        </a:lnTo>
                        <a:lnTo>
                          <a:pt x="16050" y="13425"/>
                        </a:lnTo>
                        <a:lnTo>
                          <a:pt x="16050" y="13444"/>
                        </a:lnTo>
                        <a:lnTo>
                          <a:pt x="16049" y="13477"/>
                        </a:lnTo>
                        <a:lnTo>
                          <a:pt x="16047" y="13510"/>
                        </a:lnTo>
                        <a:lnTo>
                          <a:pt x="16042" y="13543"/>
                        </a:lnTo>
                        <a:lnTo>
                          <a:pt x="16037" y="13575"/>
                        </a:lnTo>
                        <a:lnTo>
                          <a:pt x="16029" y="13608"/>
                        </a:lnTo>
                        <a:lnTo>
                          <a:pt x="16021" y="13639"/>
                        </a:lnTo>
                        <a:lnTo>
                          <a:pt x="16010" y="13669"/>
                        </a:lnTo>
                        <a:lnTo>
                          <a:pt x="15999" y="13699"/>
                        </a:lnTo>
                        <a:lnTo>
                          <a:pt x="15986" y="13728"/>
                        </a:lnTo>
                        <a:lnTo>
                          <a:pt x="15971" y="13756"/>
                        </a:lnTo>
                        <a:lnTo>
                          <a:pt x="15955" y="13783"/>
                        </a:lnTo>
                        <a:lnTo>
                          <a:pt x="15938" y="13811"/>
                        </a:lnTo>
                        <a:lnTo>
                          <a:pt x="15920" y="13837"/>
                        </a:lnTo>
                        <a:lnTo>
                          <a:pt x="15901" y="13861"/>
                        </a:lnTo>
                        <a:lnTo>
                          <a:pt x="15879" y="13885"/>
                        </a:lnTo>
                        <a:lnTo>
                          <a:pt x="15858" y="13908"/>
                        </a:lnTo>
                        <a:lnTo>
                          <a:pt x="15835" y="13929"/>
                        </a:lnTo>
                        <a:lnTo>
                          <a:pt x="15811" y="13950"/>
                        </a:lnTo>
                        <a:lnTo>
                          <a:pt x="15787" y="13969"/>
                        </a:lnTo>
                        <a:lnTo>
                          <a:pt x="15761" y="13987"/>
                        </a:lnTo>
                        <a:lnTo>
                          <a:pt x="15734" y="14005"/>
                        </a:lnTo>
                        <a:lnTo>
                          <a:pt x="15707" y="14021"/>
                        </a:lnTo>
                        <a:lnTo>
                          <a:pt x="15679" y="14036"/>
                        </a:lnTo>
                        <a:lnTo>
                          <a:pt x="15650" y="14049"/>
                        </a:lnTo>
                        <a:lnTo>
                          <a:pt x="15620" y="14060"/>
                        </a:lnTo>
                        <a:lnTo>
                          <a:pt x="15590" y="14071"/>
                        </a:lnTo>
                        <a:lnTo>
                          <a:pt x="15558" y="14079"/>
                        </a:lnTo>
                        <a:lnTo>
                          <a:pt x="15526" y="14087"/>
                        </a:lnTo>
                        <a:lnTo>
                          <a:pt x="15494" y="14092"/>
                        </a:lnTo>
                        <a:lnTo>
                          <a:pt x="15461" y="14097"/>
                        </a:lnTo>
                        <a:lnTo>
                          <a:pt x="15428" y="14099"/>
                        </a:lnTo>
                        <a:lnTo>
                          <a:pt x="15395" y="14100"/>
                        </a:lnTo>
                        <a:lnTo>
                          <a:pt x="655" y="14100"/>
                        </a:lnTo>
                        <a:lnTo>
                          <a:pt x="622" y="14099"/>
                        </a:lnTo>
                        <a:lnTo>
                          <a:pt x="589" y="14097"/>
                        </a:lnTo>
                        <a:lnTo>
                          <a:pt x="556" y="14092"/>
                        </a:lnTo>
                        <a:lnTo>
                          <a:pt x="524" y="14087"/>
                        </a:lnTo>
                        <a:lnTo>
                          <a:pt x="492" y="14079"/>
                        </a:lnTo>
                        <a:lnTo>
                          <a:pt x="460" y="14071"/>
                        </a:lnTo>
                        <a:lnTo>
                          <a:pt x="430" y="14060"/>
                        </a:lnTo>
                        <a:lnTo>
                          <a:pt x="400" y="14049"/>
                        </a:lnTo>
                        <a:lnTo>
                          <a:pt x="371" y="14036"/>
                        </a:lnTo>
                        <a:lnTo>
                          <a:pt x="343" y="14021"/>
                        </a:lnTo>
                        <a:lnTo>
                          <a:pt x="316" y="14005"/>
                        </a:lnTo>
                        <a:lnTo>
                          <a:pt x="289" y="13987"/>
                        </a:lnTo>
                        <a:lnTo>
                          <a:pt x="263" y="13969"/>
                        </a:lnTo>
                        <a:lnTo>
                          <a:pt x="239" y="13950"/>
                        </a:lnTo>
                        <a:lnTo>
                          <a:pt x="215" y="13929"/>
                        </a:lnTo>
                        <a:lnTo>
                          <a:pt x="192" y="13908"/>
                        </a:lnTo>
                        <a:lnTo>
                          <a:pt x="171" y="13885"/>
                        </a:lnTo>
                        <a:lnTo>
                          <a:pt x="149" y="13861"/>
                        </a:lnTo>
                        <a:lnTo>
                          <a:pt x="130" y="13837"/>
                        </a:lnTo>
                        <a:lnTo>
                          <a:pt x="112" y="13811"/>
                        </a:lnTo>
                        <a:lnTo>
                          <a:pt x="95" y="13783"/>
                        </a:lnTo>
                        <a:lnTo>
                          <a:pt x="79" y="13756"/>
                        </a:lnTo>
                        <a:lnTo>
                          <a:pt x="64" y="13728"/>
                        </a:lnTo>
                        <a:lnTo>
                          <a:pt x="51" y="13699"/>
                        </a:lnTo>
                        <a:lnTo>
                          <a:pt x="40" y="13669"/>
                        </a:lnTo>
                        <a:lnTo>
                          <a:pt x="29" y="13639"/>
                        </a:lnTo>
                        <a:lnTo>
                          <a:pt x="21" y="13608"/>
                        </a:lnTo>
                        <a:lnTo>
                          <a:pt x="13" y="13575"/>
                        </a:lnTo>
                        <a:lnTo>
                          <a:pt x="8" y="13543"/>
                        </a:lnTo>
                        <a:lnTo>
                          <a:pt x="3" y="13510"/>
                        </a:lnTo>
                        <a:lnTo>
                          <a:pt x="1" y="13477"/>
                        </a:lnTo>
                        <a:lnTo>
                          <a:pt x="0" y="13444"/>
                        </a:lnTo>
                        <a:lnTo>
                          <a:pt x="0" y="13425"/>
                        </a:lnTo>
                        <a:lnTo>
                          <a:pt x="1" y="13406"/>
                        </a:lnTo>
                        <a:lnTo>
                          <a:pt x="2" y="13387"/>
                        </a:lnTo>
                        <a:lnTo>
                          <a:pt x="4" y="13368"/>
                        </a:lnTo>
                        <a:lnTo>
                          <a:pt x="7" y="13350"/>
                        </a:lnTo>
                        <a:lnTo>
                          <a:pt x="9" y="13332"/>
                        </a:lnTo>
                        <a:lnTo>
                          <a:pt x="13" y="13313"/>
                        </a:lnTo>
                        <a:lnTo>
                          <a:pt x="17" y="13295"/>
                        </a:lnTo>
                        <a:lnTo>
                          <a:pt x="21" y="13277"/>
                        </a:lnTo>
                        <a:lnTo>
                          <a:pt x="26" y="13260"/>
                        </a:lnTo>
                        <a:lnTo>
                          <a:pt x="32" y="13242"/>
                        </a:lnTo>
                        <a:lnTo>
                          <a:pt x="38" y="13224"/>
                        </a:lnTo>
                        <a:lnTo>
                          <a:pt x="44" y="13207"/>
                        </a:lnTo>
                        <a:lnTo>
                          <a:pt x="51" y="13189"/>
                        </a:lnTo>
                        <a:lnTo>
                          <a:pt x="58" y="13172"/>
                        </a:lnTo>
                        <a:lnTo>
                          <a:pt x="66" y="13155"/>
                        </a:lnTo>
                        <a:lnTo>
                          <a:pt x="3773" y="6721"/>
                        </a:lnTo>
                        <a:lnTo>
                          <a:pt x="7455" y="328"/>
                        </a:lnTo>
                        <a:lnTo>
                          <a:pt x="7480" y="288"/>
                        </a:lnTo>
                        <a:lnTo>
                          <a:pt x="7507" y="251"/>
                        </a:lnTo>
                        <a:lnTo>
                          <a:pt x="7535" y="216"/>
                        </a:lnTo>
                        <a:lnTo>
                          <a:pt x="7567" y="184"/>
                        </a:lnTo>
                        <a:lnTo>
                          <a:pt x="7599" y="155"/>
                        </a:lnTo>
                        <a:lnTo>
                          <a:pt x="7633" y="128"/>
                        </a:lnTo>
                        <a:lnTo>
                          <a:pt x="7668" y="104"/>
                        </a:lnTo>
                        <a:lnTo>
                          <a:pt x="7704" y="82"/>
                        </a:lnTo>
                        <a:lnTo>
                          <a:pt x="7742" y="62"/>
                        </a:lnTo>
                        <a:lnTo>
                          <a:pt x="7780" y="46"/>
                        </a:lnTo>
                        <a:lnTo>
                          <a:pt x="7820" y="32"/>
                        </a:lnTo>
                        <a:lnTo>
                          <a:pt x="7860" y="20"/>
                        </a:lnTo>
                        <a:lnTo>
                          <a:pt x="7901" y="11"/>
                        </a:lnTo>
                        <a:lnTo>
                          <a:pt x="7942" y="5"/>
                        </a:lnTo>
                        <a:lnTo>
                          <a:pt x="7984" y="1"/>
                        </a:lnTo>
                        <a:lnTo>
                          <a:pt x="8025" y="0"/>
                        </a:lnTo>
                        <a:lnTo>
                          <a:pt x="8066" y="1"/>
                        </a:lnTo>
                        <a:lnTo>
                          <a:pt x="8108" y="5"/>
                        </a:lnTo>
                        <a:lnTo>
                          <a:pt x="8149" y="11"/>
                        </a:lnTo>
                        <a:lnTo>
                          <a:pt x="8190" y="20"/>
                        </a:lnTo>
                        <a:lnTo>
                          <a:pt x="8230" y="32"/>
                        </a:lnTo>
                        <a:lnTo>
                          <a:pt x="8270" y="46"/>
                        </a:lnTo>
                        <a:lnTo>
                          <a:pt x="8308" y="62"/>
                        </a:lnTo>
                        <a:lnTo>
                          <a:pt x="8346" y="82"/>
                        </a:lnTo>
                        <a:lnTo>
                          <a:pt x="8382" y="104"/>
                        </a:lnTo>
                        <a:lnTo>
                          <a:pt x="8417" y="128"/>
                        </a:lnTo>
                        <a:lnTo>
                          <a:pt x="8451" y="155"/>
                        </a:lnTo>
                        <a:lnTo>
                          <a:pt x="8483" y="184"/>
                        </a:lnTo>
                        <a:lnTo>
                          <a:pt x="8515" y="216"/>
                        </a:lnTo>
                        <a:lnTo>
                          <a:pt x="8543" y="251"/>
                        </a:lnTo>
                        <a:lnTo>
                          <a:pt x="8570" y="288"/>
                        </a:lnTo>
                        <a:lnTo>
                          <a:pt x="8595" y="328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78" name="Freeform 6">
                    <a:extLst>
                      <a:ext uri="{FF2B5EF4-FFF2-40B4-BE49-F238E27FC236}">
                        <a16:creationId xmlns:a16="http://schemas.microsoft.com/office/drawing/2014/main" id="{1D71FED5-A44B-E131-D817-9AB9287558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5" y="2736"/>
                    <a:ext cx="309" cy="270"/>
                  </a:xfrm>
                  <a:custGeom>
                    <a:avLst/>
                    <a:gdLst>
                      <a:gd name="T0" fmla="*/ 25 w 15458"/>
                      <a:gd name="T1" fmla="*/ 13015 h 13508"/>
                      <a:gd name="T2" fmla="*/ 13 w 15458"/>
                      <a:gd name="T3" fmla="*/ 13051 h 13508"/>
                      <a:gd name="T4" fmla="*/ 5 w 15458"/>
                      <a:gd name="T5" fmla="*/ 13089 h 13508"/>
                      <a:gd name="T6" fmla="*/ 1 w 15458"/>
                      <a:gd name="T7" fmla="*/ 13128 h 13508"/>
                      <a:gd name="T8" fmla="*/ 1 w 15458"/>
                      <a:gd name="T9" fmla="*/ 13166 h 13508"/>
                      <a:gd name="T10" fmla="*/ 4 w 15458"/>
                      <a:gd name="T11" fmla="*/ 13202 h 13508"/>
                      <a:gd name="T12" fmla="*/ 12 w 15458"/>
                      <a:gd name="T13" fmla="*/ 13237 h 13508"/>
                      <a:gd name="T14" fmla="*/ 22 w 15458"/>
                      <a:gd name="T15" fmla="*/ 13271 h 13508"/>
                      <a:gd name="T16" fmla="*/ 36 w 15458"/>
                      <a:gd name="T17" fmla="*/ 13304 h 13508"/>
                      <a:gd name="T18" fmla="*/ 52 w 15458"/>
                      <a:gd name="T19" fmla="*/ 13334 h 13508"/>
                      <a:gd name="T20" fmla="*/ 71 w 15458"/>
                      <a:gd name="T21" fmla="*/ 13363 h 13508"/>
                      <a:gd name="T22" fmla="*/ 93 w 15458"/>
                      <a:gd name="T23" fmla="*/ 13389 h 13508"/>
                      <a:gd name="T24" fmla="*/ 118 w 15458"/>
                      <a:gd name="T25" fmla="*/ 13414 h 13508"/>
                      <a:gd name="T26" fmla="*/ 144 w 15458"/>
                      <a:gd name="T27" fmla="*/ 13436 h 13508"/>
                      <a:gd name="T28" fmla="*/ 173 w 15458"/>
                      <a:gd name="T29" fmla="*/ 13455 h 13508"/>
                      <a:gd name="T30" fmla="*/ 204 w 15458"/>
                      <a:gd name="T31" fmla="*/ 13471 h 13508"/>
                      <a:gd name="T32" fmla="*/ 236 w 15458"/>
                      <a:gd name="T33" fmla="*/ 13485 h 13508"/>
                      <a:gd name="T34" fmla="*/ 270 w 15458"/>
                      <a:gd name="T35" fmla="*/ 13495 h 13508"/>
                      <a:gd name="T36" fmla="*/ 305 w 15458"/>
                      <a:gd name="T37" fmla="*/ 13504 h 13508"/>
                      <a:gd name="T38" fmla="*/ 341 w 15458"/>
                      <a:gd name="T39" fmla="*/ 13507 h 13508"/>
                      <a:gd name="T40" fmla="*/ 15099 w 15458"/>
                      <a:gd name="T41" fmla="*/ 13508 h 13508"/>
                      <a:gd name="T42" fmla="*/ 15135 w 15458"/>
                      <a:gd name="T43" fmla="*/ 13506 h 13508"/>
                      <a:gd name="T44" fmla="*/ 15171 w 15458"/>
                      <a:gd name="T45" fmla="*/ 13499 h 13508"/>
                      <a:gd name="T46" fmla="*/ 15205 w 15458"/>
                      <a:gd name="T47" fmla="*/ 13491 h 13508"/>
                      <a:gd name="T48" fmla="*/ 15238 w 15458"/>
                      <a:gd name="T49" fmla="*/ 13479 h 13508"/>
                      <a:gd name="T50" fmla="*/ 15269 w 15458"/>
                      <a:gd name="T51" fmla="*/ 13463 h 13508"/>
                      <a:gd name="T52" fmla="*/ 15300 w 15458"/>
                      <a:gd name="T53" fmla="*/ 13446 h 13508"/>
                      <a:gd name="T54" fmla="*/ 15327 w 15458"/>
                      <a:gd name="T55" fmla="*/ 13425 h 13508"/>
                      <a:gd name="T56" fmla="*/ 15353 w 15458"/>
                      <a:gd name="T57" fmla="*/ 13402 h 13508"/>
                      <a:gd name="T58" fmla="*/ 15376 w 15458"/>
                      <a:gd name="T59" fmla="*/ 13376 h 13508"/>
                      <a:gd name="T60" fmla="*/ 15397 w 15458"/>
                      <a:gd name="T61" fmla="*/ 13349 h 13508"/>
                      <a:gd name="T62" fmla="*/ 15414 w 15458"/>
                      <a:gd name="T63" fmla="*/ 13319 h 13508"/>
                      <a:gd name="T64" fmla="*/ 15430 w 15458"/>
                      <a:gd name="T65" fmla="*/ 13287 h 13508"/>
                      <a:gd name="T66" fmla="*/ 15442 w 15458"/>
                      <a:gd name="T67" fmla="*/ 13254 h 13508"/>
                      <a:gd name="T68" fmla="*/ 15450 w 15458"/>
                      <a:gd name="T69" fmla="*/ 13220 h 13508"/>
                      <a:gd name="T70" fmla="*/ 15456 w 15458"/>
                      <a:gd name="T71" fmla="*/ 13184 h 13508"/>
                      <a:gd name="T72" fmla="*/ 15458 w 15458"/>
                      <a:gd name="T73" fmla="*/ 13148 h 13508"/>
                      <a:gd name="T74" fmla="*/ 15456 w 15458"/>
                      <a:gd name="T75" fmla="*/ 13109 h 13508"/>
                      <a:gd name="T76" fmla="*/ 15449 w 15458"/>
                      <a:gd name="T77" fmla="*/ 13070 h 13508"/>
                      <a:gd name="T78" fmla="*/ 15439 w 15458"/>
                      <a:gd name="T79" fmla="*/ 13033 h 13508"/>
                      <a:gd name="T80" fmla="*/ 15425 w 15458"/>
                      <a:gd name="T81" fmla="*/ 12997 h 13508"/>
                      <a:gd name="T82" fmla="*/ 8042 w 15458"/>
                      <a:gd name="T83" fmla="*/ 180 h 13508"/>
                      <a:gd name="T84" fmla="*/ 8014 w 15458"/>
                      <a:gd name="T85" fmla="*/ 138 h 13508"/>
                      <a:gd name="T86" fmla="*/ 7981 w 15458"/>
                      <a:gd name="T87" fmla="*/ 102 h 13508"/>
                      <a:gd name="T88" fmla="*/ 7945 w 15458"/>
                      <a:gd name="T89" fmla="*/ 71 h 13508"/>
                      <a:gd name="T90" fmla="*/ 7906 w 15458"/>
                      <a:gd name="T91" fmla="*/ 46 h 13508"/>
                      <a:gd name="T92" fmla="*/ 7863 w 15458"/>
                      <a:gd name="T93" fmla="*/ 26 h 13508"/>
                      <a:gd name="T94" fmla="*/ 7819 w 15458"/>
                      <a:gd name="T95" fmla="*/ 12 h 13508"/>
                      <a:gd name="T96" fmla="*/ 7774 w 15458"/>
                      <a:gd name="T97" fmla="*/ 3 h 13508"/>
                      <a:gd name="T98" fmla="*/ 7729 w 15458"/>
                      <a:gd name="T99" fmla="*/ 0 h 13508"/>
                      <a:gd name="T100" fmla="*/ 7684 w 15458"/>
                      <a:gd name="T101" fmla="*/ 3 h 13508"/>
                      <a:gd name="T102" fmla="*/ 7639 w 15458"/>
                      <a:gd name="T103" fmla="*/ 12 h 13508"/>
                      <a:gd name="T104" fmla="*/ 7595 w 15458"/>
                      <a:gd name="T105" fmla="*/ 26 h 13508"/>
                      <a:gd name="T106" fmla="*/ 7552 w 15458"/>
                      <a:gd name="T107" fmla="*/ 46 h 13508"/>
                      <a:gd name="T108" fmla="*/ 7513 w 15458"/>
                      <a:gd name="T109" fmla="*/ 71 h 13508"/>
                      <a:gd name="T110" fmla="*/ 7477 w 15458"/>
                      <a:gd name="T111" fmla="*/ 102 h 13508"/>
                      <a:gd name="T112" fmla="*/ 7444 w 15458"/>
                      <a:gd name="T113" fmla="*/ 138 h 13508"/>
                      <a:gd name="T114" fmla="*/ 7416 w 15458"/>
                      <a:gd name="T115" fmla="*/ 180 h 13508"/>
                      <a:gd name="T116" fmla="*/ 33 w 15458"/>
                      <a:gd name="T117" fmla="*/ 12997 h 135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5458" h="13508">
                        <a:moveTo>
                          <a:pt x="33" y="12997"/>
                        </a:moveTo>
                        <a:lnTo>
                          <a:pt x="25" y="13015"/>
                        </a:lnTo>
                        <a:lnTo>
                          <a:pt x="19" y="13033"/>
                        </a:lnTo>
                        <a:lnTo>
                          <a:pt x="13" y="13051"/>
                        </a:lnTo>
                        <a:lnTo>
                          <a:pt x="9" y="13070"/>
                        </a:lnTo>
                        <a:lnTo>
                          <a:pt x="5" y="13089"/>
                        </a:lnTo>
                        <a:lnTo>
                          <a:pt x="2" y="13109"/>
                        </a:lnTo>
                        <a:lnTo>
                          <a:pt x="1" y="13128"/>
                        </a:lnTo>
                        <a:lnTo>
                          <a:pt x="0" y="13148"/>
                        </a:lnTo>
                        <a:lnTo>
                          <a:pt x="1" y="13166"/>
                        </a:lnTo>
                        <a:lnTo>
                          <a:pt x="2" y="13184"/>
                        </a:lnTo>
                        <a:lnTo>
                          <a:pt x="4" y="13202"/>
                        </a:lnTo>
                        <a:lnTo>
                          <a:pt x="8" y="13220"/>
                        </a:lnTo>
                        <a:lnTo>
                          <a:pt x="12" y="13237"/>
                        </a:lnTo>
                        <a:lnTo>
                          <a:pt x="16" y="13254"/>
                        </a:lnTo>
                        <a:lnTo>
                          <a:pt x="22" y="13271"/>
                        </a:lnTo>
                        <a:lnTo>
                          <a:pt x="28" y="13287"/>
                        </a:lnTo>
                        <a:lnTo>
                          <a:pt x="36" y="13304"/>
                        </a:lnTo>
                        <a:lnTo>
                          <a:pt x="44" y="13319"/>
                        </a:lnTo>
                        <a:lnTo>
                          <a:pt x="52" y="13334"/>
                        </a:lnTo>
                        <a:lnTo>
                          <a:pt x="61" y="13349"/>
                        </a:lnTo>
                        <a:lnTo>
                          <a:pt x="71" y="13363"/>
                        </a:lnTo>
                        <a:lnTo>
                          <a:pt x="82" y="13376"/>
                        </a:lnTo>
                        <a:lnTo>
                          <a:pt x="93" y="13389"/>
                        </a:lnTo>
                        <a:lnTo>
                          <a:pt x="105" y="13402"/>
                        </a:lnTo>
                        <a:lnTo>
                          <a:pt x="118" y="13414"/>
                        </a:lnTo>
                        <a:lnTo>
                          <a:pt x="131" y="13425"/>
                        </a:lnTo>
                        <a:lnTo>
                          <a:pt x="144" y="13436"/>
                        </a:lnTo>
                        <a:lnTo>
                          <a:pt x="158" y="13446"/>
                        </a:lnTo>
                        <a:lnTo>
                          <a:pt x="173" y="13455"/>
                        </a:lnTo>
                        <a:lnTo>
                          <a:pt x="189" y="13463"/>
                        </a:lnTo>
                        <a:lnTo>
                          <a:pt x="204" y="13471"/>
                        </a:lnTo>
                        <a:lnTo>
                          <a:pt x="220" y="13479"/>
                        </a:lnTo>
                        <a:lnTo>
                          <a:pt x="236" y="13485"/>
                        </a:lnTo>
                        <a:lnTo>
                          <a:pt x="253" y="13491"/>
                        </a:lnTo>
                        <a:lnTo>
                          <a:pt x="270" y="13495"/>
                        </a:lnTo>
                        <a:lnTo>
                          <a:pt x="287" y="13499"/>
                        </a:lnTo>
                        <a:lnTo>
                          <a:pt x="305" y="13504"/>
                        </a:lnTo>
                        <a:lnTo>
                          <a:pt x="323" y="13506"/>
                        </a:lnTo>
                        <a:lnTo>
                          <a:pt x="341" y="13507"/>
                        </a:lnTo>
                        <a:lnTo>
                          <a:pt x="359" y="13508"/>
                        </a:lnTo>
                        <a:lnTo>
                          <a:pt x="15099" y="13508"/>
                        </a:lnTo>
                        <a:lnTo>
                          <a:pt x="15117" y="13507"/>
                        </a:lnTo>
                        <a:lnTo>
                          <a:pt x="15135" y="13506"/>
                        </a:lnTo>
                        <a:lnTo>
                          <a:pt x="15153" y="13504"/>
                        </a:lnTo>
                        <a:lnTo>
                          <a:pt x="15171" y="13499"/>
                        </a:lnTo>
                        <a:lnTo>
                          <a:pt x="15188" y="13495"/>
                        </a:lnTo>
                        <a:lnTo>
                          <a:pt x="15205" y="13491"/>
                        </a:lnTo>
                        <a:lnTo>
                          <a:pt x="15222" y="13485"/>
                        </a:lnTo>
                        <a:lnTo>
                          <a:pt x="15238" y="13479"/>
                        </a:lnTo>
                        <a:lnTo>
                          <a:pt x="15254" y="13471"/>
                        </a:lnTo>
                        <a:lnTo>
                          <a:pt x="15269" y="13463"/>
                        </a:lnTo>
                        <a:lnTo>
                          <a:pt x="15285" y="13455"/>
                        </a:lnTo>
                        <a:lnTo>
                          <a:pt x="15300" y="13446"/>
                        </a:lnTo>
                        <a:lnTo>
                          <a:pt x="15314" y="13436"/>
                        </a:lnTo>
                        <a:lnTo>
                          <a:pt x="15327" y="13425"/>
                        </a:lnTo>
                        <a:lnTo>
                          <a:pt x="15340" y="13414"/>
                        </a:lnTo>
                        <a:lnTo>
                          <a:pt x="15353" y="13402"/>
                        </a:lnTo>
                        <a:lnTo>
                          <a:pt x="15365" y="13389"/>
                        </a:lnTo>
                        <a:lnTo>
                          <a:pt x="15376" y="13376"/>
                        </a:lnTo>
                        <a:lnTo>
                          <a:pt x="15387" y="13363"/>
                        </a:lnTo>
                        <a:lnTo>
                          <a:pt x="15397" y="13349"/>
                        </a:lnTo>
                        <a:lnTo>
                          <a:pt x="15406" y="13334"/>
                        </a:lnTo>
                        <a:lnTo>
                          <a:pt x="15414" y="13319"/>
                        </a:lnTo>
                        <a:lnTo>
                          <a:pt x="15422" y="13304"/>
                        </a:lnTo>
                        <a:lnTo>
                          <a:pt x="15430" y="13287"/>
                        </a:lnTo>
                        <a:lnTo>
                          <a:pt x="15436" y="13271"/>
                        </a:lnTo>
                        <a:lnTo>
                          <a:pt x="15442" y="13254"/>
                        </a:lnTo>
                        <a:lnTo>
                          <a:pt x="15446" y="13237"/>
                        </a:lnTo>
                        <a:lnTo>
                          <a:pt x="15450" y="13220"/>
                        </a:lnTo>
                        <a:lnTo>
                          <a:pt x="15454" y="13202"/>
                        </a:lnTo>
                        <a:lnTo>
                          <a:pt x="15456" y="13184"/>
                        </a:lnTo>
                        <a:lnTo>
                          <a:pt x="15457" y="13166"/>
                        </a:lnTo>
                        <a:lnTo>
                          <a:pt x="15458" y="13148"/>
                        </a:lnTo>
                        <a:lnTo>
                          <a:pt x="15457" y="13128"/>
                        </a:lnTo>
                        <a:lnTo>
                          <a:pt x="15456" y="13109"/>
                        </a:lnTo>
                        <a:lnTo>
                          <a:pt x="15453" y="13089"/>
                        </a:lnTo>
                        <a:lnTo>
                          <a:pt x="15449" y="13070"/>
                        </a:lnTo>
                        <a:lnTo>
                          <a:pt x="15445" y="13051"/>
                        </a:lnTo>
                        <a:lnTo>
                          <a:pt x="15439" y="13033"/>
                        </a:lnTo>
                        <a:lnTo>
                          <a:pt x="15433" y="13015"/>
                        </a:lnTo>
                        <a:lnTo>
                          <a:pt x="15425" y="12997"/>
                        </a:lnTo>
                        <a:lnTo>
                          <a:pt x="11724" y="6573"/>
                        </a:lnTo>
                        <a:lnTo>
                          <a:pt x="8042" y="180"/>
                        </a:lnTo>
                        <a:lnTo>
                          <a:pt x="8028" y="158"/>
                        </a:lnTo>
                        <a:lnTo>
                          <a:pt x="8014" y="138"/>
                        </a:lnTo>
                        <a:lnTo>
                          <a:pt x="7998" y="119"/>
                        </a:lnTo>
                        <a:lnTo>
                          <a:pt x="7981" y="102"/>
                        </a:lnTo>
                        <a:lnTo>
                          <a:pt x="7964" y="86"/>
                        </a:lnTo>
                        <a:lnTo>
                          <a:pt x="7945" y="71"/>
                        </a:lnTo>
                        <a:lnTo>
                          <a:pt x="7926" y="58"/>
                        </a:lnTo>
                        <a:lnTo>
                          <a:pt x="7906" y="46"/>
                        </a:lnTo>
                        <a:lnTo>
                          <a:pt x="7884" y="35"/>
                        </a:lnTo>
                        <a:lnTo>
                          <a:pt x="7863" y="26"/>
                        </a:lnTo>
                        <a:lnTo>
                          <a:pt x="7841" y="18"/>
                        </a:lnTo>
                        <a:lnTo>
                          <a:pt x="7819" y="12"/>
                        </a:lnTo>
                        <a:lnTo>
                          <a:pt x="7797" y="7"/>
                        </a:lnTo>
                        <a:lnTo>
                          <a:pt x="7774" y="3"/>
                        </a:lnTo>
                        <a:lnTo>
                          <a:pt x="7752" y="1"/>
                        </a:lnTo>
                        <a:lnTo>
                          <a:pt x="7729" y="0"/>
                        </a:lnTo>
                        <a:lnTo>
                          <a:pt x="7706" y="1"/>
                        </a:lnTo>
                        <a:lnTo>
                          <a:pt x="7684" y="3"/>
                        </a:lnTo>
                        <a:lnTo>
                          <a:pt x="7661" y="7"/>
                        </a:lnTo>
                        <a:lnTo>
                          <a:pt x="7639" y="12"/>
                        </a:lnTo>
                        <a:lnTo>
                          <a:pt x="7617" y="18"/>
                        </a:lnTo>
                        <a:lnTo>
                          <a:pt x="7595" y="26"/>
                        </a:lnTo>
                        <a:lnTo>
                          <a:pt x="7574" y="35"/>
                        </a:lnTo>
                        <a:lnTo>
                          <a:pt x="7552" y="46"/>
                        </a:lnTo>
                        <a:lnTo>
                          <a:pt x="7532" y="58"/>
                        </a:lnTo>
                        <a:lnTo>
                          <a:pt x="7513" y="71"/>
                        </a:lnTo>
                        <a:lnTo>
                          <a:pt x="7494" y="86"/>
                        </a:lnTo>
                        <a:lnTo>
                          <a:pt x="7477" y="102"/>
                        </a:lnTo>
                        <a:lnTo>
                          <a:pt x="7460" y="119"/>
                        </a:lnTo>
                        <a:lnTo>
                          <a:pt x="7444" y="138"/>
                        </a:lnTo>
                        <a:lnTo>
                          <a:pt x="7430" y="158"/>
                        </a:lnTo>
                        <a:lnTo>
                          <a:pt x="7416" y="180"/>
                        </a:lnTo>
                        <a:lnTo>
                          <a:pt x="3734" y="6573"/>
                        </a:lnTo>
                        <a:lnTo>
                          <a:pt x="33" y="12997"/>
                        </a:ln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79" name="Freeform 7">
                    <a:extLst>
                      <a:ext uri="{FF2B5EF4-FFF2-40B4-BE49-F238E27FC236}">
                        <a16:creationId xmlns:a16="http://schemas.microsoft.com/office/drawing/2014/main" id="{475AE458-265F-B39A-CCB6-5C46EB202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1" y="2742"/>
                    <a:ext cx="297" cy="258"/>
                  </a:xfrm>
                  <a:custGeom>
                    <a:avLst/>
                    <a:gdLst>
                      <a:gd name="T0" fmla="*/ 3 w 14864"/>
                      <a:gd name="T1" fmla="*/ 12832 h 12913"/>
                      <a:gd name="T2" fmla="*/ 0 w 14864"/>
                      <a:gd name="T3" fmla="*/ 12841 h 12913"/>
                      <a:gd name="T4" fmla="*/ 0 w 14864"/>
                      <a:gd name="T5" fmla="*/ 12851 h 12913"/>
                      <a:gd name="T6" fmla="*/ 0 w 14864"/>
                      <a:gd name="T7" fmla="*/ 12857 h 12913"/>
                      <a:gd name="T8" fmla="*/ 1 w 14864"/>
                      <a:gd name="T9" fmla="*/ 12863 h 12913"/>
                      <a:gd name="T10" fmla="*/ 3 w 14864"/>
                      <a:gd name="T11" fmla="*/ 12869 h 12913"/>
                      <a:gd name="T12" fmla="*/ 5 w 14864"/>
                      <a:gd name="T13" fmla="*/ 12875 h 12913"/>
                      <a:gd name="T14" fmla="*/ 7 w 14864"/>
                      <a:gd name="T15" fmla="*/ 12881 h 12913"/>
                      <a:gd name="T16" fmla="*/ 10 w 14864"/>
                      <a:gd name="T17" fmla="*/ 12886 h 12913"/>
                      <a:gd name="T18" fmla="*/ 14 w 14864"/>
                      <a:gd name="T19" fmla="*/ 12891 h 12913"/>
                      <a:gd name="T20" fmla="*/ 18 w 14864"/>
                      <a:gd name="T21" fmla="*/ 12895 h 12913"/>
                      <a:gd name="T22" fmla="*/ 22 w 14864"/>
                      <a:gd name="T23" fmla="*/ 12899 h 12913"/>
                      <a:gd name="T24" fmla="*/ 27 w 14864"/>
                      <a:gd name="T25" fmla="*/ 12903 h 12913"/>
                      <a:gd name="T26" fmla="*/ 32 w 14864"/>
                      <a:gd name="T27" fmla="*/ 12906 h 12913"/>
                      <a:gd name="T28" fmla="*/ 38 w 14864"/>
                      <a:gd name="T29" fmla="*/ 12908 h 12913"/>
                      <a:gd name="T30" fmla="*/ 44 w 14864"/>
                      <a:gd name="T31" fmla="*/ 12910 h 12913"/>
                      <a:gd name="T32" fmla="*/ 50 w 14864"/>
                      <a:gd name="T33" fmla="*/ 12912 h 12913"/>
                      <a:gd name="T34" fmla="*/ 56 w 14864"/>
                      <a:gd name="T35" fmla="*/ 12913 h 12913"/>
                      <a:gd name="T36" fmla="*/ 62 w 14864"/>
                      <a:gd name="T37" fmla="*/ 12913 h 12913"/>
                      <a:gd name="T38" fmla="*/ 14802 w 14864"/>
                      <a:gd name="T39" fmla="*/ 12913 h 12913"/>
                      <a:gd name="T40" fmla="*/ 14808 w 14864"/>
                      <a:gd name="T41" fmla="*/ 12913 h 12913"/>
                      <a:gd name="T42" fmla="*/ 14814 w 14864"/>
                      <a:gd name="T43" fmla="*/ 12912 h 12913"/>
                      <a:gd name="T44" fmla="*/ 14820 w 14864"/>
                      <a:gd name="T45" fmla="*/ 12910 h 12913"/>
                      <a:gd name="T46" fmla="*/ 14826 w 14864"/>
                      <a:gd name="T47" fmla="*/ 12908 h 12913"/>
                      <a:gd name="T48" fmla="*/ 14832 w 14864"/>
                      <a:gd name="T49" fmla="*/ 12906 h 12913"/>
                      <a:gd name="T50" fmla="*/ 14837 w 14864"/>
                      <a:gd name="T51" fmla="*/ 12903 h 12913"/>
                      <a:gd name="T52" fmla="*/ 14842 w 14864"/>
                      <a:gd name="T53" fmla="*/ 12899 h 12913"/>
                      <a:gd name="T54" fmla="*/ 14846 w 14864"/>
                      <a:gd name="T55" fmla="*/ 12895 h 12913"/>
                      <a:gd name="T56" fmla="*/ 14850 w 14864"/>
                      <a:gd name="T57" fmla="*/ 12891 h 12913"/>
                      <a:gd name="T58" fmla="*/ 14854 w 14864"/>
                      <a:gd name="T59" fmla="*/ 12886 h 12913"/>
                      <a:gd name="T60" fmla="*/ 14857 w 14864"/>
                      <a:gd name="T61" fmla="*/ 12881 h 12913"/>
                      <a:gd name="T62" fmla="*/ 14859 w 14864"/>
                      <a:gd name="T63" fmla="*/ 12875 h 12913"/>
                      <a:gd name="T64" fmla="*/ 14861 w 14864"/>
                      <a:gd name="T65" fmla="*/ 12869 h 12913"/>
                      <a:gd name="T66" fmla="*/ 14863 w 14864"/>
                      <a:gd name="T67" fmla="*/ 12863 h 12913"/>
                      <a:gd name="T68" fmla="*/ 14864 w 14864"/>
                      <a:gd name="T69" fmla="*/ 12857 h 12913"/>
                      <a:gd name="T70" fmla="*/ 14864 w 14864"/>
                      <a:gd name="T71" fmla="*/ 12851 h 12913"/>
                      <a:gd name="T72" fmla="*/ 14864 w 14864"/>
                      <a:gd name="T73" fmla="*/ 12841 h 12913"/>
                      <a:gd name="T74" fmla="*/ 14861 w 14864"/>
                      <a:gd name="T75" fmla="*/ 12832 h 12913"/>
                      <a:gd name="T76" fmla="*/ 11171 w 14864"/>
                      <a:gd name="T77" fmla="*/ 6425 h 12913"/>
                      <a:gd name="T78" fmla="*/ 7488 w 14864"/>
                      <a:gd name="T79" fmla="*/ 31 h 12913"/>
                      <a:gd name="T80" fmla="*/ 7483 w 14864"/>
                      <a:gd name="T81" fmla="*/ 24 h 12913"/>
                      <a:gd name="T82" fmla="*/ 7477 w 14864"/>
                      <a:gd name="T83" fmla="*/ 18 h 12913"/>
                      <a:gd name="T84" fmla="*/ 7471 w 14864"/>
                      <a:gd name="T85" fmla="*/ 12 h 12913"/>
                      <a:gd name="T86" fmla="*/ 7464 w 14864"/>
                      <a:gd name="T87" fmla="*/ 8 h 12913"/>
                      <a:gd name="T88" fmla="*/ 7456 w 14864"/>
                      <a:gd name="T89" fmla="*/ 5 h 12913"/>
                      <a:gd name="T90" fmla="*/ 7448 w 14864"/>
                      <a:gd name="T91" fmla="*/ 2 h 12913"/>
                      <a:gd name="T92" fmla="*/ 7440 w 14864"/>
                      <a:gd name="T93" fmla="*/ 1 h 12913"/>
                      <a:gd name="T94" fmla="*/ 7432 w 14864"/>
                      <a:gd name="T95" fmla="*/ 0 h 12913"/>
                      <a:gd name="T96" fmla="*/ 7424 w 14864"/>
                      <a:gd name="T97" fmla="*/ 1 h 12913"/>
                      <a:gd name="T98" fmla="*/ 7416 w 14864"/>
                      <a:gd name="T99" fmla="*/ 2 h 12913"/>
                      <a:gd name="T100" fmla="*/ 7408 w 14864"/>
                      <a:gd name="T101" fmla="*/ 5 h 12913"/>
                      <a:gd name="T102" fmla="*/ 7400 w 14864"/>
                      <a:gd name="T103" fmla="*/ 8 h 12913"/>
                      <a:gd name="T104" fmla="*/ 7393 w 14864"/>
                      <a:gd name="T105" fmla="*/ 12 h 12913"/>
                      <a:gd name="T106" fmla="*/ 7387 w 14864"/>
                      <a:gd name="T107" fmla="*/ 18 h 12913"/>
                      <a:gd name="T108" fmla="*/ 7381 w 14864"/>
                      <a:gd name="T109" fmla="*/ 24 h 12913"/>
                      <a:gd name="T110" fmla="*/ 7376 w 14864"/>
                      <a:gd name="T111" fmla="*/ 31 h 12913"/>
                      <a:gd name="T112" fmla="*/ 3693 w 14864"/>
                      <a:gd name="T113" fmla="*/ 6425 h 12913"/>
                      <a:gd name="T114" fmla="*/ 3 w 14864"/>
                      <a:gd name="T115" fmla="*/ 12832 h 129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4864" h="12913">
                        <a:moveTo>
                          <a:pt x="3" y="12832"/>
                        </a:moveTo>
                        <a:lnTo>
                          <a:pt x="0" y="12841"/>
                        </a:lnTo>
                        <a:lnTo>
                          <a:pt x="0" y="12851"/>
                        </a:lnTo>
                        <a:lnTo>
                          <a:pt x="0" y="12857"/>
                        </a:lnTo>
                        <a:lnTo>
                          <a:pt x="1" y="12863"/>
                        </a:lnTo>
                        <a:lnTo>
                          <a:pt x="3" y="12869"/>
                        </a:lnTo>
                        <a:lnTo>
                          <a:pt x="5" y="12875"/>
                        </a:lnTo>
                        <a:lnTo>
                          <a:pt x="7" y="12881"/>
                        </a:lnTo>
                        <a:lnTo>
                          <a:pt x="10" y="12886"/>
                        </a:lnTo>
                        <a:lnTo>
                          <a:pt x="14" y="12891"/>
                        </a:lnTo>
                        <a:lnTo>
                          <a:pt x="18" y="12895"/>
                        </a:lnTo>
                        <a:lnTo>
                          <a:pt x="22" y="12899"/>
                        </a:lnTo>
                        <a:lnTo>
                          <a:pt x="27" y="12903"/>
                        </a:lnTo>
                        <a:lnTo>
                          <a:pt x="32" y="12906"/>
                        </a:lnTo>
                        <a:lnTo>
                          <a:pt x="38" y="12908"/>
                        </a:lnTo>
                        <a:lnTo>
                          <a:pt x="44" y="12910"/>
                        </a:lnTo>
                        <a:lnTo>
                          <a:pt x="50" y="12912"/>
                        </a:lnTo>
                        <a:lnTo>
                          <a:pt x="56" y="12913"/>
                        </a:lnTo>
                        <a:lnTo>
                          <a:pt x="62" y="12913"/>
                        </a:lnTo>
                        <a:lnTo>
                          <a:pt x="14802" y="12913"/>
                        </a:lnTo>
                        <a:lnTo>
                          <a:pt x="14808" y="12913"/>
                        </a:lnTo>
                        <a:lnTo>
                          <a:pt x="14814" y="12912"/>
                        </a:lnTo>
                        <a:lnTo>
                          <a:pt x="14820" y="12910"/>
                        </a:lnTo>
                        <a:lnTo>
                          <a:pt x="14826" y="12908"/>
                        </a:lnTo>
                        <a:lnTo>
                          <a:pt x="14832" y="12906"/>
                        </a:lnTo>
                        <a:lnTo>
                          <a:pt x="14837" y="12903"/>
                        </a:lnTo>
                        <a:lnTo>
                          <a:pt x="14842" y="12899"/>
                        </a:lnTo>
                        <a:lnTo>
                          <a:pt x="14846" y="12895"/>
                        </a:lnTo>
                        <a:lnTo>
                          <a:pt x="14850" y="12891"/>
                        </a:lnTo>
                        <a:lnTo>
                          <a:pt x="14854" y="12886"/>
                        </a:lnTo>
                        <a:lnTo>
                          <a:pt x="14857" y="12881"/>
                        </a:lnTo>
                        <a:lnTo>
                          <a:pt x="14859" y="12875"/>
                        </a:lnTo>
                        <a:lnTo>
                          <a:pt x="14861" y="12869"/>
                        </a:lnTo>
                        <a:lnTo>
                          <a:pt x="14863" y="12863"/>
                        </a:lnTo>
                        <a:lnTo>
                          <a:pt x="14864" y="12857"/>
                        </a:lnTo>
                        <a:lnTo>
                          <a:pt x="14864" y="12851"/>
                        </a:lnTo>
                        <a:lnTo>
                          <a:pt x="14864" y="12841"/>
                        </a:lnTo>
                        <a:lnTo>
                          <a:pt x="14861" y="12832"/>
                        </a:lnTo>
                        <a:lnTo>
                          <a:pt x="11171" y="6425"/>
                        </a:lnTo>
                        <a:lnTo>
                          <a:pt x="7488" y="31"/>
                        </a:lnTo>
                        <a:lnTo>
                          <a:pt x="7483" y="24"/>
                        </a:lnTo>
                        <a:lnTo>
                          <a:pt x="7477" y="18"/>
                        </a:lnTo>
                        <a:lnTo>
                          <a:pt x="7471" y="12"/>
                        </a:lnTo>
                        <a:lnTo>
                          <a:pt x="7464" y="8"/>
                        </a:lnTo>
                        <a:lnTo>
                          <a:pt x="7456" y="5"/>
                        </a:lnTo>
                        <a:lnTo>
                          <a:pt x="7448" y="2"/>
                        </a:lnTo>
                        <a:lnTo>
                          <a:pt x="7440" y="1"/>
                        </a:lnTo>
                        <a:lnTo>
                          <a:pt x="7432" y="0"/>
                        </a:lnTo>
                        <a:lnTo>
                          <a:pt x="7424" y="1"/>
                        </a:lnTo>
                        <a:lnTo>
                          <a:pt x="7416" y="2"/>
                        </a:lnTo>
                        <a:lnTo>
                          <a:pt x="7408" y="5"/>
                        </a:lnTo>
                        <a:lnTo>
                          <a:pt x="7400" y="8"/>
                        </a:lnTo>
                        <a:lnTo>
                          <a:pt x="7393" y="12"/>
                        </a:lnTo>
                        <a:lnTo>
                          <a:pt x="7387" y="18"/>
                        </a:lnTo>
                        <a:lnTo>
                          <a:pt x="7381" y="24"/>
                        </a:lnTo>
                        <a:lnTo>
                          <a:pt x="7376" y="31"/>
                        </a:lnTo>
                        <a:lnTo>
                          <a:pt x="3693" y="6425"/>
                        </a:lnTo>
                        <a:lnTo>
                          <a:pt x="3" y="12832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80" name="Freeform 8">
                    <a:extLst>
                      <a:ext uri="{FF2B5EF4-FFF2-40B4-BE49-F238E27FC236}">
                        <a16:creationId xmlns:a16="http://schemas.microsoft.com/office/drawing/2014/main" id="{0554221C-486B-461C-E568-789DC2EDE2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6" y="2759"/>
                    <a:ext cx="267" cy="232"/>
                  </a:xfrm>
                  <a:custGeom>
                    <a:avLst/>
                    <a:gdLst>
                      <a:gd name="T0" fmla="*/ 0 w 13322"/>
                      <a:gd name="T1" fmla="*/ 11563 h 11563"/>
                      <a:gd name="T2" fmla="*/ 13322 w 13322"/>
                      <a:gd name="T3" fmla="*/ 11563 h 11563"/>
                      <a:gd name="T4" fmla="*/ 9991 w 13322"/>
                      <a:gd name="T5" fmla="*/ 5783 h 11563"/>
                      <a:gd name="T6" fmla="*/ 6661 w 13322"/>
                      <a:gd name="T7" fmla="*/ 0 h 11563"/>
                      <a:gd name="T8" fmla="*/ 3331 w 13322"/>
                      <a:gd name="T9" fmla="*/ 5783 h 11563"/>
                      <a:gd name="T10" fmla="*/ 0 w 13322"/>
                      <a:gd name="T11" fmla="*/ 11563 h 115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22" h="11563">
                        <a:moveTo>
                          <a:pt x="0" y="11563"/>
                        </a:moveTo>
                        <a:lnTo>
                          <a:pt x="13322" y="11563"/>
                        </a:lnTo>
                        <a:lnTo>
                          <a:pt x="9991" y="5783"/>
                        </a:lnTo>
                        <a:lnTo>
                          <a:pt x="6661" y="0"/>
                        </a:lnTo>
                        <a:lnTo>
                          <a:pt x="3331" y="5783"/>
                        </a:lnTo>
                        <a:lnTo>
                          <a:pt x="0" y="11563"/>
                        </a:lnTo>
                        <a:close/>
                      </a:path>
                    </a:pathLst>
                  </a:custGeom>
                  <a:solidFill>
                    <a:srgbClr val="FDC7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475" name="Imagen 474">
                  <a:extLst>
                    <a:ext uri="{FF2B5EF4-FFF2-40B4-BE49-F238E27FC236}">
                      <a16:creationId xmlns:a16="http://schemas.microsoft.com/office/drawing/2014/main" id="{7D885DFA-6310-8C80-5A4C-07A6F91613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7735" t="25951" r="15761" b="33515"/>
                <a:stretch/>
              </p:blipFill>
              <p:spPr>
                <a:xfrm>
                  <a:off x="4342303" y="2263194"/>
                  <a:ext cx="153405" cy="63363"/>
                </a:xfrm>
                <a:prstGeom prst="rect">
                  <a:avLst/>
                </a:prstGeom>
              </p:spPr>
            </p:pic>
          </p:grpSp>
          <p:grpSp>
            <p:nvGrpSpPr>
              <p:cNvPr id="661" name="Grupo 660">
                <a:extLst>
                  <a:ext uri="{FF2B5EF4-FFF2-40B4-BE49-F238E27FC236}">
                    <a16:creationId xmlns:a16="http://schemas.microsoft.com/office/drawing/2014/main" id="{127BB540-F757-9CEA-DF21-3D462C683E1B}"/>
                  </a:ext>
                </a:extLst>
              </p:cNvPr>
              <p:cNvGrpSpPr/>
              <p:nvPr/>
            </p:nvGrpSpPr>
            <p:grpSpPr>
              <a:xfrm>
                <a:off x="4185737" y="3280066"/>
                <a:ext cx="237370" cy="208531"/>
                <a:chOff x="4185737" y="3280066"/>
                <a:chExt cx="237370" cy="208531"/>
              </a:xfrm>
            </p:grpSpPr>
            <p:grpSp>
              <p:nvGrpSpPr>
                <p:cNvPr id="482" name="Group 4">
                  <a:extLst>
                    <a:ext uri="{FF2B5EF4-FFF2-40B4-BE49-F238E27FC236}">
                      <a16:creationId xmlns:a16="http://schemas.microsoft.com/office/drawing/2014/main" id="{0B48C7DF-D7E8-83D3-7CEB-EDD26840447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4185737" y="3280066"/>
                  <a:ext cx="237370" cy="208531"/>
                  <a:chOff x="4199" y="2730"/>
                  <a:chExt cx="321" cy="282"/>
                </a:xfrm>
              </p:grpSpPr>
              <p:sp>
                <p:nvSpPr>
                  <p:cNvPr id="484" name="AutoShape 3">
                    <a:extLst>
                      <a:ext uri="{FF2B5EF4-FFF2-40B4-BE49-F238E27FC236}">
                        <a16:creationId xmlns:a16="http://schemas.microsoft.com/office/drawing/2014/main" id="{11FCE5A2-A7DA-16F5-5E0A-D57D579CDA15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85" name="Freeform 5">
                    <a:extLst>
                      <a:ext uri="{FF2B5EF4-FFF2-40B4-BE49-F238E27FC236}">
                        <a16:creationId xmlns:a16="http://schemas.microsoft.com/office/drawing/2014/main" id="{6B653C9E-7A0F-710A-773F-B1FB09210C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custGeom>
                    <a:avLst/>
                    <a:gdLst>
                      <a:gd name="T0" fmla="*/ 15984 w 16050"/>
                      <a:gd name="T1" fmla="*/ 13155 h 14100"/>
                      <a:gd name="T2" fmla="*/ 16006 w 16050"/>
                      <a:gd name="T3" fmla="*/ 13207 h 14100"/>
                      <a:gd name="T4" fmla="*/ 16024 w 16050"/>
                      <a:gd name="T5" fmla="*/ 13260 h 14100"/>
                      <a:gd name="T6" fmla="*/ 16037 w 16050"/>
                      <a:gd name="T7" fmla="*/ 13313 h 14100"/>
                      <a:gd name="T8" fmla="*/ 16046 w 16050"/>
                      <a:gd name="T9" fmla="*/ 13368 h 14100"/>
                      <a:gd name="T10" fmla="*/ 16050 w 16050"/>
                      <a:gd name="T11" fmla="*/ 13425 h 14100"/>
                      <a:gd name="T12" fmla="*/ 16047 w 16050"/>
                      <a:gd name="T13" fmla="*/ 13510 h 14100"/>
                      <a:gd name="T14" fmla="*/ 16029 w 16050"/>
                      <a:gd name="T15" fmla="*/ 13608 h 14100"/>
                      <a:gd name="T16" fmla="*/ 15999 w 16050"/>
                      <a:gd name="T17" fmla="*/ 13699 h 14100"/>
                      <a:gd name="T18" fmla="*/ 15955 w 16050"/>
                      <a:gd name="T19" fmla="*/ 13783 h 14100"/>
                      <a:gd name="T20" fmla="*/ 15901 w 16050"/>
                      <a:gd name="T21" fmla="*/ 13861 h 14100"/>
                      <a:gd name="T22" fmla="*/ 15835 w 16050"/>
                      <a:gd name="T23" fmla="*/ 13929 h 14100"/>
                      <a:gd name="T24" fmla="*/ 15761 w 16050"/>
                      <a:gd name="T25" fmla="*/ 13987 h 14100"/>
                      <a:gd name="T26" fmla="*/ 15679 w 16050"/>
                      <a:gd name="T27" fmla="*/ 14036 h 14100"/>
                      <a:gd name="T28" fmla="*/ 15590 w 16050"/>
                      <a:gd name="T29" fmla="*/ 14071 h 14100"/>
                      <a:gd name="T30" fmla="*/ 15494 w 16050"/>
                      <a:gd name="T31" fmla="*/ 14092 h 14100"/>
                      <a:gd name="T32" fmla="*/ 15395 w 16050"/>
                      <a:gd name="T33" fmla="*/ 14100 h 14100"/>
                      <a:gd name="T34" fmla="*/ 589 w 16050"/>
                      <a:gd name="T35" fmla="*/ 14097 h 14100"/>
                      <a:gd name="T36" fmla="*/ 492 w 16050"/>
                      <a:gd name="T37" fmla="*/ 14079 h 14100"/>
                      <a:gd name="T38" fmla="*/ 400 w 16050"/>
                      <a:gd name="T39" fmla="*/ 14049 h 14100"/>
                      <a:gd name="T40" fmla="*/ 316 w 16050"/>
                      <a:gd name="T41" fmla="*/ 14005 h 14100"/>
                      <a:gd name="T42" fmla="*/ 239 w 16050"/>
                      <a:gd name="T43" fmla="*/ 13950 h 14100"/>
                      <a:gd name="T44" fmla="*/ 171 w 16050"/>
                      <a:gd name="T45" fmla="*/ 13885 h 14100"/>
                      <a:gd name="T46" fmla="*/ 112 w 16050"/>
                      <a:gd name="T47" fmla="*/ 13811 h 14100"/>
                      <a:gd name="T48" fmla="*/ 64 w 16050"/>
                      <a:gd name="T49" fmla="*/ 13728 h 14100"/>
                      <a:gd name="T50" fmla="*/ 29 w 16050"/>
                      <a:gd name="T51" fmla="*/ 13639 h 14100"/>
                      <a:gd name="T52" fmla="*/ 8 w 16050"/>
                      <a:gd name="T53" fmla="*/ 13543 h 14100"/>
                      <a:gd name="T54" fmla="*/ 0 w 16050"/>
                      <a:gd name="T55" fmla="*/ 13444 h 14100"/>
                      <a:gd name="T56" fmla="*/ 2 w 16050"/>
                      <a:gd name="T57" fmla="*/ 13387 h 14100"/>
                      <a:gd name="T58" fmla="*/ 9 w 16050"/>
                      <a:gd name="T59" fmla="*/ 13332 h 14100"/>
                      <a:gd name="T60" fmla="*/ 21 w 16050"/>
                      <a:gd name="T61" fmla="*/ 13277 h 14100"/>
                      <a:gd name="T62" fmla="*/ 38 w 16050"/>
                      <a:gd name="T63" fmla="*/ 13224 h 14100"/>
                      <a:gd name="T64" fmla="*/ 58 w 16050"/>
                      <a:gd name="T65" fmla="*/ 13172 h 14100"/>
                      <a:gd name="T66" fmla="*/ 7455 w 16050"/>
                      <a:gd name="T67" fmla="*/ 328 h 14100"/>
                      <a:gd name="T68" fmla="*/ 7535 w 16050"/>
                      <a:gd name="T69" fmla="*/ 216 h 14100"/>
                      <a:gd name="T70" fmla="*/ 7633 w 16050"/>
                      <a:gd name="T71" fmla="*/ 128 h 14100"/>
                      <a:gd name="T72" fmla="*/ 7742 w 16050"/>
                      <a:gd name="T73" fmla="*/ 62 h 14100"/>
                      <a:gd name="T74" fmla="*/ 7860 w 16050"/>
                      <a:gd name="T75" fmla="*/ 20 h 14100"/>
                      <a:gd name="T76" fmla="*/ 7984 w 16050"/>
                      <a:gd name="T77" fmla="*/ 1 h 14100"/>
                      <a:gd name="T78" fmla="*/ 8108 w 16050"/>
                      <a:gd name="T79" fmla="*/ 5 h 14100"/>
                      <a:gd name="T80" fmla="*/ 8230 w 16050"/>
                      <a:gd name="T81" fmla="*/ 32 h 14100"/>
                      <a:gd name="T82" fmla="*/ 8346 w 16050"/>
                      <a:gd name="T83" fmla="*/ 82 h 14100"/>
                      <a:gd name="T84" fmla="*/ 8451 w 16050"/>
                      <a:gd name="T85" fmla="*/ 155 h 14100"/>
                      <a:gd name="T86" fmla="*/ 8543 w 16050"/>
                      <a:gd name="T87" fmla="*/ 251 h 14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6050" h="14100">
                        <a:moveTo>
                          <a:pt x="8595" y="328"/>
                        </a:moveTo>
                        <a:lnTo>
                          <a:pt x="12277" y="6721"/>
                        </a:lnTo>
                        <a:lnTo>
                          <a:pt x="15984" y="13155"/>
                        </a:lnTo>
                        <a:lnTo>
                          <a:pt x="15992" y="13172"/>
                        </a:lnTo>
                        <a:lnTo>
                          <a:pt x="15999" y="13189"/>
                        </a:lnTo>
                        <a:lnTo>
                          <a:pt x="16006" y="13207"/>
                        </a:lnTo>
                        <a:lnTo>
                          <a:pt x="16012" y="13224"/>
                        </a:lnTo>
                        <a:lnTo>
                          <a:pt x="16018" y="13242"/>
                        </a:lnTo>
                        <a:lnTo>
                          <a:pt x="16024" y="13260"/>
                        </a:lnTo>
                        <a:lnTo>
                          <a:pt x="16029" y="13277"/>
                        </a:lnTo>
                        <a:lnTo>
                          <a:pt x="16033" y="13295"/>
                        </a:lnTo>
                        <a:lnTo>
                          <a:pt x="16037" y="13313"/>
                        </a:lnTo>
                        <a:lnTo>
                          <a:pt x="16041" y="13332"/>
                        </a:lnTo>
                        <a:lnTo>
                          <a:pt x="16043" y="13350"/>
                        </a:lnTo>
                        <a:lnTo>
                          <a:pt x="16046" y="13368"/>
                        </a:lnTo>
                        <a:lnTo>
                          <a:pt x="16048" y="13387"/>
                        </a:lnTo>
                        <a:lnTo>
                          <a:pt x="16049" y="13406"/>
                        </a:lnTo>
                        <a:lnTo>
                          <a:pt x="16050" y="13425"/>
                        </a:lnTo>
                        <a:lnTo>
                          <a:pt x="16050" y="13444"/>
                        </a:lnTo>
                        <a:lnTo>
                          <a:pt x="16049" y="13477"/>
                        </a:lnTo>
                        <a:lnTo>
                          <a:pt x="16047" y="13510"/>
                        </a:lnTo>
                        <a:lnTo>
                          <a:pt x="16042" y="13543"/>
                        </a:lnTo>
                        <a:lnTo>
                          <a:pt x="16037" y="13575"/>
                        </a:lnTo>
                        <a:lnTo>
                          <a:pt x="16029" y="13608"/>
                        </a:lnTo>
                        <a:lnTo>
                          <a:pt x="16021" y="13639"/>
                        </a:lnTo>
                        <a:lnTo>
                          <a:pt x="16010" y="13669"/>
                        </a:lnTo>
                        <a:lnTo>
                          <a:pt x="15999" y="13699"/>
                        </a:lnTo>
                        <a:lnTo>
                          <a:pt x="15986" y="13728"/>
                        </a:lnTo>
                        <a:lnTo>
                          <a:pt x="15971" y="13756"/>
                        </a:lnTo>
                        <a:lnTo>
                          <a:pt x="15955" y="13783"/>
                        </a:lnTo>
                        <a:lnTo>
                          <a:pt x="15938" y="13811"/>
                        </a:lnTo>
                        <a:lnTo>
                          <a:pt x="15920" y="13837"/>
                        </a:lnTo>
                        <a:lnTo>
                          <a:pt x="15901" y="13861"/>
                        </a:lnTo>
                        <a:lnTo>
                          <a:pt x="15879" y="13885"/>
                        </a:lnTo>
                        <a:lnTo>
                          <a:pt x="15858" y="13908"/>
                        </a:lnTo>
                        <a:lnTo>
                          <a:pt x="15835" y="13929"/>
                        </a:lnTo>
                        <a:lnTo>
                          <a:pt x="15811" y="13950"/>
                        </a:lnTo>
                        <a:lnTo>
                          <a:pt x="15787" y="13969"/>
                        </a:lnTo>
                        <a:lnTo>
                          <a:pt x="15761" y="13987"/>
                        </a:lnTo>
                        <a:lnTo>
                          <a:pt x="15734" y="14005"/>
                        </a:lnTo>
                        <a:lnTo>
                          <a:pt x="15707" y="14021"/>
                        </a:lnTo>
                        <a:lnTo>
                          <a:pt x="15679" y="14036"/>
                        </a:lnTo>
                        <a:lnTo>
                          <a:pt x="15650" y="14049"/>
                        </a:lnTo>
                        <a:lnTo>
                          <a:pt x="15620" y="14060"/>
                        </a:lnTo>
                        <a:lnTo>
                          <a:pt x="15590" y="14071"/>
                        </a:lnTo>
                        <a:lnTo>
                          <a:pt x="15558" y="14079"/>
                        </a:lnTo>
                        <a:lnTo>
                          <a:pt x="15526" y="14087"/>
                        </a:lnTo>
                        <a:lnTo>
                          <a:pt x="15494" y="14092"/>
                        </a:lnTo>
                        <a:lnTo>
                          <a:pt x="15461" y="14097"/>
                        </a:lnTo>
                        <a:lnTo>
                          <a:pt x="15428" y="14099"/>
                        </a:lnTo>
                        <a:lnTo>
                          <a:pt x="15395" y="14100"/>
                        </a:lnTo>
                        <a:lnTo>
                          <a:pt x="655" y="14100"/>
                        </a:lnTo>
                        <a:lnTo>
                          <a:pt x="622" y="14099"/>
                        </a:lnTo>
                        <a:lnTo>
                          <a:pt x="589" y="14097"/>
                        </a:lnTo>
                        <a:lnTo>
                          <a:pt x="556" y="14092"/>
                        </a:lnTo>
                        <a:lnTo>
                          <a:pt x="524" y="14087"/>
                        </a:lnTo>
                        <a:lnTo>
                          <a:pt x="492" y="14079"/>
                        </a:lnTo>
                        <a:lnTo>
                          <a:pt x="460" y="14071"/>
                        </a:lnTo>
                        <a:lnTo>
                          <a:pt x="430" y="14060"/>
                        </a:lnTo>
                        <a:lnTo>
                          <a:pt x="400" y="14049"/>
                        </a:lnTo>
                        <a:lnTo>
                          <a:pt x="371" y="14036"/>
                        </a:lnTo>
                        <a:lnTo>
                          <a:pt x="343" y="14021"/>
                        </a:lnTo>
                        <a:lnTo>
                          <a:pt x="316" y="14005"/>
                        </a:lnTo>
                        <a:lnTo>
                          <a:pt x="289" y="13987"/>
                        </a:lnTo>
                        <a:lnTo>
                          <a:pt x="263" y="13969"/>
                        </a:lnTo>
                        <a:lnTo>
                          <a:pt x="239" y="13950"/>
                        </a:lnTo>
                        <a:lnTo>
                          <a:pt x="215" y="13929"/>
                        </a:lnTo>
                        <a:lnTo>
                          <a:pt x="192" y="13908"/>
                        </a:lnTo>
                        <a:lnTo>
                          <a:pt x="171" y="13885"/>
                        </a:lnTo>
                        <a:lnTo>
                          <a:pt x="149" y="13861"/>
                        </a:lnTo>
                        <a:lnTo>
                          <a:pt x="130" y="13837"/>
                        </a:lnTo>
                        <a:lnTo>
                          <a:pt x="112" y="13811"/>
                        </a:lnTo>
                        <a:lnTo>
                          <a:pt x="95" y="13783"/>
                        </a:lnTo>
                        <a:lnTo>
                          <a:pt x="79" y="13756"/>
                        </a:lnTo>
                        <a:lnTo>
                          <a:pt x="64" y="13728"/>
                        </a:lnTo>
                        <a:lnTo>
                          <a:pt x="51" y="13699"/>
                        </a:lnTo>
                        <a:lnTo>
                          <a:pt x="40" y="13669"/>
                        </a:lnTo>
                        <a:lnTo>
                          <a:pt x="29" y="13639"/>
                        </a:lnTo>
                        <a:lnTo>
                          <a:pt x="21" y="13608"/>
                        </a:lnTo>
                        <a:lnTo>
                          <a:pt x="13" y="13575"/>
                        </a:lnTo>
                        <a:lnTo>
                          <a:pt x="8" y="13543"/>
                        </a:lnTo>
                        <a:lnTo>
                          <a:pt x="3" y="13510"/>
                        </a:lnTo>
                        <a:lnTo>
                          <a:pt x="1" y="13477"/>
                        </a:lnTo>
                        <a:lnTo>
                          <a:pt x="0" y="13444"/>
                        </a:lnTo>
                        <a:lnTo>
                          <a:pt x="0" y="13425"/>
                        </a:lnTo>
                        <a:lnTo>
                          <a:pt x="1" y="13406"/>
                        </a:lnTo>
                        <a:lnTo>
                          <a:pt x="2" y="13387"/>
                        </a:lnTo>
                        <a:lnTo>
                          <a:pt x="4" y="13368"/>
                        </a:lnTo>
                        <a:lnTo>
                          <a:pt x="7" y="13350"/>
                        </a:lnTo>
                        <a:lnTo>
                          <a:pt x="9" y="13332"/>
                        </a:lnTo>
                        <a:lnTo>
                          <a:pt x="13" y="13313"/>
                        </a:lnTo>
                        <a:lnTo>
                          <a:pt x="17" y="13295"/>
                        </a:lnTo>
                        <a:lnTo>
                          <a:pt x="21" y="13277"/>
                        </a:lnTo>
                        <a:lnTo>
                          <a:pt x="26" y="13260"/>
                        </a:lnTo>
                        <a:lnTo>
                          <a:pt x="32" y="13242"/>
                        </a:lnTo>
                        <a:lnTo>
                          <a:pt x="38" y="13224"/>
                        </a:lnTo>
                        <a:lnTo>
                          <a:pt x="44" y="13207"/>
                        </a:lnTo>
                        <a:lnTo>
                          <a:pt x="51" y="13189"/>
                        </a:lnTo>
                        <a:lnTo>
                          <a:pt x="58" y="13172"/>
                        </a:lnTo>
                        <a:lnTo>
                          <a:pt x="66" y="13155"/>
                        </a:lnTo>
                        <a:lnTo>
                          <a:pt x="3773" y="6721"/>
                        </a:lnTo>
                        <a:lnTo>
                          <a:pt x="7455" y="328"/>
                        </a:lnTo>
                        <a:lnTo>
                          <a:pt x="7480" y="288"/>
                        </a:lnTo>
                        <a:lnTo>
                          <a:pt x="7507" y="251"/>
                        </a:lnTo>
                        <a:lnTo>
                          <a:pt x="7535" y="216"/>
                        </a:lnTo>
                        <a:lnTo>
                          <a:pt x="7567" y="184"/>
                        </a:lnTo>
                        <a:lnTo>
                          <a:pt x="7599" y="155"/>
                        </a:lnTo>
                        <a:lnTo>
                          <a:pt x="7633" y="128"/>
                        </a:lnTo>
                        <a:lnTo>
                          <a:pt x="7668" y="104"/>
                        </a:lnTo>
                        <a:lnTo>
                          <a:pt x="7704" y="82"/>
                        </a:lnTo>
                        <a:lnTo>
                          <a:pt x="7742" y="62"/>
                        </a:lnTo>
                        <a:lnTo>
                          <a:pt x="7780" y="46"/>
                        </a:lnTo>
                        <a:lnTo>
                          <a:pt x="7820" y="32"/>
                        </a:lnTo>
                        <a:lnTo>
                          <a:pt x="7860" y="20"/>
                        </a:lnTo>
                        <a:lnTo>
                          <a:pt x="7901" y="11"/>
                        </a:lnTo>
                        <a:lnTo>
                          <a:pt x="7942" y="5"/>
                        </a:lnTo>
                        <a:lnTo>
                          <a:pt x="7984" y="1"/>
                        </a:lnTo>
                        <a:lnTo>
                          <a:pt x="8025" y="0"/>
                        </a:lnTo>
                        <a:lnTo>
                          <a:pt x="8066" y="1"/>
                        </a:lnTo>
                        <a:lnTo>
                          <a:pt x="8108" y="5"/>
                        </a:lnTo>
                        <a:lnTo>
                          <a:pt x="8149" y="11"/>
                        </a:lnTo>
                        <a:lnTo>
                          <a:pt x="8190" y="20"/>
                        </a:lnTo>
                        <a:lnTo>
                          <a:pt x="8230" y="32"/>
                        </a:lnTo>
                        <a:lnTo>
                          <a:pt x="8270" y="46"/>
                        </a:lnTo>
                        <a:lnTo>
                          <a:pt x="8308" y="62"/>
                        </a:lnTo>
                        <a:lnTo>
                          <a:pt x="8346" y="82"/>
                        </a:lnTo>
                        <a:lnTo>
                          <a:pt x="8382" y="104"/>
                        </a:lnTo>
                        <a:lnTo>
                          <a:pt x="8417" y="128"/>
                        </a:lnTo>
                        <a:lnTo>
                          <a:pt x="8451" y="155"/>
                        </a:lnTo>
                        <a:lnTo>
                          <a:pt x="8483" y="184"/>
                        </a:lnTo>
                        <a:lnTo>
                          <a:pt x="8515" y="216"/>
                        </a:lnTo>
                        <a:lnTo>
                          <a:pt x="8543" y="251"/>
                        </a:lnTo>
                        <a:lnTo>
                          <a:pt x="8570" y="288"/>
                        </a:lnTo>
                        <a:lnTo>
                          <a:pt x="8595" y="328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86" name="Freeform 6">
                    <a:extLst>
                      <a:ext uri="{FF2B5EF4-FFF2-40B4-BE49-F238E27FC236}">
                        <a16:creationId xmlns:a16="http://schemas.microsoft.com/office/drawing/2014/main" id="{00620A1C-6C48-43F0-4D65-BDFA288654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5" y="2736"/>
                    <a:ext cx="309" cy="270"/>
                  </a:xfrm>
                  <a:custGeom>
                    <a:avLst/>
                    <a:gdLst>
                      <a:gd name="T0" fmla="*/ 25 w 15458"/>
                      <a:gd name="T1" fmla="*/ 13015 h 13508"/>
                      <a:gd name="T2" fmla="*/ 13 w 15458"/>
                      <a:gd name="T3" fmla="*/ 13051 h 13508"/>
                      <a:gd name="T4" fmla="*/ 5 w 15458"/>
                      <a:gd name="T5" fmla="*/ 13089 h 13508"/>
                      <a:gd name="T6" fmla="*/ 1 w 15458"/>
                      <a:gd name="T7" fmla="*/ 13128 h 13508"/>
                      <a:gd name="T8" fmla="*/ 1 w 15458"/>
                      <a:gd name="T9" fmla="*/ 13166 h 13508"/>
                      <a:gd name="T10" fmla="*/ 4 w 15458"/>
                      <a:gd name="T11" fmla="*/ 13202 h 13508"/>
                      <a:gd name="T12" fmla="*/ 12 w 15458"/>
                      <a:gd name="T13" fmla="*/ 13237 h 13508"/>
                      <a:gd name="T14" fmla="*/ 22 w 15458"/>
                      <a:gd name="T15" fmla="*/ 13271 h 13508"/>
                      <a:gd name="T16" fmla="*/ 36 w 15458"/>
                      <a:gd name="T17" fmla="*/ 13304 h 13508"/>
                      <a:gd name="T18" fmla="*/ 52 w 15458"/>
                      <a:gd name="T19" fmla="*/ 13334 h 13508"/>
                      <a:gd name="T20" fmla="*/ 71 w 15458"/>
                      <a:gd name="T21" fmla="*/ 13363 h 13508"/>
                      <a:gd name="T22" fmla="*/ 93 w 15458"/>
                      <a:gd name="T23" fmla="*/ 13389 h 13508"/>
                      <a:gd name="T24" fmla="*/ 118 w 15458"/>
                      <a:gd name="T25" fmla="*/ 13414 h 13508"/>
                      <a:gd name="T26" fmla="*/ 144 w 15458"/>
                      <a:gd name="T27" fmla="*/ 13436 h 13508"/>
                      <a:gd name="T28" fmla="*/ 173 w 15458"/>
                      <a:gd name="T29" fmla="*/ 13455 h 13508"/>
                      <a:gd name="T30" fmla="*/ 204 w 15458"/>
                      <a:gd name="T31" fmla="*/ 13471 h 13508"/>
                      <a:gd name="T32" fmla="*/ 236 w 15458"/>
                      <a:gd name="T33" fmla="*/ 13485 h 13508"/>
                      <a:gd name="T34" fmla="*/ 270 w 15458"/>
                      <a:gd name="T35" fmla="*/ 13495 h 13508"/>
                      <a:gd name="T36" fmla="*/ 305 w 15458"/>
                      <a:gd name="T37" fmla="*/ 13504 h 13508"/>
                      <a:gd name="T38" fmla="*/ 341 w 15458"/>
                      <a:gd name="T39" fmla="*/ 13507 h 13508"/>
                      <a:gd name="T40" fmla="*/ 15099 w 15458"/>
                      <a:gd name="T41" fmla="*/ 13508 h 13508"/>
                      <a:gd name="T42" fmla="*/ 15135 w 15458"/>
                      <a:gd name="T43" fmla="*/ 13506 h 13508"/>
                      <a:gd name="T44" fmla="*/ 15171 w 15458"/>
                      <a:gd name="T45" fmla="*/ 13499 h 13508"/>
                      <a:gd name="T46" fmla="*/ 15205 w 15458"/>
                      <a:gd name="T47" fmla="*/ 13491 h 13508"/>
                      <a:gd name="T48" fmla="*/ 15238 w 15458"/>
                      <a:gd name="T49" fmla="*/ 13479 h 13508"/>
                      <a:gd name="T50" fmla="*/ 15269 w 15458"/>
                      <a:gd name="T51" fmla="*/ 13463 h 13508"/>
                      <a:gd name="T52" fmla="*/ 15300 w 15458"/>
                      <a:gd name="T53" fmla="*/ 13446 h 13508"/>
                      <a:gd name="T54" fmla="*/ 15327 w 15458"/>
                      <a:gd name="T55" fmla="*/ 13425 h 13508"/>
                      <a:gd name="T56" fmla="*/ 15353 w 15458"/>
                      <a:gd name="T57" fmla="*/ 13402 h 13508"/>
                      <a:gd name="T58" fmla="*/ 15376 w 15458"/>
                      <a:gd name="T59" fmla="*/ 13376 h 13508"/>
                      <a:gd name="T60" fmla="*/ 15397 w 15458"/>
                      <a:gd name="T61" fmla="*/ 13349 h 13508"/>
                      <a:gd name="T62" fmla="*/ 15414 w 15458"/>
                      <a:gd name="T63" fmla="*/ 13319 h 13508"/>
                      <a:gd name="T64" fmla="*/ 15430 w 15458"/>
                      <a:gd name="T65" fmla="*/ 13287 h 13508"/>
                      <a:gd name="T66" fmla="*/ 15442 w 15458"/>
                      <a:gd name="T67" fmla="*/ 13254 h 13508"/>
                      <a:gd name="T68" fmla="*/ 15450 w 15458"/>
                      <a:gd name="T69" fmla="*/ 13220 h 13508"/>
                      <a:gd name="T70" fmla="*/ 15456 w 15458"/>
                      <a:gd name="T71" fmla="*/ 13184 h 13508"/>
                      <a:gd name="T72" fmla="*/ 15458 w 15458"/>
                      <a:gd name="T73" fmla="*/ 13148 h 13508"/>
                      <a:gd name="T74" fmla="*/ 15456 w 15458"/>
                      <a:gd name="T75" fmla="*/ 13109 h 13508"/>
                      <a:gd name="T76" fmla="*/ 15449 w 15458"/>
                      <a:gd name="T77" fmla="*/ 13070 h 13508"/>
                      <a:gd name="T78" fmla="*/ 15439 w 15458"/>
                      <a:gd name="T79" fmla="*/ 13033 h 13508"/>
                      <a:gd name="T80" fmla="*/ 15425 w 15458"/>
                      <a:gd name="T81" fmla="*/ 12997 h 13508"/>
                      <a:gd name="T82" fmla="*/ 8042 w 15458"/>
                      <a:gd name="T83" fmla="*/ 180 h 13508"/>
                      <a:gd name="T84" fmla="*/ 8014 w 15458"/>
                      <a:gd name="T85" fmla="*/ 138 h 13508"/>
                      <a:gd name="T86" fmla="*/ 7981 w 15458"/>
                      <a:gd name="T87" fmla="*/ 102 h 13508"/>
                      <a:gd name="T88" fmla="*/ 7945 w 15458"/>
                      <a:gd name="T89" fmla="*/ 71 h 13508"/>
                      <a:gd name="T90" fmla="*/ 7906 w 15458"/>
                      <a:gd name="T91" fmla="*/ 46 h 13508"/>
                      <a:gd name="T92" fmla="*/ 7863 w 15458"/>
                      <a:gd name="T93" fmla="*/ 26 h 13508"/>
                      <a:gd name="T94" fmla="*/ 7819 w 15458"/>
                      <a:gd name="T95" fmla="*/ 12 h 13508"/>
                      <a:gd name="T96" fmla="*/ 7774 w 15458"/>
                      <a:gd name="T97" fmla="*/ 3 h 13508"/>
                      <a:gd name="T98" fmla="*/ 7729 w 15458"/>
                      <a:gd name="T99" fmla="*/ 0 h 13508"/>
                      <a:gd name="T100" fmla="*/ 7684 w 15458"/>
                      <a:gd name="T101" fmla="*/ 3 h 13508"/>
                      <a:gd name="T102" fmla="*/ 7639 w 15458"/>
                      <a:gd name="T103" fmla="*/ 12 h 13508"/>
                      <a:gd name="T104" fmla="*/ 7595 w 15458"/>
                      <a:gd name="T105" fmla="*/ 26 h 13508"/>
                      <a:gd name="T106" fmla="*/ 7552 w 15458"/>
                      <a:gd name="T107" fmla="*/ 46 h 13508"/>
                      <a:gd name="T108" fmla="*/ 7513 w 15458"/>
                      <a:gd name="T109" fmla="*/ 71 h 13508"/>
                      <a:gd name="T110" fmla="*/ 7477 w 15458"/>
                      <a:gd name="T111" fmla="*/ 102 h 13508"/>
                      <a:gd name="T112" fmla="*/ 7444 w 15458"/>
                      <a:gd name="T113" fmla="*/ 138 h 13508"/>
                      <a:gd name="T114" fmla="*/ 7416 w 15458"/>
                      <a:gd name="T115" fmla="*/ 180 h 13508"/>
                      <a:gd name="T116" fmla="*/ 33 w 15458"/>
                      <a:gd name="T117" fmla="*/ 12997 h 135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5458" h="13508">
                        <a:moveTo>
                          <a:pt x="33" y="12997"/>
                        </a:moveTo>
                        <a:lnTo>
                          <a:pt x="25" y="13015"/>
                        </a:lnTo>
                        <a:lnTo>
                          <a:pt x="19" y="13033"/>
                        </a:lnTo>
                        <a:lnTo>
                          <a:pt x="13" y="13051"/>
                        </a:lnTo>
                        <a:lnTo>
                          <a:pt x="9" y="13070"/>
                        </a:lnTo>
                        <a:lnTo>
                          <a:pt x="5" y="13089"/>
                        </a:lnTo>
                        <a:lnTo>
                          <a:pt x="2" y="13109"/>
                        </a:lnTo>
                        <a:lnTo>
                          <a:pt x="1" y="13128"/>
                        </a:lnTo>
                        <a:lnTo>
                          <a:pt x="0" y="13148"/>
                        </a:lnTo>
                        <a:lnTo>
                          <a:pt x="1" y="13166"/>
                        </a:lnTo>
                        <a:lnTo>
                          <a:pt x="2" y="13184"/>
                        </a:lnTo>
                        <a:lnTo>
                          <a:pt x="4" y="13202"/>
                        </a:lnTo>
                        <a:lnTo>
                          <a:pt x="8" y="13220"/>
                        </a:lnTo>
                        <a:lnTo>
                          <a:pt x="12" y="13237"/>
                        </a:lnTo>
                        <a:lnTo>
                          <a:pt x="16" y="13254"/>
                        </a:lnTo>
                        <a:lnTo>
                          <a:pt x="22" y="13271"/>
                        </a:lnTo>
                        <a:lnTo>
                          <a:pt x="28" y="13287"/>
                        </a:lnTo>
                        <a:lnTo>
                          <a:pt x="36" y="13304"/>
                        </a:lnTo>
                        <a:lnTo>
                          <a:pt x="44" y="13319"/>
                        </a:lnTo>
                        <a:lnTo>
                          <a:pt x="52" y="13334"/>
                        </a:lnTo>
                        <a:lnTo>
                          <a:pt x="61" y="13349"/>
                        </a:lnTo>
                        <a:lnTo>
                          <a:pt x="71" y="13363"/>
                        </a:lnTo>
                        <a:lnTo>
                          <a:pt x="82" y="13376"/>
                        </a:lnTo>
                        <a:lnTo>
                          <a:pt x="93" y="13389"/>
                        </a:lnTo>
                        <a:lnTo>
                          <a:pt x="105" y="13402"/>
                        </a:lnTo>
                        <a:lnTo>
                          <a:pt x="118" y="13414"/>
                        </a:lnTo>
                        <a:lnTo>
                          <a:pt x="131" y="13425"/>
                        </a:lnTo>
                        <a:lnTo>
                          <a:pt x="144" y="13436"/>
                        </a:lnTo>
                        <a:lnTo>
                          <a:pt x="158" y="13446"/>
                        </a:lnTo>
                        <a:lnTo>
                          <a:pt x="173" y="13455"/>
                        </a:lnTo>
                        <a:lnTo>
                          <a:pt x="189" y="13463"/>
                        </a:lnTo>
                        <a:lnTo>
                          <a:pt x="204" y="13471"/>
                        </a:lnTo>
                        <a:lnTo>
                          <a:pt x="220" y="13479"/>
                        </a:lnTo>
                        <a:lnTo>
                          <a:pt x="236" y="13485"/>
                        </a:lnTo>
                        <a:lnTo>
                          <a:pt x="253" y="13491"/>
                        </a:lnTo>
                        <a:lnTo>
                          <a:pt x="270" y="13495"/>
                        </a:lnTo>
                        <a:lnTo>
                          <a:pt x="287" y="13499"/>
                        </a:lnTo>
                        <a:lnTo>
                          <a:pt x="305" y="13504"/>
                        </a:lnTo>
                        <a:lnTo>
                          <a:pt x="323" y="13506"/>
                        </a:lnTo>
                        <a:lnTo>
                          <a:pt x="341" y="13507"/>
                        </a:lnTo>
                        <a:lnTo>
                          <a:pt x="359" y="13508"/>
                        </a:lnTo>
                        <a:lnTo>
                          <a:pt x="15099" y="13508"/>
                        </a:lnTo>
                        <a:lnTo>
                          <a:pt x="15117" y="13507"/>
                        </a:lnTo>
                        <a:lnTo>
                          <a:pt x="15135" y="13506"/>
                        </a:lnTo>
                        <a:lnTo>
                          <a:pt x="15153" y="13504"/>
                        </a:lnTo>
                        <a:lnTo>
                          <a:pt x="15171" y="13499"/>
                        </a:lnTo>
                        <a:lnTo>
                          <a:pt x="15188" y="13495"/>
                        </a:lnTo>
                        <a:lnTo>
                          <a:pt x="15205" y="13491"/>
                        </a:lnTo>
                        <a:lnTo>
                          <a:pt x="15222" y="13485"/>
                        </a:lnTo>
                        <a:lnTo>
                          <a:pt x="15238" y="13479"/>
                        </a:lnTo>
                        <a:lnTo>
                          <a:pt x="15254" y="13471"/>
                        </a:lnTo>
                        <a:lnTo>
                          <a:pt x="15269" y="13463"/>
                        </a:lnTo>
                        <a:lnTo>
                          <a:pt x="15285" y="13455"/>
                        </a:lnTo>
                        <a:lnTo>
                          <a:pt x="15300" y="13446"/>
                        </a:lnTo>
                        <a:lnTo>
                          <a:pt x="15314" y="13436"/>
                        </a:lnTo>
                        <a:lnTo>
                          <a:pt x="15327" y="13425"/>
                        </a:lnTo>
                        <a:lnTo>
                          <a:pt x="15340" y="13414"/>
                        </a:lnTo>
                        <a:lnTo>
                          <a:pt x="15353" y="13402"/>
                        </a:lnTo>
                        <a:lnTo>
                          <a:pt x="15365" y="13389"/>
                        </a:lnTo>
                        <a:lnTo>
                          <a:pt x="15376" y="13376"/>
                        </a:lnTo>
                        <a:lnTo>
                          <a:pt x="15387" y="13363"/>
                        </a:lnTo>
                        <a:lnTo>
                          <a:pt x="15397" y="13349"/>
                        </a:lnTo>
                        <a:lnTo>
                          <a:pt x="15406" y="13334"/>
                        </a:lnTo>
                        <a:lnTo>
                          <a:pt x="15414" y="13319"/>
                        </a:lnTo>
                        <a:lnTo>
                          <a:pt x="15422" y="13304"/>
                        </a:lnTo>
                        <a:lnTo>
                          <a:pt x="15430" y="13287"/>
                        </a:lnTo>
                        <a:lnTo>
                          <a:pt x="15436" y="13271"/>
                        </a:lnTo>
                        <a:lnTo>
                          <a:pt x="15442" y="13254"/>
                        </a:lnTo>
                        <a:lnTo>
                          <a:pt x="15446" y="13237"/>
                        </a:lnTo>
                        <a:lnTo>
                          <a:pt x="15450" y="13220"/>
                        </a:lnTo>
                        <a:lnTo>
                          <a:pt x="15454" y="13202"/>
                        </a:lnTo>
                        <a:lnTo>
                          <a:pt x="15456" y="13184"/>
                        </a:lnTo>
                        <a:lnTo>
                          <a:pt x="15457" y="13166"/>
                        </a:lnTo>
                        <a:lnTo>
                          <a:pt x="15458" y="13148"/>
                        </a:lnTo>
                        <a:lnTo>
                          <a:pt x="15457" y="13128"/>
                        </a:lnTo>
                        <a:lnTo>
                          <a:pt x="15456" y="13109"/>
                        </a:lnTo>
                        <a:lnTo>
                          <a:pt x="15453" y="13089"/>
                        </a:lnTo>
                        <a:lnTo>
                          <a:pt x="15449" y="13070"/>
                        </a:lnTo>
                        <a:lnTo>
                          <a:pt x="15445" y="13051"/>
                        </a:lnTo>
                        <a:lnTo>
                          <a:pt x="15439" y="13033"/>
                        </a:lnTo>
                        <a:lnTo>
                          <a:pt x="15433" y="13015"/>
                        </a:lnTo>
                        <a:lnTo>
                          <a:pt x="15425" y="12997"/>
                        </a:lnTo>
                        <a:lnTo>
                          <a:pt x="11724" y="6573"/>
                        </a:lnTo>
                        <a:lnTo>
                          <a:pt x="8042" y="180"/>
                        </a:lnTo>
                        <a:lnTo>
                          <a:pt x="8028" y="158"/>
                        </a:lnTo>
                        <a:lnTo>
                          <a:pt x="8014" y="138"/>
                        </a:lnTo>
                        <a:lnTo>
                          <a:pt x="7998" y="119"/>
                        </a:lnTo>
                        <a:lnTo>
                          <a:pt x="7981" y="102"/>
                        </a:lnTo>
                        <a:lnTo>
                          <a:pt x="7964" y="86"/>
                        </a:lnTo>
                        <a:lnTo>
                          <a:pt x="7945" y="71"/>
                        </a:lnTo>
                        <a:lnTo>
                          <a:pt x="7926" y="58"/>
                        </a:lnTo>
                        <a:lnTo>
                          <a:pt x="7906" y="46"/>
                        </a:lnTo>
                        <a:lnTo>
                          <a:pt x="7884" y="35"/>
                        </a:lnTo>
                        <a:lnTo>
                          <a:pt x="7863" y="26"/>
                        </a:lnTo>
                        <a:lnTo>
                          <a:pt x="7841" y="18"/>
                        </a:lnTo>
                        <a:lnTo>
                          <a:pt x="7819" y="12"/>
                        </a:lnTo>
                        <a:lnTo>
                          <a:pt x="7797" y="7"/>
                        </a:lnTo>
                        <a:lnTo>
                          <a:pt x="7774" y="3"/>
                        </a:lnTo>
                        <a:lnTo>
                          <a:pt x="7752" y="1"/>
                        </a:lnTo>
                        <a:lnTo>
                          <a:pt x="7729" y="0"/>
                        </a:lnTo>
                        <a:lnTo>
                          <a:pt x="7706" y="1"/>
                        </a:lnTo>
                        <a:lnTo>
                          <a:pt x="7684" y="3"/>
                        </a:lnTo>
                        <a:lnTo>
                          <a:pt x="7661" y="7"/>
                        </a:lnTo>
                        <a:lnTo>
                          <a:pt x="7639" y="12"/>
                        </a:lnTo>
                        <a:lnTo>
                          <a:pt x="7617" y="18"/>
                        </a:lnTo>
                        <a:lnTo>
                          <a:pt x="7595" y="26"/>
                        </a:lnTo>
                        <a:lnTo>
                          <a:pt x="7574" y="35"/>
                        </a:lnTo>
                        <a:lnTo>
                          <a:pt x="7552" y="46"/>
                        </a:lnTo>
                        <a:lnTo>
                          <a:pt x="7532" y="58"/>
                        </a:lnTo>
                        <a:lnTo>
                          <a:pt x="7513" y="71"/>
                        </a:lnTo>
                        <a:lnTo>
                          <a:pt x="7494" y="86"/>
                        </a:lnTo>
                        <a:lnTo>
                          <a:pt x="7477" y="102"/>
                        </a:lnTo>
                        <a:lnTo>
                          <a:pt x="7460" y="119"/>
                        </a:lnTo>
                        <a:lnTo>
                          <a:pt x="7444" y="138"/>
                        </a:lnTo>
                        <a:lnTo>
                          <a:pt x="7430" y="158"/>
                        </a:lnTo>
                        <a:lnTo>
                          <a:pt x="7416" y="180"/>
                        </a:lnTo>
                        <a:lnTo>
                          <a:pt x="3734" y="6573"/>
                        </a:lnTo>
                        <a:lnTo>
                          <a:pt x="33" y="12997"/>
                        </a:ln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87" name="Freeform 7">
                    <a:extLst>
                      <a:ext uri="{FF2B5EF4-FFF2-40B4-BE49-F238E27FC236}">
                        <a16:creationId xmlns:a16="http://schemas.microsoft.com/office/drawing/2014/main" id="{4B022697-0004-0F46-D5C7-180310C3E3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1" y="2742"/>
                    <a:ext cx="297" cy="258"/>
                  </a:xfrm>
                  <a:custGeom>
                    <a:avLst/>
                    <a:gdLst>
                      <a:gd name="T0" fmla="*/ 3 w 14864"/>
                      <a:gd name="T1" fmla="*/ 12832 h 12913"/>
                      <a:gd name="T2" fmla="*/ 0 w 14864"/>
                      <a:gd name="T3" fmla="*/ 12841 h 12913"/>
                      <a:gd name="T4" fmla="*/ 0 w 14864"/>
                      <a:gd name="T5" fmla="*/ 12851 h 12913"/>
                      <a:gd name="T6" fmla="*/ 0 w 14864"/>
                      <a:gd name="T7" fmla="*/ 12857 h 12913"/>
                      <a:gd name="T8" fmla="*/ 1 w 14864"/>
                      <a:gd name="T9" fmla="*/ 12863 h 12913"/>
                      <a:gd name="T10" fmla="*/ 3 w 14864"/>
                      <a:gd name="T11" fmla="*/ 12869 h 12913"/>
                      <a:gd name="T12" fmla="*/ 5 w 14864"/>
                      <a:gd name="T13" fmla="*/ 12875 h 12913"/>
                      <a:gd name="T14" fmla="*/ 7 w 14864"/>
                      <a:gd name="T15" fmla="*/ 12881 h 12913"/>
                      <a:gd name="T16" fmla="*/ 10 w 14864"/>
                      <a:gd name="T17" fmla="*/ 12886 h 12913"/>
                      <a:gd name="T18" fmla="*/ 14 w 14864"/>
                      <a:gd name="T19" fmla="*/ 12891 h 12913"/>
                      <a:gd name="T20" fmla="*/ 18 w 14864"/>
                      <a:gd name="T21" fmla="*/ 12895 h 12913"/>
                      <a:gd name="T22" fmla="*/ 22 w 14864"/>
                      <a:gd name="T23" fmla="*/ 12899 h 12913"/>
                      <a:gd name="T24" fmla="*/ 27 w 14864"/>
                      <a:gd name="T25" fmla="*/ 12903 h 12913"/>
                      <a:gd name="T26" fmla="*/ 32 w 14864"/>
                      <a:gd name="T27" fmla="*/ 12906 h 12913"/>
                      <a:gd name="T28" fmla="*/ 38 w 14864"/>
                      <a:gd name="T29" fmla="*/ 12908 h 12913"/>
                      <a:gd name="T30" fmla="*/ 44 w 14864"/>
                      <a:gd name="T31" fmla="*/ 12910 h 12913"/>
                      <a:gd name="T32" fmla="*/ 50 w 14864"/>
                      <a:gd name="T33" fmla="*/ 12912 h 12913"/>
                      <a:gd name="T34" fmla="*/ 56 w 14864"/>
                      <a:gd name="T35" fmla="*/ 12913 h 12913"/>
                      <a:gd name="T36" fmla="*/ 62 w 14864"/>
                      <a:gd name="T37" fmla="*/ 12913 h 12913"/>
                      <a:gd name="T38" fmla="*/ 14802 w 14864"/>
                      <a:gd name="T39" fmla="*/ 12913 h 12913"/>
                      <a:gd name="T40" fmla="*/ 14808 w 14864"/>
                      <a:gd name="T41" fmla="*/ 12913 h 12913"/>
                      <a:gd name="T42" fmla="*/ 14814 w 14864"/>
                      <a:gd name="T43" fmla="*/ 12912 h 12913"/>
                      <a:gd name="T44" fmla="*/ 14820 w 14864"/>
                      <a:gd name="T45" fmla="*/ 12910 h 12913"/>
                      <a:gd name="T46" fmla="*/ 14826 w 14864"/>
                      <a:gd name="T47" fmla="*/ 12908 h 12913"/>
                      <a:gd name="T48" fmla="*/ 14832 w 14864"/>
                      <a:gd name="T49" fmla="*/ 12906 h 12913"/>
                      <a:gd name="T50" fmla="*/ 14837 w 14864"/>
                      <a:gd name="T51" fmla="*/ 12903 h 12913"/>
                      <a:gd name="T52" fmla="*/ 14842 w 14864"/>
                      <a:gd name="T53" fmla="*/ 12899 h 12913"/>
                      <a:gd name="T54" fmla="*/ 14846 w 14864"/>
                      <a:gd name="T55" fmla="*/ 12895 h 12913"/>
                      <a:gd name="T56" fmla="*/ 14850 w 14864"/>
                      <a:gd name="T57" fmla="*/ 12891 h 12913"/>
                      <a:gd name="T58" fmla="*/ 14854 w 14864"/>
                      <a:gd name="T59" fmla="*/ 12886 h 12913"/>
                      <a:gd name="T60" fmla="*/ 14857 w 14864"/>
                      <a:gd name="T61" fmla="*/ 12881 h 12913"/>
                      <a:gd name="T62" fmla="*/ 14859 w 14864"/>
                      <a:gd name="T63" fmla="*/ 12875 h 12913"/>
                      <a:gd name="T64" fmla="*/ 14861 w 14864"/>
                      <a:gd name="T65" fmla="*/ 12869 h 12913"/>
                      <a:gd name="T66" fmla="*/ 14863 w 14864"/>
                      <a:gd name="T67" fmla="*/ 12863 h 12913"/>
                      <a:gd name="T68" fmla="*/ 14864 w 14864"/>
                      <a:gd name="T69" fmla="*/ 12857 h 12913"/>
                      <a:gd name="T70" fmla="*/ 14864 w 14864"/>
                      <a:gd name="T71" fmla="*/ 12851 h 12913"/>
                      <a:gd name="T72" fmla="*/ 14864 w 14864"/>
                      <a:gd name="T73" fmla="*/ 12841 h 12913"/>
                      <a:gd name="T74" fmla="*/ 14861 w 14864"/>
                      <a:gd name="T75" fmla="*/ 12832 h 12913"/>
                      <a:gd name="T76" fmla="*/ 11171 w 14864"/>
                      <a:gd name="T77" fmla="*/ 6425 h 12913"/>
                      <a:gd name="T78" fmla="*/ 7488 w 14864"/>
                      <a:gd name="T79" fmla="*/ 31 h 12913"/>
                      <a:gd name="T80" fmla="*/ 7483 w 14864"/>
                      <a:gd name="T81" fmla="*/ 24 h 12913"/>
                      <a:gd name="T82" fmla="*/ 7477 w 14864"/>
                      <a:gd name="T83" fmla="*/ 18 h 12913"/>
                      <a:gd name="T84" fmla="*/ 7471 w 14864"/>
                      <a:gd name="T85" fmla="*/ 12 h 12913"/>
                      <a:gd name="T86" fmla="*/ 7464 w 14864"/>
                      <a:gd name="T87" fmla="*/ 8 h 12913"/>
                      <a:gd name="T88" fmla="*/ 7456 w 14864"/>
                      <a:gd name="T89" fmla="*/ 5 h 12913"/>
                      <a:gd name="T90" fmla="*/ 7448 w 14864"/>
                      <a:gd name="T91" fmla="*/ 2 h 12913"/>
                      <a:gd name="T92" fmla="*/ 7440 w 14864"/>
                      <a:gd name="T93" fmla="*/ 1 h 12913"/>
                      <a:gd name="T94" fmla="*/ 7432 w 14864"/>
                      <a:gd name="T95" fmla="*/ 0 h 12913"/>
                      <a:gd name="T96" fmla="*/ 7424 w 14864"/>
                      <a:gd name="T97" fmla="*/ 1 h 12913"/>
                      <a:gd name="T98" fmla="*/ 7416 w 14864"/>
                      <a:gd name="T99" fmla="*/ 2 h 12913"/>
                      <a:gd name="T100" fmla="*/ 7408 w 14864"/>
                      <a:gd name="T101" fmla="*/ 5 h 12913"/>
                      <a:gd name="T102" fmla="*/ 7400 w 14864"/>
                      <a:gd name="T103" fmla="*/ 8 h 12913"/>
                      <a:gd name="T104" fmla="*/ 7393 w 14864"/>
                      <a:gd name="T105" fmla="*/ 12 h 12913"/>
                      <a:gd name="T106" fmla="*/ 7387 w 14864"/>
                      <a:gd name="T107" fmla="*/ 18 h 12913"/>
                      <a:gd name="T108" fmla="*/ 7381 w 14864"/>
                      <a:gd name="T109" fmla="*/ 24 h 12913"/>
                      <a:gd name="T110" fmla="*/ 7376 w 14864"/>
                      <a:gd name="T111" fmla="*/ 31 h 12913"/>
                      <a:gd name="T112" fmla="*/ 3693 w 14864"/>
                      <a:gd name="T113" fmla="*/ 6425 h 12913"/>
                      <a:gd name="T114" fmla="*/ 3 w 14864"/>
                      <a:gd name="T115" fmla="*/ 12832 h 129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4864" h="12913">
                        <a:moveTo>
                          <a:pt x="3" y="12832"/>
                        </a:moveTo>
                        <a:lnTo>
                          <a:pt x="0" y="12841"/>
                        </a:lnTo>
                        <a:lnTo>
                          <a:pt x="0" y="12851"/>
                        </a:lnTo>
                        <a:lnTo>
                          <a:pt x="0" y="12857"/>
                        </a:lnTo>
                        <a:lnTo>
                          <a:pt x="1" y="12863"/>
                        </a:lnTo>
                        <a:lnTo>
                          <a:pt x="3" y="12869"/>
                        </a:lnTo>
                        <a:lnTo>
                          <a:pt x="5" y="12875"/>
                        </a:lnTo>
                        <a:lnTo>
                          <a:pt x="7" y="12881"/>
                        </a:lnTo>
                        <a:lnTo>
                          <a:pt x="10" y="12886"/>
                        </a:lnTo>
                        <a:lnTo>
                          <a:pt x="14" y="12891"/>
                        </a:lnTo>
                        <a:lnTo>
                          <a:pt x="18" y="12895"/>
                        </a:lnTo>
                        <a:lnTo>
                          <a:pt x="22" y="12899"/>
                        </a:lnTo>
                        <a:lnTo>
                          <a:pt x="27" y="12903"/>
                        </a:lnTo>
                        <a:lnTo>
                          <a:pt x="32" y="12906"/>
                        </a:lnTo>
                        <a:lnTo>
                          <a:pt x="38" y="12908"/>
                        </a:lnTo>
                        <a:lnTo>
                          <a:pt x="44" y="12910"/>
                        </a:lnTo>
                        <a:lnTo>
                          <a:pt x="50" y="12912"/>
                        </a:lnTo>
                        <a:lnTo>
                          <a:pt x="56" y="12913"/>
                        </a:lnTo>
                        <a:lnTo>
                          <a:pt x="62" y="12913"/>
                        </a:lnTo>
                        <a:lnTo>
                          <a:pt x="14802" y="12913"/>
                        </a:lnTo>
                        <a:lnTo>
                          <a:pt x="14808" y="12913"/>
                        </a:lnTo>
                        <a:lnTo>
                          <a:pt x="14814" y="12912"/>
                        </a:lnTo>
                        <a:lnTo>
                          <a:pt x="14820" y="12910"/>
                        </a:lnTo>
                        <a:lnTo>
                          <a:pt x="14826" y="12908"/>
                        </a:lnTo>
                        <a:lnTo>
                          <a:pt x="14832" y="12906"/>
                        </a:lnTo>
                        <a:lnTo>
                          <a:pt x="14837" y="12903"/>
                        </a:lnTo>
                        <a:lnTo>
                          <a:pt x="14842" y="12899"/>
                        </a:lnTo>
                        <a:lnTo>
                          <a:pt x="14846" y="12895"/>
                        </a:lnTo>
                        <a:lnTo>
                          <a:pt x="14850" y="12891"/>
                        </a:lnTo>
                        <a:lnTo>
                          <a:pt x="14854" y="12886"/>
                        </a:lnTo>
                        <a:lnTo>
                          <a:pt x="14857" y="12881"/>
                        </a:lnTo>
                        <a:lnTo>
                          <a:pt x="14859" y="12875"/>
                        </a:lnTo>
                        <a:lnTo>
                          <a:pt x="14861" y="12869"/>
                        </a:lnTo>
                        <a:lnTo>
                          <a:pt x="14863" y="12863"/>
                        </a:lnTo>
                        <a:lnTo>
                          <a:pt x="14864" y="12857"/>
                        </a:lnTo>
                        <a:lnTo>
                          <a:pt x="14864" y="12851"/>
                        </a:lnTo>
                        <a:lnTo>
                          <a:pt x="14864" y="12841"/>
                        </a:lnTo>
                        <a:lnTo>
                          <a:pt x="14861" y="12832"/>
                        </a:lnTo>
                        <a:lnTo>
                          <a:pt x="11171" y="6425"/>
                        </a:lnTo>
                        <a:lnTo>
                          <a:pt x="7488" y="31"/>
                        </a:lnTo>
                        <a:lnTo>
                          <a:pt x="7483" y="24"/>
                        </a:lnTo>
                        <a:lnTo>
                          <a:pt x="7477" y="18"/>
                        </a:lnTo>
                        <a:lnTo>
                          <a:pt x="7471" y="12"/>
                        </a:lnTo>
                        <a:lnTo>
                          <a:pt x="7464" y="8"/>
                        </a:lnTo>
                        <a:lnTo>
                          <a:pt x="7456" y="5"/>
                        </a:lnTo>
                        <a:lnTo>
                          <a:pt x="7448" y="2"/>
                        </a:lnTo>
                        <a:lnTo>
                          <a:pt x="7440" y="1"/>
                        </a:lnTo>
                        <a:lnTo>
                          <a:pt x="7432" y="0"/>
                        </a:lnTo>
                        <a:lnTo>
                          <a:pt x="7424" y="1"/>
                        </a:lnTo>
                        <a:lnTo>
                          <a:pt x="7416" y="2"/>
                        </a:lnTo>
                        <a:lnTo>
                          <a:pt x="7408" y="5"/>
                        </a:lnTo>
                        <a:lnTo>
                          <a:pt x="7400" y="8"/>
                        </a:lnTo>
                        <a:lnTo>
                          <a:pt x="7393" y="12"/>
                        </a:lnTo>
                        <a:lnTo>
                          <a:pt x="7387" y="18"/>
                        </a:lnTo>
                        <a:lnTo>
                          <a:pt x="7381" y="24"/>
                        </a:lnTo>
                        <a:lnTo>
                          <a:pt x="7376" y="31"/>
                        </a:lnTo>
                        <a:lnTo>
                          <a:pt x="3693" y="6425"/>
                        </a:lnTo>
                        <a:lnTo>
                          <a:pt x="3" y="12832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88" name="Freeform 8">
                    <a:extLst>
                      <a:ext uri="{FF2B5EF4-FFF2-40B4-BE49-F238E27FC236}">
                        <a16:creationId xmlns:a16="http://schemas.microsoft.com/office/drawing/2014/main" id="{0DD057AF-6F72-0444-C2CB-E5D826FB3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6" y="2759"/>
                    <a:ext cx="267" cy="232"/>
                  </a:xfrm>
                  <a:custGeom>
                    <a:avLst/>
                    <a:gdLst>
                      <a:gd name="T0" fmla="*/ 0 w 13322"/>
                      <a:gd name="T1" fmla="*/ 11563 h 11563"/>
                      <a:gd name="T2" fmla="*/ 13322 w 13322"/>
                      <a:gd name="T3" fmla="*/ 11563 h 11563"/>
                      <a:gd name="T4" fmla="*/ 9991 w 13322"/>
                      <a:gd name="T5" fmla="*/ 5783 h 11563"/>
                      <a:gd name="T6" fmla="*/ 6661 w 13322"/>
                      <a:gd name="T7" fmla="*/ 0 h 11563"/>
                      <a:gd name="T8" fmla="*/ 3331 w 13322"/>
                      <a:gd name="T9" fmla="*/ 5783 h 11563"/>
                      <a:gd name="T10" fmla="*/ 0 w 13322"/>
                      <a:gd name="T11" fmla="*/ 11563 h 115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22" h="11563">
                        <a:moveTo>
                          <a:pt x="0" y="11563"/>
                        </a:moveTo>
                        <a:lnTo>
                          <a:pt x="13322" y="11563"/>
                        </a:lnTo>
                        <a:lnTo>
                          <a:pt x="9991" y="5783"/>
                        </a:lnTo>
                        <a:lnTo>
                          <a:pt x="6661" y="0"/>
                        </a:lnTo>
                        <a:lnTo>
                          <a:pt x="3331" y="5783"/>
                        </a:lnTo>
                        <a:lnTo>
                          <a:pt x="0" y="11563"/>
                        </a:lnTo>
                        <a:close/>
                      </a:path>
                    </a:pathLst>
                  </a:custGeom>
                  <a:solidFill>
                    <a:srgbClr val="FDC7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483" name="Imagen 482">
                  <a:extLst>
                    <a:ext uri="{FF2B5EF4-FFF2-40B4-BE49-F238E27FC236}">
                      <a16:creationId xmlns:a16="http://schemas.microsoft.com/office/drawing/2014/main" id="{8C6DF295-8567-BBC8-FF31-D47A57DE4C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7735" t="25951" r="15761" b="33515"/>
                <a:stretch/>
              </p:blipFill>
              <p:spPr>
                <a:xfrm>
                  <a:off x="4235695" y="3408074"/>
                  <a:ext cx="153405" cy="63363"/>
                </a:xfrm>
                <a:prstGeom prst="rect">
                  <a:avLst/>
                </a:prstGeom>
              </p:spPr>
            </p:pic>
          </p:grpSp>
          <p:grpSp>
            <p:nvGrpSpPr>
              <p:cNvPr id="773" name="Grupo 772">
                <a:extLst>
                  <a:ext uri="{FF2B5EF4-FFF2-40B4-BE49-F238E27FC236}">
                    <a16:creationId xmlns:a16="http://schemas.microsoft.com/office/drawing/2014/main" id="{7C82042C-077D-53DF-F136-5ABEA8A04FCD}"/>
                  </a:ext>
                </a:extLst>
              </p:cNvPr>
              <p:cNvGrpSpPr/>
              <p:nvPr/>
            </p:nvGrpSpPr>
            <p:grpSpPr>
              <a:xfrm>
                <a:off x="3802325" y="3911554"/>
                <a:ext cx="237370" cy="208531"/>
                <a:chOff x="3680506" y="3771392"/>
                <a:chExt cx="237370" cy="208531"/>
              </a:xfrm>
            </p:grpSpPr>
            <p:grpSp>
              <p:nvGrpSpPr>
                <p:cNvPr id="490" name="Group 4">
                  <a:extLst>
                    <a:ext uri="{FF2B5EF4-FFF2-40B4-BE49-F238E27FC236}">
                      <a16:creationId xmlns:a16="http://schemas.microsoft.com/office/drawing/2014/main" id="{DBA09E88-A0E1-B7E3-DF87-5999C352FA3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680506" y="3771392"/>
                  <a:ext cx="237370" cy="208531"/>
                  <a:chOff x="4199" y="2730"/>
                  <a:chExt cx="321" cy="282"/>
                </a:xfrm>
              </p:grpSpPr>
              <p:sp>
                <p:nvSpPr>
                  <p:cNvPr id="492" name="AutoShape 3">
                    <a:extLst>
                      <a:ext uri="{FF2B5EF4-FFF2-40B4-BE49-F238E27FC236}">
                        <a16:creationId xmlns:a16="http://schemas.microsoft.com/office/drawing/2014/main" id="{E2A741D1-B599-CBEA-3DD7-9782B8E99938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93" name="Freeform 5">
                    <a:extLst>
                      <a:ext uri="{FF2B5EF4-FFF2-40B4-BE49-F238E27FC236}">
                        <a16:creationId xmlns:a16="http://schemas.microsoft.com/office/drawing/2014/main" id="{66B34B2D-6344-73F8-5BD4-0C671C250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custGeom>
                    <a:avLst/>
                    <a:gdLst>
                      <a:gd name="T0" fmla="*/ 15984 w 16050"/>
                      <a:gd name="T1" fmla="*/ 13155 h 14100"/>
                      <a:gd name="T2" fmla="*/ 16006 w 16050"/>
                      <a:gd name="T3" fmla="*/ 13207 h 14100"/>
                      <a:gd name="T4" fmla="*/ 16024 w 16050"/>
                      <a:gd name="T5" fmla="*/ 13260 h 14100"/>
                      <a:gd name="T6" fmla="*/ 16037 w 16050"/>
                      <a:gd name="T7" fmla="*/ 13313 h 14100"/>
                      <a:gd name="T8" fmla="*/ 16046 w 16050"/>
                      <a:gd name="T9" fmla="*/ 13368 h 14100"/>
                      <a:gd name="T10" fmla="*/ 16050 w 16050"/>
                      <a:gd name="T11" fmla="*/ 13425 h 14100"/>
                      <a:gd name="T12" fmla="*/ 16047 w 16050"/>
                      <a:gd name="T13" fmla="*/ 13510 h 14100"/>
                      <a:gd name="T14" fmla="*/ 16029 w 16050"/>
                      <a:gd name="T15" fmla="*/ 13608 h 14100"/>
                      <a:gd name="T16" fmla="*/ 15999 w 16050"/>
                      <a:gd name="T17" fmla="*/ 13699 h 14100"/>
                      <a:gd name="T18" fmla="*/ 15955 w 16050"/>
                      <a:gd name="T19" fmla="*/ 13783 h 14100"/>
                      <a:gd name="T20" fmla="*/ 15901 w 16050"/>
                      <a:gd name="T21" fmla="*/ 13861 h 14100"/>
                      <a:gd name="T22" fmla="*/ 15835 w 16050"/>
                      <a:gd name="T23" fmla="*/ 13929 h 14100"/>
                      <a:gd name="T24" fmla="*/ 15761 w 16050"/>
                      <a:gd name="T25" fmla="*/ 13987 h 14100"/>
                      <a:gd name="T26" fmla="*/ 15679 w 16050"/>
                      <a:gd name="T27" fmla="*/ 14036 h 14100"/>
                      <a:gd name="T28" fmla="*/ 15590 w 16050"/>
                      <a:gd name="T29" fmla="*/ 14071 h 14100"/>
                      <a:gd name="T30" fmla="*/ 15494 w 16050"/>
                      <a:gd name="T31" fmla="*/ 14092 h 14100"/>
                      <a:gd name="T32" fmla="*/ 15395 w 16050"/>
                      <a:gd name="T33" fmla="*/ 14100 h 14100"/>
                      <a:gd name="T34" fmla="*/ 589 w 16050"/>
                      <a:gd name="T35" fmla="*/ 14097 h 14100"/>
                      <a:gd name="T36" fmla="*/ 492 w 16050"/>
                      <a:gd name="T37" fmla="*/ 14079 h 14100"/>
                      <a:gd name="T38" fmla="*/ 400 w 16050"/>
                      <a:gd name="T39" fmla="*/ 14049 h 14100"/>
                      <a:gd name="T40" fmla="*/ 316 w 16050"/>
                      <a:gd name="T41" fmla="*/ 14005 h 14100"/>
                      <a:gd name="T42" fmla="*/ 239 w 16050"/>
                      <a:gd name="T43" fmla="*/ 13950 h 14100"/>
                      <a:gd name="T44" fmla="*/ 171 w 16050"/>
                      <a:gd name="T45" fmla="*/ 13885 h 14100"/>
                      <a:gd name="T46" fmla="*/ 112 w 16050"/>
                      <a:gd name="T47" fmla="*/ 13811 h 14100"/>
                      <a:gd name="T48" fmla="*/ 64 w 16050"/>
                      <a:gd name="T49" fmla="*/ 13728 h 14100"/>
                      <a:gd name="T50" fmla="*/ 29 w 16050"/>
                      <a:gd name="T51" fmla="*/ 13639 h 14100"/>
                      <a:gd name="T52" fmla="*/ 8 w 16050"/>
                      <a:gd name="T53" fmla="*/ 13543 h 14100"/>
                      <a:gd name="T54" fmla="*/ 0 w 16050"/>
                      <a:gd name="T55" fmla="*/ 13444 h 14100"/>
                      <a:gd name="T56" fmla="*/ 2 w 16050"/>
                      <a:gd name="T57" fmla="*/ 13387 h 14100"/>
                      <a:gd name="T58" fmla="*/ 9 w 16050"/>
                      <a:gd name="T59" fmla="*/ 13332 h 14100"/>
                      <a:gd name="T60" fmla="*/ 21 w 16050"/>
                      <a:gd name="T61" fmla="*/ 13277 h 14100"/>
                      <a:gd name="T62" fmla="*/ 38 w 16050"/>
                      <a:gd name="T63" fmla="*/ 13224 h 14100"/>
                      <a:gd name="T64" fmla="*/ 58 w 16050"/>
                      <a:gd name="T65" fmla="*/ 13172 h 14100"/>
                      <a:gd name="T66" fmla="*/ 7455 w 16050"/>
                      <a:gd name="T67" fmla="*/ 328 h 14100"/>
                      <a:gd name="T68" fmla="*/ 7535 w 16050"/>
                      <a:gd name="T69" fmla="*/ 216 h 14100"/>
                      <a:gd name="T70" fmla="*/ 7633 w 16050"/>
                      <a:gd name="T71" fmla="*/ 128 h 14100"/>
                      <a:gd name="T72" fmla="*/ 7742 w 16050"/>
                      <a:gd name="T73" fmla="*/ 62 h 14100"/>
                      <a:gd name="T74" fmla="*/ 7860 w 16050"/>
                      <a:gd name="T75" fmla="*/ 20 h 14100"/>
                      <a:gd name="T76" fmla="*/ 7984 w 16050"/>
                      <a:gd name="T77" fmla="*/ 1 h 14100"/>
                      <a:gd name="T78" fmla="*/ 8108 w 16050"/>
                      <a:gd name="T79" fmla="*/ 5 h 14100"/>
                      <a:gd name="T80" fmla="*/ 8230 w 16050"/>
                      <a:gd name="T81" fmla="*/ 32 h 14100"/>
                      <a:gd name="T82" fmla="*/ 8346 w 16050"/>
                      <a:gd name="T83" fmla="*/ 82 h 14100"/>
                      <a:gd name="T84" fmla="*/ 8451 w 16050"/>
                      <a:gd name="T85" fmla="*/ 155 h 14100"/>
                      <a:gd name="T86" fmla="*/ 8543 w 16050"/>
                      <a:gd name="T87" fmla="*/ 251 h 14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6050" h="14100">
                        <a:moveTo>
                          <a:pt x="8595" y="328"/>
                        </a:moveTo>
                        <a:lnTo>
                          <a:pt x="12277" y="6721"/>
                        </a:lnTo>
                        <a:lnTo>
                          <a:pt x="15984" y="13155"/>
                        </a:lnTo>
                        <a:lnTo>
                          <a:pt x="15992" y="13172"/>
                        </a:lnTo>
                        <a:lnTo>
                          <a:pt x="15999" y="13189"/>
                        </a:lnTo>
                        <a:lnTo>
                          <a:pt x="16006" y="13207"/>
                        </a:lnTo>
                        <a:lnTo>
                          <a:pt x="16012" y="13224"/>
                        </a:lnTo>
                        <a:lnTo>
                          <a:pt x="16018" y="13242"/>
                        </a:lnTo>
                        <a:lnTo>
                          <a:pt x="16024" y="13260"/>
                        </a:lnTo>
                        <a:lnTo>
                          <a:pt x="16029" y="13277"/>
                        </a:lnTo>
                        <a:lnTo>
                          <a:pt x="16033" y="13295"/>
                        </a:lnTo>
                        <a:lnTo>
                          <a:pt x="16037" y="13313"/>
                        </a:lnTo>
                        <a:lnTo>
                          <a:pt x="16041" y="13332"/>
                        </a:lnTo>
                        <a:lnTo>
                          <a:pt x="16043" y="13350"/>
                        </a:lnTo>
                        <a:lnTo>
                          <a:pt x="16046" y="13368"/>
                        </a:lnTo>
                        <a:lnTo>
                          <a:pt x="16048" y="13387"/>
                        </a:lnTo>
                        <a:lnTo>
                          <a:pt x="16049" y="13406"/>
                        </a:lnTo>
                        <a:lnTo>
                          <a:pt x="16050" y="13425"/>
                        </a:lnTo>
                        <a:lnTo>
                          <a:pt x="16050" y="13444"/>
                        </a:lnTo>
                        <a:lnTo>
                          <a:pt x="16049" y="13477"/>
                        </a:lnTo>
                        <a:lnTo>
                          <a:pt x="16047" y="13510"/>
                        </a:lnTo>
                        <a:lnTo>
                          <a:pt x="16042" y="13543"/>
                        </a:lnTo>
                        <a:lnTo>
                          <a:pt x="16037" y="13575"/>
                        </a:lnTo>
                        <a:lnTo>
                          <a:pt x="16029" y="13608"/>
                        </a:lnTo>
                        <a:lnTo>
                          <a:pt x="16021" y="13639"/>
                        </a:lnTo>
                        <a:lnTo>
                          <a:pt x="16010" y="13669"/>
                        </a:lnTo>
                        <a:lnTo>
                          <a:pt x="15999" y="13699"/>
                        </a:lnTo>
                        <a:lnTo>
                          <a:pt x="15986" y="13728"/>
                        </a:lnTo>
                        <a:lnTo>
                          <a:pt x="15971" y="13756"/>
                        </a:lnTo>
                        <a:lnTo>
                          <a:pt x="15955" y="13783"/>
                        </a:lnTo>
                        <a:lnTo>
                          <a:pt x="15938" y="13811"/>
                        </a:lnTo>
                        <a:lnTo>
                          <a:pt x="15920" y="13837"/>
                        </a:lnTo>
                        <a:lnTo>
                          <a:pt x="15901" y="13861"/>
                        </a:lnTo>
                        <a:lnTo>
                          <a:pt x="15879" y="13885"/>
                        </a:lnTo>
                        <a:lnTo>
                          <a:pt x="15858" y="13908"/>
                        </a:lnTo>
                        <a:lnTo>
                          <a:pt x="15835" y="13929"/>
                        </a:lnTo>
                        <a:lnTo>
                          <a:pt x="15811" y="13950"/>
                        </a:lnTo>
                        <a:lnTo>
                          <a:pt x="15787" y="13969"/>
                        </a:lnTo>
                        <a:lnTo>
                          <a:pt x="15761" y="13987"/>
                        </a:lnTo>
                        <a:lnTo>
                          <a:pt x="15734" y="14005"/>
                        </a:lnTo>
                        <a:lnTo>
                          <a:pt x="15707" y="14021"/>
                        </a:lnTo>
                        <a:lnTo>
                          <a:pt x="15679" y="14036"/>
                        </a:lnTo>
                        <a:lnTo>
                          <a:pt x="15650" y="14049"/>
                        </a:lnTo>
                        <a:lnTo>
                          <a:pt x="15620" y="14060"/>
                        </a:lnTo>
                        <a:lnTo>
                          <a:pt x="15590" y="14071"/>
                        </a:lnTo>
                        <a:lnTo>
                          <a:pt x="15558" y="14079"/>
                        </a:lnTo>
                        <a:lnTo>
                          <a:pt x="15526" y="14087"/>
                        </a:lnTo>
                        <a:lnTo>
                          <a:pt x="15494" y="14092"/>
                        </a:lnTo>
                        <a:lnTo>
                          <a:pt x="15461" y="14097"/>
                        </a:lnTo>
                        <a:lnTo>
                          <a:pt x="15428" y="14099"/>
                        </a:lnTo>
                        <a:lnTo>
                          <a:pt x="15395" y="14100"/>
                        </a:lnTo>
                        <a:lnTo>
                          <a:pt x="655" y="14100"/>
                        </a:lnTo>
                        <a:lnTo>
                          <a:pt x="622" y="14099"/>
                        </a:lnTo>
                        <a:lnTo>
                          <a:pt x="589" y="14097"/>
                        </a:lnTo>
                        <a:lnTo>
                          <a:pt x="556" y="14092"/>
                        </a:lnTo>
                        <a:lnTo>
                          <a:pt x="524" y="14087"/>
                        </a:lnTo>
                        <a:lnTo>
                          <a:pt x="492" y="14079"/>
                        </a:lnTo>
                        <a:lnTo>
                          <a:pt x="460" y="14071"/>
                        </a:lnTo>
                        <a:lnTo>
                          <a:pt x="430" y="14060"/>
                        </a:lnTo>
                        <a:lnTo>
                          <a:pt x="400" y="14049"/>
                        </a:lnTo>
                        <a:lnTo>
                          <a:pt x="371" y="14036"/>
                        </a:lnTo>
                        <a:lnTo>
                          <a:pt x="343" y="14021"/>
                        </a:lnTo>
                        <a:lnTo>
                          <a:pt x="316" y="14005"/>
                        </a:lnTo>
                        <a:lnTo>
                          <a:pt x="289" y="13987"/>
                        </a:lnTo>
                        <a:lnTo>
                          <a:pt x="263" y="13969"/>
                        </a:lnTo>
                        <a:lnTo>
                          <a:pt x="239" y="13950"/>
                        </a:lnTo>
                        <a:lnTo>
                          <a:pt x="215" y="13929"/>
                        </a:lnTo>
                        <a:lnTo>
                          <a:pt x="192" y="13908"/>
                        </a:lnTo>
                        <a:lnTo>
                          <a:pt x="171" y="13885"/>
                        </a:lnTo>
                        <a:lnTo>
                          <a:pt x="149" y="13861"/>
                        </a:lnTo>
                        <a:lnTo>
                          <a:pt x="130" y="13837"/>
                        </a:lnTo>
                        <a:lnTo>
                          <a:pt x="112" y="13811"/>
                        </a:lnTo>
                        <a:lnTo>
                          <a:pt x="95" y="13783"/>
                        </a:lnTo>
                        <a:lnTo>
                          <a:pt x="79" y="13756"/>
                        </a:lnTo>
                        <a:lnTo>
                          <a:pt x="64" y="13728"/>
                        </a:lnTo>
                        <a:lnTo>
                          <a:pt x="51" y="13699"/>
                        </a:lnTo>
                        <a:lnTo>
                          <a:pt x="40" y="13669"/>
                        </a:lnTo>
                        <a:lnTo>
                          <a:pt x="29" y="13639"/>
                        </a:lnTo>
                        <a:lnTo>
                          <a:pt x="21" y="13608"/>
                        </a:lnTo>
                        <a:lnTo>
                          <a:pt x="13" y="13575"/>
                        </a:lnTo>
                        <a:lnTo>
                          <a:pt x="8" y="13543"/>
                        </a:lnTo>
                        <a:lnTo>
                          <a:pt x="3" y="13510"/>
                        </a:lnTo>
                        <a:lnTo>
                          <a:pt x="1" y="13477"/>
                        </a:lnTo>
                        <a:lnTo>
                          <a:pt x="0" y="13444"/>
                        </a:lnTo>
                        <a:lnTo>
                          <a:pt x="0" y="13425"/>
                        </a:lnTo>
                        <a:lnTo>
                          <a:pt x="1" y="13406"/>
                        </a:lnTo>
                        <a:lnTo>
                          <a:pt x="2" y="13387"/>
                        </a:lnTo>
                        <a:lnTo>
                          <a:pt x="4" y="13368"/>
                        </a:lnTo>
                        <a:lnTo>
                          <a:pt x="7" y="13350"/>
                        </a:lnTo>
                        <a:lnTo>
                          <a:pt x="9" y="13332"/>
                        </a:lnTo>
                        <a:lnTo>
                          <a:pt x="13" y="13313"/>
                        </a:lnTo>
                        <a:lnTo>
                          <a:pt x="17" y="13295"/>
                        </a:lnTo>
                        <a:lnTo>
                          <a:pt x="21" y="13277"/>
                        </a:lnTo>
                        <a:lnTo>
                          <a:pt x="26" y="13260"/>
                        </a:lnTo>
                        <a:lnTo>
                          <a:pt x="32" y="13242"/>
                        </a:lnTo>
                        <a:lnTo>
                          <a:pt x="38" y="13224"/>
                        </a:lnTo>
                        <a:lnTo>
                          <a:pt x="44" y="13207"/>
                        </a:lnTo>
                        <a:lnTo>
                          <a:pt x="51" y="13189"/>
                        </a:lnTo>
                        <a:lnTo>
                          <a:pt x="58" y="13172"/>
                        </a:lnTo>
                        <a:lnTo>
                          <a:pt x="66" y="13155"/>
                        </a:lnTo>
                        <a:lnTo>
                          <a:pt x="3773" y="6721"/>
                        </a:lnTo>
                        <a:lnTo>
                          <a:pt x="7455" y="328"/>
                        </a:lnTo>
                        <a:lnTo>
                          <a:pt x="7480" y="288"/>
                        </a:lnTo>
                        <a:lnTo>
                          <a:pt x="7507" y="251"/>
                        </a:lnTo>
                        <a:lnTo>
                          <a:pt x="7535" y="216"/>
                        </a:lnTo>
                        <a:lnTo>
                          <a:pt x="7567" y="184"/>
                        </a:lnTo>
                        <a:lnTo>
                          <a:pt x="7599" y="155"/>
                        </a:lnTo>
                        <a:lnTo>
                          <a:pt x="7633" y="128"/>
                        </a:lnTo>
                        <a:lnTo>
                          <a:pt x="7668" y="104"/>
                        </a:lnTo>
                        <a:lnTo>
                          <a:pt x="7704" y="82"/>
                        </a:lnTo>
                        <a:lnTo>
                          <a:pt x="7742" y="62"/>
                        </a:lnTo>
                        <a:lnTo>
                          <a:pt x="7780" y="46"/>
                        </a:lnTo>
                        <a:lnTo>
                          <a:pt x="7820" y="32"/>
                        </a:lnTo>
                        <a:lnTo>
                          <a:pt x="7860" y="20"/>
                        </a:lnTo>
                        <a:lnTo>
                          <a:pt x="7901" y="11"/>
                        </a:lnTo>
                        <a:lnTo>
                          <a:pt x="7942" y="5"/>
                        </a:lnTo>
                        <a:lnTo>
                          <a:pt x="7984" y="1"/>
                        </a:lnTo>
                        <a:lnTo>
                          <a:pt x="8025" y="0"/>
                        </a:lnTo>
                        <a:lnTo>
                          <a:pt x="8066" y="1"/>
                        </a:lnTo>
                        <a:lnTo>
                          <a:pt x="8108" y="5"/>
                        </a:lnTo>
                        <a:lnTo>
                          <a:pt x="8149" y="11"/>
                        </a:lnTo>
                        <a:lnTo>
                          <a:pt x="8190" y="20"/>
                        </a:lnTo>
                        <a:lnTo>
                          <a:pt x="8230" y="32"/>
                        </a:lnTo>
                        <a:lnTo>
                          <a:pt x="8270" y="46"/>
                        </a:lnTo>
                        <a:lnTo>
                          <a:pt x="8308" y="62"/>
                        </a:lnTo>
                        <a:lnTo>
                          <a:pt x="8346" y="82"/>
                        </a:lnTo>
                        <a:lnTo>
                          <a:pt x="8382" y="104"/>
                        </a:lnTo>
                        <a:lnTo>
                          <a:pt x="8417" y="128"/>
                        </a:lnTo>
                        <a:lnTo>
                          <a:pt x="8451" y="155"/>
                        </a:lnTo>
                        <a:lnTo>
                          <a:pt x="8483" y="184"/>
                        </a:lnTo>
                        <a:lnTo>
                          <a:pt x="8515" y="216"/>
                        </a:lnTo>
                        <a:lnTo>
                          <a:pt x="8543" y="251"/>
                        </a:lnTo>
                        <a:lnTo>
                          <a:pt x="8570" y="288"/>
                        </a:lnTo>
                        <a:lnTo>
                          <a:pt x="8595" y="328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94" name="Freeform 6">
                    <a:extLst>
                      <a:ext uri="{FF2B5EF4-FFF2-40B4-BE49-F238E27FC236}">
                        <a16:creationId xmlns:a16="http://schemas.microsoft.com/office/drawing/2014/main" id="{06656607-28CD-F891-429B-01A887B8AF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5" y="2736"/>
                    <a:ext cx="309" cy="270"/>
                  </a:xfrm>
                  <a:custGeom>
                    <a:avLst/>
                    <a:gdLst>
                      <a:gd name="T0" fmla="*/ 25 w 15458"/>
                      <a:gd name="T1" fmla="*/ 13015 h 13508"/>
                      <a:gd name="T2" fmla="*/ 13 w 15458"/>
                      <a:gd name="T3" fmla="*/ 13051 h 13508"/>
                      <a:gd name="T4" fmla="*/ 5 w 15458"/>
                      <a:gd name="T5" fmla="*/ 13089 h 13508"/>
                      <a:gd name="T6" fmla="*/ 1 w 15458"/>
                      <a:gd name="T7" fmla="*/ 13128 h 13508"/>
                      <a:gd name="T8" fmla="*/ 1 w 15458"/>
                      <a:gd name="T9" fmla="*/ 13166 h 13508"/>
                      <a:gd name="T10" fmla="*/ 4 w 15458"/>
                      <a:gd name="T11" fmla="*/ 13202 h 13508"/>
                      <a:gd name="T12" fmla="*/ 12 w 15458"/>
                      <a:gd name="T13" fmla="*/ 13237 h 13508"/>
                      <a:gd name="T14" fmla="*/ 22 w 15458"/>
                      <a:gd name="T15" fmla="*/ 13271 h 13508"/>
                      <a:gd name="T16" fmla="*/ 36 w 15458"/>
                      <a:gd name="T17" fmla="*/ 13304 h 13508"/>
                      <a:gd name="T18" fmla="*/ 52 w 15458"/>
                      <a:gd name="T19" fmla="*/ 13334 h 13508"/>
                      <a:gd name="T20" fmla="*/ 71 w 15458"/>
                      <a:gd name="T21" fmla="*/ 13363 h 13508"/>
                      <a:gd name="T22" fmla="*/ 93 w 15458"/>
                      <a:gd name="T23" fmla="*/ 13389 h 13508"/>
                      <a:gd name="T24" fmla="*/ 118 w 15458"/>
                      <a:gd name="T25" fmla="*/ 13414 h 13508"/>
                      <a:gd name="T26" fmla="*/ 144 w 15458"/>
                      <a:gd name="T27" fmla="*/ 13436 h 13508"/>
                      <a:gd name="T28" fmla="*/ 173 w 15458"/>
                      <a:gd name="T29" fmla="*/ 13455 h 13508"/>
                      <a:gd name="T30" fmla="*/ 204 w 15458"/>
                      <a:gd name="T31" fmla="*/ 13471 h 13508"/>
                      <a:gd name="T32" fmla="*/ 236 w 15458"/>
                      <a:gd name="T33" fmla="*/ 13485 h 13508"/>
                      <a:gd name="T34" fmla="*/ 270 w 15458"/>
                      <a:gd name="T35" fmla="*/ 13495 h 13508"/>
                      <a:gd name="T36" fmla="*/ 305 w 15458"/>
                      <a:gd name="T37" fmla="*/ 13504 h 13508"/>
                      <a:gd name="T38" fmla="*/ 341 w 15458"/>
                      <a:gd name="T39" fmla="*/ 13507 h 13508"/>
                      <a:gd name="T40" fmla="*/ 15099 w 15458"/>
                      <a:gd name="T41" fmla="*/ 13508 h 13508"/>
                      <a:gd name="T42" fmla="*/ 15135 w 15458"/>
                      <a:gd name="T43" fmla="*/ 13506 h 13508"/>
                      <a:gd name="T44" fmla="*/ 15171 w 15458"/>
                      <a:gd name="T45" fmla="*/ 13499 h 13508"/>
                      <a:gd name="T46" fmla="*/ 15205 w 15458"/>
                      <a:gd name="T47" fmla="*/ 13491 h 13508"/>
                      <a:gd name="T48" fmla="*/ 15238 w 15458"/>
                      <a:gd name="T49" fmla="*/ 13479 h 13508"/>
                      <a:gd name="T50" fmla="*/ 15269 w 15458"/>
                      <a:gd name="T51" fmla="*/ 13463 h 13508"/>
                      <a:gd name="T52" fmla="*/ 15300 w 15458"/>
                      <a:gd name="T53" fmla="*/ 13446 h 13508"/>
                      <a:gd name="T54" fmla="*/ 15327 w 15458"/>
                      <a:gd name="T55" fmla="*/ 13425 h 13508"/>
                      <a:gd name="T56" fmla="*/ 15353 w 15458"/>
                      <a:gd name="T57" fmla="*/ 13402 h 13508"/>
                      <a:gd name="T58" fmla="*/ 15376 w 15458"/>
                      <a:gd name="T59" fmla="*/ 13376 h 13508"/>
                      <a:gd name="T60" fmla="*/ 15397 w 15458"/>
                      <a:gd name="T61" fmla="*/ 13349 h 13508"/>
                      <a:gd name="T62" fmla="*/ 15414 w 15458"/>
                      <a:gd name="T63" fmla="*/ 13319 h 13508"/>
                      <a:gd name="T64" fmla="*/ 15430 w 15458"/>
                      <a:gd name="T65" fmla="*/ 13287 h 13508"/>
                      <a:gd name="T66" fmla="*/ 15442 w 15458"/>
                      <a:gd name="T67" fmla="*/ 13254 h 13508"/>
                      <a:gd name="T68" fmla="*/ 15450 w 15458"/>
                      <a:gd name="T69" fmla="*/ 13220 h 13508"/>
                      <a:gd name="T70" fmla="*/ 15456 w 15458"/>
                      <a:gd name="T71" fmla="*/ 13184 h 13508"/>
                      <a:gd name="T72" fmla="*/ 15458 w 15458"/>
                      <a:gd name="T73" fmla="*/ 13148 h 13508"/>
                      <a:gd name="T74" fmla="*/ 15456 w 15458"/>
                      <a:gd name="T75" fmla="*/ 13109 h 13508"/>
                      <a:gd name="T76" fmla="*/ 15449 w 15458"/>
                      <a:gd name="T77" fmla="*/ 13070 h 13508"/>
                      <a:gd name="T78" fmla="*/ 15439 w 15458"/>
                      <a:gd name="T79" fmla="*/ 13033 h 13508"/>
                      <a:gd name="T80" fmla="*/ 15425 w 15458"/>
                      <a:gd name="T81" fmla="*/ 12997 h 13508"/>
                      <a:gd name="T82" fmla="*/ 8042 w 15458"/>
                      <a:gd name="T83" fmla="*/ 180 h 13508"/>
                      <a:gd name="T84" fmla="*/ 8014 w 15458"/>
                      <a:gd name="T85" fmla="*/ 138 h 13508"/>
                      <a:gd name="T86" fmla="*/ 7981 w 15458"/>
                      <a:gd name="T87" fmla="*/ 102 h 13508"/>
                      <a:gd name="T88" fmla="*/ 7945 w 15458"/>
                      <a:gd name="T89" fmla="*/ 71 h 13508"/>
                      <a:gd name="T90" fmla="*/ 7906 w 15458"/>
                      <a:gd name="T91" fmla="*/ 46 h 13508"/>
                      <a:gd name="T92" fmla="*/ 7863 w 15458"/>
                      <a:gd name="T93" fmla="*/ 26 h 13508"/>
                      <a:gd name="T94" fmla="*/ 7819 w 15458"/>
                      <a:gd name="T95" fmla="*/ 12 h 13508"/>
                      <a:gd name="T96" fmla="*/ 7774 w 15458"/>
                      <a:gd name="T97" fmla="*/ 3 h 13508"/>
                      <a:gd name="T98" fmla="*/ 7729 w 15458"/>
                      <a:gd name="T99" fmla="*/ 0 h 13508"/>
                      <a:gd name="T100" fmla="*/ 7684 w 15458"/>
                      <a:gd name="T101" fmla="*/ 3 h 13508"/>
                      <a:gd name="T102" fmla="*/ 7639 w 15458"/>
                      <a:gd name="T103" fmla="*/ 12 h 13508"/>
                      <a:gd name="T104" fmla="*/ 7595 w 15458"/>
                      <a:gd name="T105" fmla="*/ 26 h 13508"/>
                      <a:gd name="T106" fmla="*/ 7552 w 15458"/>
                      <a:gd name="T107" fmla="*/ 46 h 13508"/>
                      <a:gd name="T108" fmla="*/ 7513 w 15458"/>
                      <a:gd name="T109" fmla="*/ 71 h 13508"/>
                      <a:gd name="T110" fmla="*/ 7477 w 15458"/>
                      <a:gd name="T111" fmla="*/ 102 h 13508"/>
                      <a:gd name="T112" fmla="*/ 7444 w 15458"/>
                      <a:gd name="T113" fmla="*/ 138 h 13508"/>
                      <a:gd name="T114" fmla="*/ 7416 w 15458"/>
                      <a:gd name="T115" fmla="*/ 180 h 13508"/>
                      <a:gd name="T116" fmla="*/ 33 w 15458"/>
                      <a:gd name="T117" fmla="*/ 12997 h 135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5458" h="13508">
                        <a:moveTo>
                          <a:pt x="33" y="12997"/>
                        </a:moveTo>
                        <a:lnTo>
                          <a:pt x="25" y="13015"/>
                        </a:lnTo>
                        <a:lnTo>
                          <a:pt x="19" y="13033"/>
                        </a:lnTo>
                        <a:lnTo>
                          <a:pt x="13" y="13051"/>
                        </a:lnTo>
                        <a:lnTo>
                          <a:pt x="9" y="13070"/>
                        </a:lnTo>
                        <a:lnTo>
                          <a:pt x="5" y="13089"/>
                        </a:lnTo>
                        <a:lnTo>
                          <a:pt x="2" y="13109"/>
                        </a:lnTo>
                        <a:lnTo>
                          <a:pt x="1" y="13128"/>
                        </a:lnTo>
                        <a:lnTo>
                          <a:pt x="0" y="13148"/>
                        </a:lnTo>
                        <a:lnTo>
                          <a:pt x="1" y="13166"/>
                        </a:lnTo>
                        <a:lnTo>
                          <a:pt x="2" y="13184"/>
                        </a:lnTo>
                        <a:lnTo>
                          <a:pt x="4" y="13202"/>
                        </a:lnTo>
                        <a:lnTo>
                          <a:pt x="8" y="13220"/>
                        </a:lnTo>
                        <a:lnTo>
                          <a:pt x="12" y="13237"/>
                        </a:lnTo>
                        <a:lnTo>
                          <a:pt x="16" y="13254"/>
                        </a:lnTo>
                        <a:lnTo>
                          <a:pt x="22" y="13271"/>
                        </a:lnTo>
                        <a:lnTo>
                          <a:pt x="28" y="13287"/>
                        </a:lnTo>
                        <a:lnTo>
                          <a:pt x="36" y="13304"/>
                        </a:lnTo>
                        <a:lnTo>
                          <a:pt x="44" y="13319"/>
                        </a:lnTo>
                        <a:lnTo>
                          <a:pt x="52" y="13334"/>
                        </a:lnTo>
                        <a:lnTo>
                          <a:pt x="61" y="13349"/>
                        </a:lnTo>
                        <a:lnTo>
                          <a:pt x="71" y="13363"/>
                        </a:lnTo>
                        <a:lnTo>
                          <a:pt x="82" y="13376"/>
                        </a:lnTo>
                        <a:lnTo>
                          <a:pt x="93" y="13389"/>
                        </a:lnTo>
                        <a:lnTo>
                          <a:pt x="105" y="13402"/>
                        </a:lnTo>
                        <a:lnTo>
                          <a:pt x="118" y="13414"/>
                        </a:lnTo>
                        <a:lnTo>
                          <a:pt x="131" y="13425"/>
                        </a:lnTo>
                        <a:lnTo>
                          <a:pt x="144" y="13436"/>
                        </a:lnTo>
                        <a:lnTo>
                          <a:pt x="158" y="13446"/>
                        </a:lnTo>
                        <a:lnTo>
                          <a:pt x="173" y="13455"/>
                        </a:lnTo>
                        <a:lnTo>
                          <a:pt x="189" y="13463"/>
                        </a:lnTo>
                        <a:lnTo>
                          <a:pt x="204" y="13471"/>
                        </a:lnTo>
                        <a:lnTo>
                          <a:pt x="220" y="13479"/>
                        </a:lnTo>
                        <a:lnTo>
                          <a:pt x="236" y="13485"/>
                        </a:lnTo>
                        <a:lnTo>
                          <a:pt x="253" y="13491"/>
                        </a:lnTo>
                        <a:lnTo>
                          <a:pt x="270" y="13495"/>
                        </a:lnTo>
                        <a:lnTo>
                          <a:pt x="287" y="13499"/>
                        </a:lnTo>
                        <a:lnTo>
                          <a:pt x="305" y="13504"/>
                        </a:lnTo>
                        <a:lnTo>
                          <a:pt x="323" y="13506"/>
                        </a:lnTo>
                        <a:lnTo>
                          <a:pt x="341" y="13507"/>
                        </a:lnTo>
                        <a:lnTo>
                          <a:pt x="359" y="13508"/>
                        </a:lnTo>
                        <a:lnTo>
                          <a:pt x="15099" y="13508"/>
                        </a:lnTo>
                        <a:lnTo>
                          <a:pt x="15117" y="13507"/>
                        </a:lnTo>
                        <a:lnTo>
                          <a:pt x="15135" y="13506"/>
                        </a:lnTo>
                        <a:lnTo>
                          <a:pt x="15153" y="13504"/>
                        </a:lnTo>
                        <a:lnTo>
                          <a:pt x="15171" y="13499"/>
                        </a:lnTo>
                        <a:lnTo>
                          <a:pt x="15188" y="13495"/>
                        </a:lnTo>
                        <a:lnTo>
                          <a:pt x="15205" y="13491"/>
                        </a:lnTo>
                        <a:lnTo>
                          <a:pt x="15222" y="13485"/>
                        </a:lnTo>
                        <a:lnTo>
                          <a:pt x="15238" y="13479"/>
                        </a:lnTo>
                        <a:lnTo>
                          <a:pt x="15254" y="13471"/>
                        </a:lnTo>
                        <a:lnTo>
                          <a:pt x="15269" y="13463"/>
                        </a:lnTo>
                        <a:lnTo>
                          <a:pt x="15285" y="13455"/>
                        </a:lnTo>
                        <a:lnTo>
                          <a:pt x="15300" y="13446"/>
                        </a:lnTo>
                        <a:lnTo>
                          <a:pt x="15314" y="13436"/>
                        </a:lnTo>
                        <a:lnTo>
                          <a:pt x="15327" y="13425"/>
                        </a:lnTo>
                        <a:lnTo>
                          <a:pt x="15340" y="13414"/>
                        </a:lnTo>
                        <a:lnTo>
                          <a:pt x="15353" y="13402"/>
                        </a:lnTo>
                        <a:lnTo>
                          <a:pt x="15365" y="13389"/>
                        </a:lnTo>
                        <a:lnTo>
                          <a:pt x="15376" y="13376"/>
                        </a:lnTo>
                        <a:lnTo>
                          <a:pt x="15387" y="13363"/>
                        </a:lnTo>
                        <a:lnTo>
                          <a:pt x="15397" y="13349"/>
                        </a:lnTo>
                        <a:lnTo>
                          <a:pt x="15406" y="13334"/>
                        </a:lnTo>
                        <a:lnTo>
                          <a:pt x="15414" y="13319"/>
                        </a:lnTo>
                        <a:lnTo>
                          <a:pt x="15422" y="13304"/>
                        </a:lnTo>
                        <a:lnTo>
                          <a:pt x="15430" y="13287"/>
                        </a:lnTo>
                        <a:lnTo>
                          <a:pt x="15436" y="13271"/>
                        </a:lnTo>
                        <a:lnTo>
                          <a:pt x="15442" y="13254"/>
                        </a:lnTo>
                        <a:lnTo>
                          <a:pt x="15446" y="13237"/>
                        </a:lnTo>
                        <a:lnTo>
                          <a:pt x="15450" y="13220"/>
                        </a:lnTo>
                        <a:lnTo>
                          <a:pt x="15454" y="13202"/>
                        </a:lnTo>
                        <a:lnTo>
                          <a:pt x="15456" y="13184"/>
                        </a:lnTo>
                        <a:lnTo>
                          <a:pt x="15457" y="13166"/>
                        </a:lnTo>
                        <a:lnTo>
                          <a:pt x="15458" y="13148"/>
                        </a:lnTo>
                        <a:lnTo>
                          <a:pt x="15457" y="13128"/>
                        </a:lnTo>
                        <a:lnTo>
                          <a:pt x="15456" y="13109"/>
                        </a:lnTo>
                        <a:lnTo>
                          <a:pt x="15453" y="13089"/>
                        </a:lnTo>
                        <a:lnTo>
                          <a:pt x="15449" y="13070"/>
                        </a:lnTo>
                        <a:lnTo>
                          <a:pt x="15445" y="13051"/>
                        </a:lnTo>
                        <a:lnTo>
                          <a:pt x="15439" y="13033"/>
                        </a:lnTo>
                        <a:lnTo>
                          <a:pt x="15433" y="13015"/>
                        </a:lnTo>
                        <a:lnTo>
                          <a:pt x="15425" y="12997"/>
                        </a:lnTo>
                        <a:lnTo>
                          <a:pt x="11724" y="6573"/>
                        </a:lnTo>
                        <a:lnTo>
                          <a:pt x="8042" y="180"/>
                        </a:lnTo>
                        <a:lnTo>
                          <a:pt x="8028" y="158"/>
                        </a:lnTo>
                        <a:lnTo>
                          <a:pt x="8014" y="138"/>
                        </a:lnTo>
                        <a:lnTo>
                          <a:pt x="7998" y="119"/>
                        </a:lnTo>
                        <a:lnTo>
                          <a:pt x="7981" y="102"/>
                        </a:lnTo>
                        <a:lnTo>
                          <a:pt x="7964" y="86"/>
                        </a:lnTo>
                        <a:lnTo>
                          <a:pt x="7945" y="71"/>
                        </a:lnTo>
                        <a:lnTo>
                          <a:pt x="7926" y="58"/>
                        </a:lnTo>
                        <a:lnTo>
                          <a:pt x="7906" y="46"/>
                        </a:lnTo>
                        <a:lnTo>
                          <a:pt x="7884" y="35"/>
                        </a:lnTo>
                        <a:lnTo>
                          <a:pt x="7863" y="26"/>
                        </a:lnTo>
                        <a:lnTo>
                          <a:pt x="7841" y="18"/>
                        </a:lnTo>
                        <a:lnTo>
                          <a:pt x="7819" y="12"/>
                        </a:lnTo>
                        <a:lnTo>
                          <a:pt x="7797" y="7"/>
                        </a:lnTo>
                        <a:lnTo>
                          <a:pt x="7774" y="3"/>
                        </a:lnTo>
                        <a:lnTo>
                          <a:pt x="7752" y="1"/>
                        </a:lnTo>
                        <a:lnTo>
                          <a:pt x="7729" y="0"/>
                        </a:lnTo>
                        <a:lnTo>
                          <a:pt x="7706" y="1"/>
                        </a:lnTo>
                        <a:lnTo>
                          <a:pt x="7684" y="3"/>
                        </a:lnTo>
                        <a:lnTo>
                          <a:pt x="7661" y="7"/>
                        </a:lnTo>
                        <a:lnTo>
                          <a:pt x="7639" y="12"/>
                        </a:lnTo>
                        <a:lnTo>
                          <a:pt x="7617" y="18"/>
                        </a:lnTo>
                        <a:lnTo>
                          <a:pt x="7595" y="26"/>
                        </a:lnTo>
                        <a:lnTo>
                          <a:pt x="7574" y="35"/>
                        </a:lnTo>
                        <a:lnTo>
                          <a:pt x="7552" y="46"/>
                        </a:lnTo>
                        <a:lnTo>
                          <a:pt x="7532" y="58"/>
                        </a:lnTo>
                        <a:lnTo>
                          <a:pt x="7513" y="71"/>
                        </a:lnTo>
                        <a:lnTo>
                          <a:pt x="7494" y="86"/>
                        </a:lnTo>
                        <a:lnTo>
                          <a:pt x="7477" y="102"/>
                        </a:lnTo>
                        <a:lnTo>
                          <a:pt x="7460" y="119"/>
                        </a:lnTo>
                        <a:lnTo>
                          <a:pt x="7444" y="138"/>
                        </a:lnTo>
                        <a:lnTo>
                          <a:pt x="7430" y="158"/>
                        </a:lnTo>
                        <a:lnTo>
                          <a:pt x="7416" y="180"/>
                        </a:lnTo>
                        <a:lnTo>
                          <a:pt x="3734" y="6573"/>
                        </a:lnTo>
                        <a:lnTo>
                          <a:pt x="33" y="12997"/>
                        </a:ln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95" name="Freeform 7">
                    <a:extLst>
                      <a:ext uri="{FF2B5EF4-FFF2-40B4-BE49-F238E27FC236}">
                        <a16:creationId xmlns:a16="http://schemas.microsoft.com/office/drawing/2014/main" id="{42B9327F-326A-AF99-4CA4-4154A3AA1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1" y="2742"/>
                    <a:ext cx="297" cy="258"/>
                  </a:xfrm>
                  <a:custGeom>
                    <a:avLst/>
                    <a:gdLst>
                      <a:gd name="T0" fmla="*/ 3 w 14864"/>
                      <a:gd name="T1" fmla="*/ 12832 h 12913"/>
                      <a:gd name="T2" fmla="*/ 0 w 14864"/>
                      <a:gd name="T3" fmla="*/ 12841 h 12913"/>
                      <a:gd name="T4" fmla="*/ 0 w 14864"/>
                      <a:gd name="T5" fmla="*/ 12851 h 12913"/>
                      <a:gd name="T6" fmla="*/ 0 w 14864"/>
                      <a:gd name="T7" fmla="*/ 12857 h 12913"/>
                      <a:gd name="T8" fmla="*/ 1 w 14864"/>
                      <a:gd name="T9" fmla="*/ 12863 h 12913"/>
                      <a:gd name="T10" fmla="*/ 3 w 14864"/>
                      <a:gd name="T11" fmla="*/ 12869 h 12913"/>
                      <a:gd name="T12" fmla="*/ 5 w 14864"/>
                      <a:gd name="T13" fmla="*/ 12875 h 12913"/>
                      <a:gd name="T14" fmla="*/ 7 w 14864"/>
                      <a:gd name="T15" fmla="*/ 12881 h 12913"/>
                      <a:gd name="T16" fmla="*/ 10 w 14864"/>
                      <a:gd name="T17" fmla="*/ 12886 h 12913"/>
                      <a:gd name="T18" fmla="*/ 14 w 14864"/>
                      <a:gd name="T19" fmla="*/ 12891 h 12913"/>
                      <a:gd name="T20" fmla="*/ 18 w 14864"/>
                      <a:gd name="T21" fmla="*/ 12895 h 12913"/>
                      <a:gd name="T22" fmla="*/ 22 w 14864"/>
                      <a:gd name="T23" fmla="*/ 12899 h 12913"/>
                      <a:gd name="T24" fmla="*/ 27 w 14864"/>
                      <a:gd name="T25" fmla="*/ 12903 h 12913"/>
                      <a:gd name="T26" fmla="*/ 32 w 14864"/>
                      <a:gd name="T27" fmla="*/ 12906 h 12913"/>
                      <a:gd name="T28" fmla="*/ 38 w 14864"/>
                      <a:gd name="T29" fmla="*/ 12908 h 12913"/>
                      <a:gd name="T30" fmla="*/ 44 w 14864"/>
                      <a:gd name="T31" fmla="*/ 12910 h 12913"/>
                      <a:gd name="T32" fmla="*/ 50 w 14864"/>
                      <a:gd name="T33" fmla="*/ 12912 h 12913"/>
                      <a:gd name="T34" fmla="*/ 56 w 14864"/>
                      <a:gd name="T35" fmla="*/ 12913 h 12913"/>
                      <a:gd name="T36" fmla="*/ 62 w 14864"/>
                      <a:gd name="T37" fmla="*/ 12913 h 12913"/>
                      <a:gd name="T38" fmla="*/ 14802 w 14864"/>
                      <a:gd name="T39" fmla="*/ 12913 h 12913"/>
                      <a:gd name="T40" fmla="*/ 14808 w 14864"/>
                      <a:gd name="T41" fmla="*/ 12913 h 12913"/>
                      <a:gd name="T42" fmla="*/ 14814 w 14864"/>
                      <a:gd name="T43" fmla="*/ 12912 h 12913"/>
                      <a:gd name="T44" fmla="*/ 14820 w 14864"/>
                      <a:gd name="T45" fmla="*/ 12910 h 12913"/>
                      <a:gd name="T46" fmla="*/ 14826 w 14864"/>
                      <a:gd name="T47" fmla="*/ 12908 h 12913"/>
                      <a:gd name="T48" fmla="*/ 14832 w 14864"/>
                      <a:gd name="T49" fmla="*/ 12906 h 12913"/>
                      <a:gd name="T50" fmla="*/ 14837 w 14864"/>
                      <a:gd name="T51" fmla="*/ 12903 h 12913"/>
                      <a:gd name="T52" fmla="*/ 14842 w 14864"/>
                      <a:gd name="T53" fmla="*/ 12899 h 12913"/>
                      <a:gd name="T54" fmla="*/ 14846 w 14864"/>
                      <a:gd name="T55" fmla="*/ 12895 h 12913"/>
                      <a:gd name="T56" fmla="*/ 14850 w 14864"/>
                      <a:gd name="T57" fmla="*/ 12891 h 12913"/>
                      <a:gd name="T58" fmla="*/ 14854 w 14864"/>
                      <a:gd name="T59" fmla="*/ 12886 h 12913"/>
                      <a:gd name="T60" fmla="*/ 14857 w 14864"/>
                      <a:gd name="T61" fmla="*/ 12881 h 12913"/>
                      <a:gd name="T62" fmla="*/ 14859 w 14864"/>
                      <a:gd name="T63" fmla="*/ 12875 h 12913"/>
                      <a:gd name="T64" fmla="*/ 14861 w 14864"/>
                      <a:gd name="T65" fmla="*/ 12869 h 12913"/>
                      <a:gd name="T66" fmla="*/ 14863 w 14864"/>
                      <a:gd name="T67" fmla="*/ 12863 h 12913"/>
                      <a:gd name="T68" fmla="*/ 14864 w 14864"/>
                      <a:gd name="T69" fmla="*/ 12857 h 12913"/>
                      <a:gd name="T70" fmla="*/ 14864 w 14864"/>
                      <a:gd name="T71" fmla="*/ 12851 h 12913"/>
                      <a:gd name="T72" fmla="*/ 14864 w 14864"/>
                      <a:gd name="T73" fmla="*/ 12841 h 12913"/>
                      <a:gd name="T74" fmla="*/ 14861 w 14864"/>
                      <a:gd name="T75" fmla="*/ 12832 h 12913"/>
                      <a:gd name="T76" fmla="*/ 11171 w 14864"/>
                      <a:gd name="T77" fmla="*/ 6425 h 12913"/>
                      <a:gd name="T78" fmla="*/ 7488 w 14864"/>
                      <a:gd name="T79" fmla="*/ 31 h 12913"/>
                      <a:gd name="T80" fmla="*/ 7483 w 14864"/>
                      <a:gd name="T81" fmla="*/ 24 h 12913"/>
                      <a:gd name="T82" fmla="*/ 7477 w 14864"/>
                      <a:gd name="T83" fmla="*/ 18 h 12913"/>
                      <a:gd name="T84" fmla="*/ 7471 w 14864"/>
                      <a:gd name="T85" fmla="*/ 12 h 12913"/>
                      <a:gd name="T86" fmla="*/ 7464 w 14864"/>
                      <a:gd name="T87" fmla="*/ 8 h 12913"/>
                      <a:gd name="T88" fmla="*/ 7456 w 14864"/>
                      <a:gd name="T89" fmla="*/ 5 h 12913"/>
                      <a:gd name="T90" fmla="*/ 7448 w 14864"/>
                      <a:gd name="T91" fmla="*/ 2 h 12913"/>
                      <a:gd name="T92" fmla="*/ 7440 w 14864"/>
                      <a:gd name="T93" fmla="*/ 1 h 12913"/>
                      <a:gd name="T94" fmla="*/ 7432 w 14864"/>
                      <a:gd name="T95" fmla="*/ 0 h 12913"/>
                      <a:gd name="T96" fmla="*/ 7424 w 14864"/>
                      <a:gd name="T97" fmla="*/ 1 h 12913"/>
                      <a:gd name="T98" fmla="*/ 7416 w 14864"/>
                      <a:gd name="T99" fmla="*/ 2 h 12913"/>
                      <a:gd name="T100" fmla="*/ 7408 w 14864"/>
                      <a:gd name="T101" fmla="*/ 5 h 12913"/>
                      <a:gd name="T102" fmla="*/ 7400 w 14864"/>
                      <a:gd name="T103" fmla="*/ 8 h 12913"/>
                      <a:gd name="T104" fmla="*/ 7393 w 14864"/>
                      <a:gd name="T105" fmla="*/ 12 h 12913"/>
                      <a:gd name="T106" fmla="*/ 7387 w 14864"/>
                      <a:gd name="T107" fmla="*/ 18 h 12913"/>
                      <a:gd name="T108" fmla="*/ 7381 w 14864"/>
                      <a:gd name="T109" fmla="*/ 24 h 12913"/>
                      <a:gd name="T110" fmla="*/ 7376 w 14864"/>
                      <a:gd name="T111" fmla="*/ 31 h 12913"/>
                      <a:gd name="T112" fmla="*/ 3693 w 14864"/>
                      <a:gd name="T113" fmla="*/ 6425 h 12913"/>
                      <a:gd name="T114" fmla="*/ 3 w 14864"/>
                      <a:gd name="T115" fmla="*/ 12832 h 129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4864" h="12913">
                        <a:moveTo>
                          <a:pt x="3" y="12832"/>
                        </a:moveTo>
                        <a:lnTo>
                          <a:pt x="0" y="12841"/>
                        </a:lnTo>
                        <a:lnTo>
                          <a:pt x="0" y="12851"/>
                        </a:lnTo>
                        <a:lnTo>
                          <a:pt x="0" y="12857"/>
                        </a:lnTo>
                        <a:lnTo>
                          <a:pt x="1" y="12863"/>
                        </a:lnTo>
                        <a:lnTo>
                          <a:pt x="3" y="12869"/>
                        </a:lnTo>
                        <a:lnTo>
                          <a:pt x="5" y="12875"/>
                        </a:lnTo>
                        <a:lnTo>
                          <a:pt x="7" y="12881"/>
                        </a:lnTo>
                        <a:lnTo>
                          <a:pt x="10" y="12886"/>
                        </a:lnTo>
                        <a:lnTo>
                          <a:pt x="14" y="12891"/>
                        </a:lnTo>
                        <a:lnTo>
                          <a:pt x="18" y="12895"/>
                        </a:lnTo>
                        <a:lnTo>
                          <a:pt x="22" y="12899"/>
                        </a:lnTo>
                        <a:lnTo>
                          <a:pt x="27" y="12903"/>
                        </a:lnTo>
                        <a:lnTo>
                          <a:pt x="32" y="12906"/>
                        </a:lnTo>
                        <a:lnTo>
                          <a:pt x="38" y="12908"/>
                        </a:lnTo>
                        <a:lnTo>
                          <a:pt x="44" y="12910"/>
                        </a:lnTo>
                        <a:lnTo>
                          <a:pt x="50" y="12912"/>
                        </a:lnTo>
                        <a:lnTo>
                          <a:pt x="56" y="12913"/>
                        </a:lnTo>
                        <a:lnTo>
                          <a:pt x="62" y="12913"/>
                        </a:lnTo>
                        <a:lnTo>
                          <a:pt x="14802" y="12913"/>
                        </a:lnTo>
                        <a:lnTo>
                          <a:pt x="14808" y="12913"/>
                        </a:lnTo>
                        <a:lnTo>
                          <a:pt x="14814" y="12912"/>
                        </a:lnTo>
                        <a:lnTo>
                          <a:pt x="14820" y="12910"/>
                        </a:lnTo>
                        <a:lnTo>
                          <a:pt x="14826" y="12908"/>
                        </a:lnTo>
                        <a:lnTo>
                          <a:pt x="14832" y="12906"/>
                        </a:lnTo>
                        <a:lnTo>
                          <a:pt x="14837" y="12903"/>
                        </a:lnTo>
                        <a:lnTo>
                          <a:pt x="14842" y="12899"/>
                        </a:lnTo>
                        <a:lnTo>
                          <a:pt x="14846" y="12895"/>
                        </a:lnTo>
                        <a:lnTo>
                          <a:pt x="14850" y="12891"/>
                        </a:lnTo>
                        <a:lnTo>
                          <a:pt x="14854" y="12886"/>
                        </a:lnTo>
                        <a:lnTo>
                          <a:pt x="14857" y="12881"/>
                        </a:lnTo>
                        <a:lnTo>
                          <a:pt x="14859" y="12875"/>
                        </a:lnTo>
                        <a:lnTo>
                          <a:pt x="14861" y="12869"/>
                        </a:lnTo>
                        <a:lnTo>
                          <a:pt x="14863" y="12863"/>
                        </a:lnTo>
                        <a:lnTo>
                          <a:pt x="14864" y="12857"/>
                        </a:lnTo>
                        <a:lnTo>
                          <a:pt x="14864" y="12851"/>
                        </a:lnTo>
                        <a:lnTo>
                          <a:pt x="14864" y="12841"/>
                        </a:lnTo>
                        <a:lnTo>
                          <a:pt x="14861" y="12832"/>
                        </a:lnTo>
                        <a:lnTo>
                          <a:pt x="11171" y="6425"/>
                        </a:lnTo>
                        <a:lnTo>
                          <a:pt x="7488" y="31"/>
                        </a:lnTo>
                        <a:lnTo>
                          <a:pt x="7483" y="24"/>
                        </a:lnTo>
                        <a:lnTo>
                          <a:pt x="7477" y="18"/>
                        </a:lnTo>
                        <a:lnTo>
                          <a:pt x="7471" y="12"/>
                        </a:lnTo>
                        <a:lnTo>
                          <a:pt x="7464" y="8"/>
                        </a:lnTo>
                        <a:lnTo>
                          <a:pt x="7456" y="5"/>
                        </a:lnTo>
                        <a:lnTo>
                          <a:pt x="7448" y="2"/>
                        </a:lnTo>
                        <a:lnTo>
                          <a:pt x="7440" y="1"/>
                        </a:lnTo>
                        <a:lnTo>
                          <a:pt x="7432" y="0"/>
                        </a:lnTo>
                        <a:lnTo>
                          <a:pt x="7424" y="1"/>
                        </a:lnTo>
                        <a:lnTo>
                          <a:pt x="7416" y="2"/>
                        </a:lnTo>
                        <a:lnTo>
                          <a:pt x="7408" y="5"/>
                        </a:lnTo>
                        <a:lnTo>
                          <a:pt x="7400" y="8"/>
                        </a:lnTo>
                        <a:lnTo>
                          <a:pt x="7393" y="12"/>
                        </a:lnTo>
                        <a:lnTo>
                          <a:pt x="7387" y="18"/>
                        </a:lnTo>
                        <a:lnTo>
                          <a:pt x="7381" y="24"/>
                        </a:lnTo>
                        <a:lnTo>
                          <a:pt x="7376" y="31"/>
                        </a:lnTo>
                        <a:lnTo>
                          <a:pt x="3693" y="6425"/>
                        </a:lnTo>
                        <a:lnTo>
                          <a:pt x="3" y="12832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96" name="Freeform 8">
                    <a:extLst>
                      <a:ext uri="{FF2B5EF4-FFF2-40B4-BE49-F238E27FC236}">
                        <a16:creationId xmlns:a16="http://schemas.microsoft.com/office/drawing/2014/main" id="{264AB5F2-BD98-A91E-9808-8ADA12194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6" y="2759"/>
                    <a:ext cx="267" cy="232"/>
                  </a:xfrm>
                  <a:custGeom>
                    <a:avLst/>
                    <a:gdLst>
                      <a:gd name="T0" fmla="*/ 0 w 13322"/>
                      <a:gd name="T1" fmla="*/ 11563 h 11563"/>
                      <a:gd name="T2" fmla="*/ 13322 w 13322"/>
                      <a:gd name="T3" fmla="*/ 11563 h 11563"/>
                      <a:gd name="T4" fmla="*/ 9991 w 13322"/>
                      <a:gd name="T5" fmla="*/ 5783 h 11563"/>
                      <a:gd name="T6" fmla="*/ 6661 w 13322"/>
                      <a:gd name="T7" fmla="*/ 0 h 11563"/>
                      <a:gd name="T8" fmla="*/ 3331 w 13322"/>
                      <a:gd name="T9" fmla="*/ 5783 h 11563"/>
                      <a:gd name="T10" fmla="*/ 0 w 13322"/>
                      <a:gd name="T11" fmla="*/ 11563 h 115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22" h="11563">
                        <a:moveTo>
                          <a:pt x="0" y="11563"/>
                        </a:moveTo>
                        <a:lnTo>
                          <a:pt x="13322" y="11563"/>
                        </a:lnTo>
                        <a:lnTo>
                          <a:pt x="9991" y="5783"/>
                        </a:lnTo>
                        <a:lnTo>
                          <a:pt x="6661" y="0"/>
                        </a:lnTo>
                        <a:lnTo>
                          <a:pt x="3331" y="5783"/>
                        </a:lnTo>
                        <a:lnTo>
                          <a:pt x="0" y="11563"/>
                        </a:lnTo>
                        <a:close/>
                      </a:path>
                    </a:pathLst>
                  </a:custGeom>
                  <a:solidFill>
                    <a:srgbClr val="FDC7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491" name="Imagen 490">
                  <a:extLst>
                    <a:ext uri="{FF2B5EF4-FFF2-40B4-BE49-F238E27FC236}">
                      <a16:creationId xmlns:a16="http://schemas.microsoft.com/office/drawing/2014/main" id="{88E81EE8-6E92-8C9F-5AD3-42C5518C63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7735" t="25951" r="15761" b="33515"/>
                <a:stretch/>
              </p:blipFill>
              <p:spPr>
                <a:xfrm>
                  <a:off x="3730464" y="3899400"/>
                  <a:ext cx="153405" cy="63363"/>
                </a:xfrm>
                <a:prstGeom prst="rect">
                  <a:avLst/>
                </a:prstGeom>
              </p:spPr>
            </p:pic>
          </p:grpSp>
          <p:grpSp>
            <p:nvGrpSpPr>
              <p:cNvPr id="774" name="Grupo 773">
                <a:extLst>
                  <a:ext uri="{FF2B5EF4-FFF2-40B4-BE49-F238E27FC236}">
                    <a16:creationId xmlns:a16="http://schemas.microsoft.com/office/drawing/2014/main" id="{5088170E-0CF9-76D1-32A1-C089168B7437}"/>
                  </a:ext>
                </a:extLst>
              </p:cNvPr>
              <p:cNvGrpSpPr/>
              <p:nvPr/>
            </p:nvGrpSpPr>
            <p:grpSpPr>
              <a:xfrm>
                <a:off x="2486377" y="4428880"/>
                <a:ext cx="237370" cy="208531"/>
                <a:chOff x="2549530" y="4369325"/>
                <a:chExt cx="237370" cy="208531"/>
              </a:xfrm>
            </p:grpSpPr>
            <p:grpSp>
              <p:nvGrpSpPr>
                <p:cNvPr id="498" name="Group 4">
                  <a:extLst>
                    <a:ext uri="{FF2B5EF4-FFF2-40B4-BE49-F238E27FC236}">
                      <a16:creationId xmlns:a16="http://schemas.microsoft.com/office/drawing/2014/main" id="{9762B73B-A6A1-5F5E-2E7C-B7796BB2B1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549530" y="4369325"/>
                  <a:ext cx="237370" cy="208531"/>
                  <a:chOff x="4199" y="2730"/>
                  <a:chExt cx="321" cy="282"/>
                </a:xfrm>
              </p:grpSpPr>
              <p:sp>
                <p:nvSpPr>
                  <p:cNvPr id="500" name="AutoShape 3">
                    <a:extLst>
                      <a:ext uri="{FF2B5EF4-FFF2-40B4-BE49-F238E27FC236}">
                        <a16:creationId xmlns:a16="http://schemas.microsoft.com/office/drawing/2014/main" id="{3089E3FC-A047-F6A6-D59F-A93A08F872C9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01" name="Freeform 5">
                    <a:extLst>
                      <a:ext uri="{FF2B5EF4-FFF2-40B4-BE49-F238E27FC236}">
                        <a16:creationId xmlns:a16="http://schemas.microsoft.com/office/drawing/2014/main" id="{A74F43DD-CBD2-162C-4939-B2F7EA5913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custGeom>
                    <a:avLst/>
                    <a:gdLst>
                      <a:gd name="T0" fmla="*/ 15984 w 16050"/>
                      <a:gd name="T1" fmla="*/ 13155 h 14100"/>
                      <a:gd name="T2" fmla="*/ 16006 w 16050"/>
                      <a:gd name="T3" fmla="*/ 13207 h 14100"/>
                      <a:gd name="T4" fmla="*/ 16024 w 16050"/>
                      <a:gd name="T5" fmla="*/ 13260 h 14100"/>
                      <a:gd name="T6" fmla="*/ 16037 w 16050"/>
                      <a:gd name="T7" fmla="*/ 13313 h 14100"/>
                      <a:gd name="T8" fmla="*/ 16046 w 16050"/>
                      <a:gd name="T9" fmla="*/ 13368 h 14100"/>
                      <a:gd name="T10" fmla="*/ 16050 w 16050"/>
                      <a:gd name="T11" fmla="*/ 13425 h 14100"/>
                      <a:gd name="T12" fmla="*/ 16047 w 16050"/>
                      <a:gd name="T13" fmla="*/ 13510 h 14100"/>
                      <a:gd name="T14" fmla="*/ 16029 w 16050"/>
                      <a:gd name="T15" fmla="*/ 13608 h 14100"/>
                      <a:gd name="T16" fmla="*/ 15999 w 16050"/>
                      <a:gd name="T17" fmla="*/ 13699 h 14100"/>
                      <a:gd name="T18" fmla="*/ 15955 w 16050"/>
                      <a:gd name="T19" fmla="*/ 13783 h 14100"/>
                      <a:gd name="T20" fmla="*/ 15901 w 16050"/>
                      <a:gd name="T21" fmla="*/ 13861 h 14100"/>
                      <a:gd name="T22" fmla="*/ 15835 w 16050"/>
                      <a:gd name="T23" fmla="*/ 13929 h 14100"/>
                      <a:gd name="T24" fmla="*/ 15761 w 16050"/>
                      <a:gd name="T25" fmla="*/ 13987 h 14100"/>
                      <a:gd name="T26" fmla="*/ 15679 w 16050"/>
                      <a:gd name="T27" fmla="*/ 14036 h 14100"/>
                      <a:gd name="T28" fmla="*/ 15590 w 16050"/>
                      <a:gd name="T29" fmla="*/ 14071 h 14100"/>
                      <a:gd name="T30" fmla="*/ 15494 w 16050"/>
                      <a:gd name="T31" fmla="*/ 14092 h 14100"/>
                      <a:gd name="T32" fmla="*/ 15395 w 16050"/>
                      <a:gd name="T33" fmla="*/ 14100 h 14100"/>
                      <a:gd name="T34" fmla="*/ 589 w 16050"/>
                      <a:gd name="T35" fmla="*/ 14097 h 14100"/>
                      <a:gd name="T36" fmla="*/ 492 w 16050"/>
                      <a:gd name="T37" fmla="*/ 14079 h 14100"/>
                      <a:gd name="T38" fmla="*/ 400 w 16050"/>
                      <a:gd name="T39" fmla="*/ 14049 h 14100"/>
                      <a:gd name="T40" fmla="*/ 316 w 16050"/>
                      <a:gd name="T41" fmla="*/ 14005 h 14100"/>
                      <a:gd name="T42" fmla="*/ 239 w 16050"/>
                      <a:gd name="T43" fmla="*/ 13950 h 14100"/>
                      <a:gd name="T44" fmla="*/ 171 w 16050"/>
                      <a:gd name="T45" fmla="*/ 13885 h 14100"/>
                      <a:gd name="T46" fmla="*/ 112 w 16050"/>
                      <a:gd name="T47" fmla="*/ 13811 h 14100"/>
                      <a:gd name="T48" fmla="*/ 64 w 16050"/>
                      <a:gd name="T49" fmla="*/ 13728 h 14100"/>
                      <a:gd name="T50" fmla="*/ 29 w 16050"/>
                      <a:gd name="T51" fmla="*/ 13639 h 14100"/>
                      <a:gd name="T52" fmla="*/ 8 w 16050"/>
                      <a:gd name="T53" fmla="*/ 13543 h 14100"/>
                      <a:gd name="T54" fmla="*/ 0 w 16050"/>
                      <a:gd name="T55" fmla="*/ 13444 h 14100"/>
                      <a:gd name="T56" fmla="*/ 2 w 16050"/>
                      <a:gd name="T57" fmla="*/ 13387 h 14100"/>
                      <a:gd name="T58" fmla="*/ 9 w 16050"/>
                      <a:gd name="T59" fmla="*/ 13332 h 14100"/>
                      <a:gd name="T60" fmla="*/ 21 w 16050"/>
                      <a:gd name="T61" fmla="*/ 13277 h 14100"/>
                      <a:gd name="T62" fmla="*/ 38 w 16050"/>
                      <a:gd name="T63" fmla="*/ 13224 h 14100"/>
                      <a:gd name="T64" fmla="*/ 58 w 16050"/>
                      <a:gd name="T65" fmla="*/ 13172 h 14100"/>
                      <a:gd name="T66" fmla="*/ 7455 w 16050"/>
                      <a:gd name="T67" fmla="*/ 328 h 14100"/>
                      <a:gd name="T68" fmla="*/ 7535 w 16050"/>
                      <a:gd name="T69" fmla="*/ 216 h 14100"/>
                      <a:gd name="T70" fmla="*/ 7633 w 16050"/>
                      <a:gd name="T71" fmla="*/ 128 h 14100"/>
                      <a:gd name="T72" fmla="*/ 7742 w 16050"/>
                      <a:gd name="T73" fmla="*/ 62 h 14100"/>
                      <a:gd name="T74" fmla="*/ 7860 w 16050"/>
                      <a:gd name="T75" fmla="*/ 20 h 14100"/>
                      <a:gd name="T76" fmla="*/ 7984 w 16050"/>
                      <a:gd name="T77" fmla="*/ 1 h 14100"/>
                      <a:gd name="T78" fmla="*/ 8108 w 16050"/>
                      <a:gd name="T79" fmla="*/ 5 h 14100"/>
                      <a:gd name="T80" fmla="*/ 8230 w 16050"/>
                      <a:gd name="T81" fmla="*/ 32 h 14100"/>
                      <a:gd name="T82" fmla="*/ 8346 w 16050"/>
                      <a:gd name="T83" fmla="*/ 82 h 14100"/>
                      <a:gd name="T84" fmla="*/ 8451 w 16050"/>
                      <a:gd name="T85" fmla="*/ 155 h 14100"/>
                      <a:gd name="T86" fmla="*/ 8543 w 16050"/>
                      <a:gd name="T87" fmla="*/ 251 h 14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6050" h="14100">
                        <a:moveTo>
                          <a:pt x="8595" y="328"/>
                        </a:moveTo>
                        <a:lnTo>
                          <a:pt x="12277" y="6721"/>
                        </a:lnTo>
                        <a:lnTo>
                          <a:pt x="15984" y="13155"/>
                        </a:lnTo>
                        <a:lnTo>
                          <a:pt x="15992" y="13172"/>
                        </a:lnTo>
                        <a:lnTo>
                          <a:pt x="15999" y="13189"/>
                        </a:lnTo>
                        <a:lnTo>
                          <a:pt x="16006" y="13207"/>
                        </a:lnTo>
                        <a:lnTo>
                          <a:pt x="16012" y="13224"/>
                        </a:lnTo>
                        <a:lnTo>
                          <a:pt x="16018" y="13242"/>
                        </a:lnTo>
                        <a:lnTo>
                          <a:pt x="16024" y="13260"/>
                        </a:lnTo>
                        <a:lnTo>
                          <a:pt x="16029" y="13277"/>
                        </a:lnTo>
                        <a:lnTo>
                          <a:pt x="16033" y="13295"/>
                        </a:lnTo>
                        <a:lnTo>
                          <a:pt x="16037" y="13313"/>
                        </a:lnTo>
                        <a:lnTo>
                          <a:pt x="16041" y="13332"/>
                        </a:lnTo>
                        <a:lnTo>
                          <a:pt x="16043" y="13350"/>
                        </a:lnTo>
                        <a:lnTo>
                          <a:pt x="16046" y="13368"/>
                        </a:lnTo>
                        <a:lnTo>
                          <a:pt x="16048" y="13387"/>
                        </a:lnTo>
                        <a:lnTo>
                          <a:pt x="16049" y="13406"/>
                        </a:lnTo>
                        <a:lnTo>
                          <a:pt x="16050" y="13425"/>
                        </a:lnTo>
                        <a:lnTo>
                          <a:pt x="16050" y="13444"/>
                        </a:lnTo>
                        <a:lnTo>
                          <a:pt x="16049" y="13477"/>
                        </a:lnTo>
                        <a:lnTo>
                          <a:pt x="16047" y="13510"/>
                        </a:lnTo>
                        <a:lnTo>
                          <a:pt x="16042" y="13543"/>
                        </a:lnTo>
                        <a:lnTo>
                          <a:pt x="16037" y="13575"/>
                        </a:lnTo>
                        <a:lnTo>
                          <a:pt x="16029" y="13608"/>
                        </a:lnTo>
                        <a:lnTo>
                          <a:pt x="16021" y="13639"/>
                        </a:lnTo>
                        <a:lnTo>
                          <a:pt x="16010" y="13669"/>
                        </a:lnTo>
                        <a:lnTo>
                          <a:pt x="15999" y="13699"/>
                        </a:lnTo>
                        <a:lnTo>
                          <a:pt x="15986" y="13728"/>
                        </a:lnTo>
                        <a:lnTo>
                          <a:pt x="15971" y="13756"/>
                        </a:lnTo>
                        <a:lnTo>
                          <a:pt x="15955" y="13783"/>
                        </a:lnTo>
                        <a:lnTo>
                          <a:pt x="15938" y="13811"/>
                        </a:lnTo>
                        <a:lnTo>
                          <a:pt x="15920" y="13837"/>
                        </a:lnTo>
                        <a:lnTo>
                          <a:pt x="15901" y="13861"/>
                        </a:lnTo>
                        <a:lnTo>
                          <a:pt x="15879" y="13885"/>
                        </a:lnTo>
                        <a:lnTo>
                          <a:pt x="15858" y="13908"/>
                        </a:lnTo>
                        <a:lnTo>
                          <a:pt x="15835" y="13929"/>
                        </a:lnTo>
                        <a:lnTo>
                          <a:pt x="15811" y="13950"/>
                        </a:lnTo>
                        <a:lnTo>
                          <a:pt x="15787" y="13969"/>
                        </a:lnTo>
                        <a:lnTo>
                          <a:pt x="15761" y="13987"/>
                        </a:lnTo>
                        <a:lnTo>
                          <a:pt x="15734" y="14005"/>
                        </a:lnTo>
                        <a:lnTo>
                          <a:pt x="15707" y="14021"/>
                        </a:lnTo>
                        <a:lnTo>
                          <a:pt x="15679" y="14036"/>
                        </a:lnTo>
                        <a:lnTo>
                          <a:pt x="15650" y="14049"/>
                        </a:lnTo>
                        <a:lnTo>
                          <a:pt x="15620" y="14060"/>
                        </a:lnTo>
                        <a:lnTo>
                          <a:pt x="15590" y="14071"/>
                        </a:lnTo>
                        <a:lnTo>
                          <a:pt x="15558" y="14079"/>
                        </a:lnTo>
                        <a:lnTo>
                          <a:pt x="15526" y="14087"/>
                        </a:lnTo>
                        <a:lnTo>
                          <a:pt x="15494" y="14092"/>
                        </a:lnTo>
                        <a:lnTo>
                          <a:pt x="15461" y="14097"/>
                        </a:lnTo>
                        <a:lnTo>
                          <a:pt x="15428" y="14099"/>
                        </a:lnTo>
                        <a:lnTo>
                          <a:pt x="15395" y="14100"/>
                        </a:lnTo>
                        <a:lnTo>
                          <a:pt x="655" y="14100"/>
                        </a:lnTo>
                        <a:lnTo>
                          <a:pt x="622" y="14099"/>
                        </a:lnTo>
                        <a:lnTo>
                          <a:pt x="589" y="14097"/>
                        </a:lnTo>
                        <a:lnTo>
                          <a:pt x="556" y="14092"/>
                        </a:lnTo>
                        <a:lnTo>
                          <a:pt x="524" y="14087"/>
                        </a:lnTo>
                        <a:lnTo>
                          <a:pt x="492" y="14079"/>
                        </a:lnTo>
                        <a:lnTo>
                          <a:pt x="460" y="14071"/>
                        </a:lnTo>
                        <a:lnTo>
                          <a:pt x="430" y="14060"/>
                        </a:lnTo>
                        <a:lnTo>
                          <a:pt x="400" y="14049"/>
                        </a:lnTo>
                        <a:lnTo>
                          <a:pt x="371" y="14036"/>
                        </a:lnTo>
                        <a:lnTo>
                          <a:pt x="343" y="14021"/>
                        </a:lnTo>
                        <a:lnTo>
                          <a:pt x="316" y="14005"/>
                        </a:lnTo>
                        <a:lnTo>
                          <a:pt x="289" y="13987"/>
                        </a:lnTo>
                        <a:lnTo>
                          <a:pt x="263" y="13969"/>
                        </a:lnTo>
                        <a:lnTo>
                          <a:pt x="239" y="13950"/>
                        </a:lnTo>
                        <a:lnTo>
                          <a:pt x="215" y="13929"/>
                        </a:lnTo>
                        <a:lnTo>
                          <a:pt x="192" y="13908"/>
                        </a:lnTo>
                        <a:lnTo>
                          <a:pt x="171" y="13885"/>
                        </a:lnTo>
                        <a:lnTo>
                          <a:pt x="149" y="13861"/>
                        </a:lnTo>
                        <a:lnTo>
                          <a:pt x="130" y="13837"/>
                        </a:lnTo>
                        <a:lnTo>
                          <a:pt x="112" y="13811"/>
                        </a:lnTo>
                        <a:lnTo>
                          <a:pt x="95" y="13783"/>
                        </a:lnTo>
                        <a:lnTo>
                          <a:pt x="79" y="13756"/>
                        </a:lnTo>
                        <a:lnTo>
                          <a:pt x="64" y="13728"/>
                        </a:lnTo>
                        <a:lnTo>
                          <a:pt x="51" y="13699"/>
                        </a:lnTo>
                        <a:lnTo>
                          <a:pt x="40" y="13669"/>
                        </a:lnTo>
                        <a:lnTo>
                          <a:pt x="29" y="13639"/>
                        </a:lnTo>
                        <a:lnTo>
                          <a:pt x="21" y="13608"/>
                        </a:lnTo>
                        <a:lnTo>
                          <a:pt x="13" y="13575"/>
                        </a:lnTo>
                        <a:lnTo>
                          <a:pt x="8" y="13543"/>
                        </a:lnTo>
                        <a:lnTo>
                          <a:pt x="3" y="13510"/>
                        </a:lnTo>
                        <a:lnTo>
                          <a:pt x="1" y="13477"/>
                        </a:lnTo>
                        <a:lnTo>
                          <a:pt x="0" y="13444"/>
                        </a:lnTo>
                        <a:lnTo>
                          <a:pt x="0" y="13425"/>
                        </a:lnTo>
                        <a:lnTo>
                          <a:pt x="1" y="13406"/>
                        </a:lnTo>
                        <a:lnTo>
                          <a:pt x="2" y="13387"/>
                        </a:lnTo>
                        <a:lnTo>
                          <a:pt x="4" y="13368"/>
                        </a:lnTo>
                        <a:lnTo>
                          <a:pt x="7" y="13350"/>
                        </a:lnTo>
                        <a:lnTo>
                          <a:pt x="9" y="13332"/>
                        </a:lnTo>
                        <a:lnTo>
                          <a:pt x="13" y="13313"/>
                        </a:lnTo>
                        <a:lnTo>
                          <a:pt x="17" y="13295"/>
                        </a:lnTo>
                        <a:lnTo>
                          <a:pt x="21" y="13277"/>
                        </a:lnTo>
                        <a:lnTo>
                          <a:pt x="26" y="13260"/>
                        </a:lnTo>
                        <a:lnTo>
                          <a:pt x="32" y="13242"/>
                        </a:lnTo>
                        <a:lnTo>
                          <a:pt x="38" y="13224"/>
                        </a:lnTo>
                        <a:lnTo>
                          <a:pt x="44" y="13207"/>
                        </a:lnTo>
                        <a:lnTo>
                          <a:pt x="51" y="13189"/>
                        </a:lnTo>
                        <a:lnTo>
                          <a:pt x="58" y="13172"/>
                        </a:lnTo>
                        <a:lnTo>
                          <a:pt x="66" y="13155"/>
                        </a:lnTo>
                        <a:lnTo>
                          <a:pt x="3773" y="6721"/>
                        </a:lnTo>
                        <a:lnTo>
                          <a:pt x="7455" y="328"/>
                        </a:lnTo>
                        <a:lnTo>
                          <a:pt x="7480" y="288"/>
                        </a:lnTo>
                        <a:lnTo>
                          <a:pt x="7507" y="251"/>
                        </a:lnTo>
                        <a:lnTo>
                          <a:pt x="7535" y="216"/>
                        </a:lnTo>
                        <a:lnTo>
                          <a:pt x="7567" y="184"/>
                        </a:lnTo>
                        <a:lnTo>
                          <a:pt x="7599" y="155"/>
                        </a:lnTo>
                        <a:lnTo>
                          <a:pt x="7633" y="128"/>
                        </a:lnTo>
                        <a:lnTo>
                          <a:pt x="7668" y="104"/>
                        </a:lnTo>
                        <a:lnTo>
                          <a:pt x="7704" y="82"/>
                        </a:lnTo>
                        <a:lnTo>
                          <a:pt x="7742" y="62"/>
                        </a:lnTo>
                        <a:lnTo>
                          <a:pt x="7780" y="46"/>
                        </a:lnTo>
                        <a:lnTo>
                          <a:pt x="7820" y="32"/>
                        </a:lnTo>
                        <a:lnTo>
                          <a:pt x="7860" y="20"/>
                        </a:lnTo>
                        <a:lnTo>
                          <a:pt x="7901" y="11"/>
                        </a:lnTo>
                        <a:lnTo>
                          <a:pt x="7942" y="5"/>
                        </a:lnTo>
                        <a:lnTo>
                          <a:pt x="7984" y="1"/>
                        </a:lnTo>
                        <a:lnTo>
                          <a:pt x="8025" y="0"/>
                        </a:lnTo>
                        <a:lnTo>
                          <a:pt x="8066" y="1"/>
                        </a:lnTo>
                        <a:lnTo>
                          <a:pt x="8108" y="5"/>
                        </a:lnTo>
                        <a:lnTo>
                          <a:pt x="8149" y="11"/>
                        </a:lnTo>
                        <a:lnTo>
                          <a:pt x="8190" y="20"/>
                        </a:lnTo>
                        <a:lnTo>
                          <a:pt x="8230" y="32"/>
                        </a:lnTo>
                        <a:lnTo>
                          <a:pt x="8270" y="46"/>
                        </a:lnTo>
                        <a:lnTo>
                          <a:pt x="8308" y="62"/>
                        </a:lnTo>
                        <a:lnTo>
                          <a:pt x="8346" y="82"/>
                        </a:lnTo>
                        <a:lnTo>
                          <a:pt x="8382" y="104"/>
                        </a:lnTo>
                        <a:lnTo>
                          <a:pt x="8417" y="128"/>
                        </a:lnTo>
                        <a:lnTo>
                          <a:pt x="8451" y="155"/>
                        </a:lnTo>
                        <a:lnTo>
                          <a:pt x="8483" y="184"/>
                        </a:lnTo>
                        <a:lnTo>
                          <a:pt x="8515" y="216"/>
                        </a:lnTo>
                        <a:lnTo>
                          <a:pt x="8543" y="251"/>
                        </a:lnTo>
                        <a:lnTo>
                          <a:pt x="8570" y="288"/>
                        </a:lnTo>
                        <a:lnTo>
                          <a:pt x="8595" y="328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02" name="Freeform 6">
                    <a:extLst>
                      <a:ext uri="{FF2B5EF4-FFF2-40B4-BE49-F238E27FC236}">
                        <a16:creationId xmlns:a16="http://schemas.microsoft.com/office/drawing/2014/main" id="{488A0C42-D7BF-C537-587D-D38064BE5C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5" y="2736"/>
                    <a:ext cx="309" cy="270"/>
                  </a:xfrm>
                  <a:custGeom>
                    <a:avLst/>
                    <a:gdLst>
                      <a:gd name="T0" fmla="*/ 25 w 15458"/>
                      <a:gd name="T1" fmla="*/ 13015 h 13508"/>
                      <a:gd name="T2" fmla="*/ 13 w 15458"/>
                      <a:gd name="T3" fmla="*/ 13051 h 13508"/>
                      <a:gd name="T4" fmla="*/ 5 w 15458"/>
                      <a:gd name="T5" fmla="*/ 13089 h 13508"/>
                      <a:gd name="T6" fmla="*/ 1 w 15458"/>
                      <a:gd name="T7" fmla="*/ 13128 h 13508"/>
                      <a:gd name="T8" fmla="*/ 1 w 15458"/>
                      <a:gd name="T9" fmla="*/ 13166 h 13508"/>
                      <a:gd name="T10" fmla="*/ 4 w 15458"/>
                      <a:gd name="T11" fmla="*/ 13202 h 13508"/>
                      <a:gd name="T12" fmla="*/ 12 w 15458"/>
                      <a:gd name="T13" fmla="*/ 13237 h 13508"/>
                      <a:gd name="T14" fmla="*/ 22 w 15458"/>
                      <a:gd name="T15" fmla="*/ 13271 h 13508"/>
                      <a:gd name="T16" fmla="*/ 36 w 15458"/>
                      <a:gd name="T17" fmla="*/ 13304 h 13508"/>
                      <a:gd name="T18" fmla="*/ 52 w 15458"/>
                      <a:gd name="T19" fmla="*/ 13334 h 13508"/>
                      <a:gd name="T20" fmla="*/ 71 w 15458"/>
                      <a:gd name="T21" fmla="*/ 13363 h 13508"/>
                      <a:gd name="T22" fmla="*/ 93 w 15458"/>
                      <a:gd name="T23" fmla="*/ 13389 h 13508"/>
                      <a:gd name="T24" fmla="*/ 118 w 15458"/>
                      <a:gd name="T25" fmla="*/ 13414 h 13508"/>
                      <a:gd name="T26" fmla="*/ 144 w 15458"/>
                      <a:gd name="T27" fmla="*/ 13436 h 13508"/>
                      <a:gd name="T28" fmla="*/ 173 w 15458"/>
                      <a:gd name="T29" fmla="*/ 13455 h 13508"/>
                      <a:gd name="T30" fmla="*/ 204 w 15458"/>
                      <a:gd name="T31" fmla="*/ 13471 h 13508"/>
                      <a:gd name="T32" fmla="*/ 236 w 15458"/>
                      <a:gd name="T33" fmla="*/ 13485 h 13508"/>
                      <a:gd name="T34" fmla="*/ 270 w 15458"/>
                      <a:gd name="T35" fmla="*/ 13495 h 13508"/>
                      <a:gd name="T36" fmla="*/ 305 w 15458"/>
                      <a:gd name="T37" fmla="*/ 13504 h 13508"/>
                      <a:gd name="T38" fmla="*/ 341 w 15458"/>
                      <a:gd name="T39" fmla="*/ 13507 h 13508"/>
                      <a:gd name="T40" fmla="*/ 15099 w 15458"/>
                      <a:gd name="T41" fmla="*/ 13508 h 13508"/>
                      <a:gd name="T42" fmla="*/ 15135 w 15458"/>
                      <a:gd name="T43" fmla="*/ 13506 h 13508"/>
                      <a:gd name="T44" fmla="*/ 15171 w 15458"/>
                      <a:gd name="T45" fmla="*/ 13499 h 13508"/>
                      <a:gd name="T46" fmla="*/ 15205 w 15458"/>
                      <a:gd name="T47" fmla="*/ 13491 h 13508"/>
                      <a:gd name="T48" fmla="*/ 15238 w 15458"/>
                      <a:gd name="T49" fmla="*/ 13479 h 13508"/>
                      <a:gd name="T50" fmla="*/ 15269 w 15458"/>
                      <a:gd name="T51" fmla="*/ 13463 h 13508"/>
                      <a:gd name="T52" fmla="*/ 15300 w 15458"/>
                      <a:gd name="T53" fmla="*/ 13446 h 13508"/>
                      <a:gd name="T54" fmla="*/ 15327 w 15458"/>
                      <a:gd name="T55" fmla="*/ 13425 h 13508"/>
                      <a:gd name="T56" fmla="*/ 15353 w 15458"/>
                      <a:gd name="T57" fmla="*/ 13402 h 13508"/>
                      <a:gd name="T58" fmla="*/ 15376 w 15458"/>
                      <a:gd name="T59" fmla="*/ 13376 h 13508"/>
                      <a:gd name="T60" fmla="*/ 15397 w 15458"/>
                      <a:gd name="T61" fmla="*/ 13349 h 13508"/>
                      <a:gd name="T62" fmla="*/ 15414 w 15458"/>
                      <a:gd name="T63" fmla="*/ 13319 h 13508"/>
                      <a:gd name="T64" fmla="*/ 15430 w 15458"/>
                      <a:gd name="T65" fmla="*/ 13287 h 13508"/>
                      <a:gd name="T66" fmla="*/ 15442 w 15458"/>
                      <a:gd name="T67" fmla="*/ 13254 h 13508"/>
                      <a:gd name="T68" fmla="*/ 15450 w 15458"/>
                      <a:gd name="T69" fmla="*/ 13220 h 13508"/>
                      <a:gd name="T70" fmla="*/ 15456 w 15458"/>
                      <a:gd name="T71" fmla="*/ 13184 h 13508"/>
                      <a:gd name="T72" fmla="*/ 15458 w 15458"/>
                      <a:gd name="T73" fmla="*/ 13148 h 13508"/>
                      <a:gd name="T74" fmla="*/ 15456 w 15458"/>
                      <a:gd name="T75" fmla="*/ 13109 h 13508"/>
                      <a:gd name="T76" fmla="*/ 15449 w 15458"/>
                      <a:gd name="T77" fmla="*/ 13070 h 13508"/>
                      <a:gd name="T78" fmla="*/ 15439 w 15458"/>
                      <a:gd name="T79" fmla="*/ 13033 h 13508"/>
                      <a:gd name="T80" fmla="*/ 15425 w 15458"/>
                      <a:gd name="T81" fmla="*/ 12997 h 13508"/>
                      <a:gd name="T82" fmla="*/ 8042 w 15458"/>
                      <a:gd name="T83" fmla="*/ 180 h 13508"/>
                      <a:gd name="T84" fmla="*/ 8014 w 15458"/>
                      <a:gd name="T85" fmla="*/ 138 h 13508"/>
                      <a:gd name="T86" fmla="*/ 7981 w 15458"/>
                      <a:gd name="T87" fmla="*/ 102 h 13508"/>
                      <a:gd name="T88" fmla="*/ 7945 w 15458"/>
                      <a:gd name="T89" fmla="*/ 71 h 13508"/>
                      <a:gd name="T90" fmla="*/ 7906 w 15458"/>
                      <a:gd name="T91" fmla="*/ 46 h 13508"/>
                      <a:gd name="T92" fmla="*/ 7863 w 15458"/>
                      <a:gd name="T93" fmla="*/ 26 h 13508"/>
                      <a:gd name="T94" fmla="*/ 7819 w 15458"/>
                      <a:gd name="T95" fmla="*/ 12 h 13508"/>
                      <a:gd name="T96" fmla="*/ 7774 w 15458"/>
                      <a:gd name="T97" fmla="*/ 3 h 13508"/>
                      <a:gd name="T98" fmla="*/ 7729 w 15458"/>
                      <a:gd name="T99" fmla="*/ 0 h 13508"/>
                      <a:gd name="T100" fmla="*/ 7684 w 15458"/>
                      <a:gd name="T101" fmla="*/ 3 h 13508"/>
                      <a:gd name="T102" fmla="*/ 7639 w 15458"/>
                      <a:gd name="T103" fmla="*/ 12 h 13508"/>
                      <a:gd name="T104" fmla="*/ 7595 w 15458"/>
                      <a:gd name="T105" fmla="*/ 26 h 13508"/>
                      <a:gd name="T106" fmla="*/ 7552 w 15458"/>
                      <a:gd name="T107" fmla="*/ 46 h 13508"/>
                      <a:gd name="T108" fmla="*/ 7513 w 15458"/>
                      <a:gd name="T109" fmla="*/ 71 h 13508"/>
                      <a:gd name="T110" fmla="*/ 7477 w 15458"/>
                      <a:gd name="T111" fmla="*/ 102 h 13508"/>
                      <a:gd name="T112" fmla="*/ 7444 w 15458"/>
                      <a:gd name="T113" fmla="*/ 138 h 13508"/>
                      <a:gd name="T114" fmla="*/ 7416 w 15458"/>
                      <a:gd name="T115" fmla="*/ 180 h 13508"/>
                      <a:gd name="T116" fmla="*/ 33 w 15458"/>
                      <a:gd name="T117" fmla="*/ 12997 h 135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5458" h="13508">
                        <a:moveTo>
                          <a:pt x="33" y="12997"/>
                        </a:moveTo>
                        <a:lnTo>
                          <a:pt x="25" y="13015"/>
                        </a:lnTo>
                        <a:lnTo>
                          <a:pt x="19" y="13033"/>
                        </a:lnTo>
                        <a:lnTo>
                          <a:pt x="13" y="13051"/>
                        </a:lnTo>
                        <a:lnTo>
                          <a:pt x="9" y="13070"/>
                        </a:lnTo>
                        <a:lnTo>
                          <a:pt x="5" y="13089"/>
                        </a:lnTo>
                        <a:lnTo>
                          <a:pt x="2" y="13109"/>
                        </a:lnTo>
                        <a:lnTo>
                          <a:pt x="1" y="13128"/>
                        </a:lnTo>
                        <a:lnTo>
                          <a:pt x="0" y="13148"/>
                        </a:lnTo>
                        <a:lnTo>
                          <a:pt x="1" y="13166"/>
                        </a:lnTo>
                        <a:lnTo>
                          <a:pt x="2" y="13184"/>
                        </a:lnTo>
                        <a:lnTo>
                          <a:pt x="4" y="13202"/>
                        </a:lnTo>
                        <a:lnTo>
                          <a:pt x="8" y="13220"/>
                        </a:lnTo>
                        <a:lnTo>
                          <a:pt x="12" y="13237"/>
                        </a:lnTo>
                        <a:lnTo>
                          <a:pt x="16" y="13254"/>
                        </a:lnTo>
                        <a:lnTo>
                          <a:pt x="22" y="13271"/>
                        </a:lnTo>
                        <a:lnTo>
                          <a:pt x="28" y="13287"/>
                        </a:lnTo>
                        <a:lnTo>
                          <a:pt x="36" y="13304"/>
                        </a:lnTo>
                        <a:lnTo>
                          <a:pt x="44" y="13319"/>
                        </a:lnTo>
                        <a:lnTo>
                          <a:pt x="52" y="13334"/>
                        </a:lnTo>
                        <a:lnTo>
                          <a:pt x="61" y="13349"/>
                        </a:lnTo>
                        <a:lnTo>
                          <a:pt x="71" y="13363"/>
                        </a:lnTo>
                        <a:lnTo>
                          <a:pt x="82" y="13376"/>
                        </a:lnTo>
                        <a:lnTo>
                          <a:pt x="93" y="13389"/>
                        </a:lnTo>
                        <a:lnTo>
                          <a:pt x="105" y="13402"/>
                        </a:lnTo>
                        <a:lnTo>
                          <a:pt x="118" y="13414"/>
                        </a:lnTo>
                        <a:lnTo>
                          <a:pt x="131" y="13425"/>
                        </a:lnTo>
                        <a:lnTo>
                          <a:pt x="144" y="13436"/>
                        </a:lnTo>
                        <a:lnTo>
                          <a:pt x="158" y="13446"/>
                        </a:lnTo>
                        <a:lnTo>
                          <a:pt x="173" y="13455"/>
                        </a:lnTo>
                        <a:lnTo>
                          <a:pt x="189" y="13463"/>
                        </a:lnTo>
                        <a:lnTo>
                          <a:pt x="204" y="13471"/>
                        </a:lnTo>
                        <a:lnTo>
                          <a:pt x="220" y="13479"/>
                        </a:lnTo>
                        <a:lnTo>
                          <a:pt x="236" y="13485"/>
                        </a:lnTo>
                        <a:lnTo>
                          <a:pt x="253" y="13491"/>
                        </a:lnTo>
                        <a:lnTo>
                          <a:pt x="270" y="13495"/>
                        </a:lnTo>
                        <a:lnTo>
                          <a:pt x="287" y="13499"/>
                        </a:lnTo>
                        <a:lnTo>
                          <a:pt x="305" y="13504"/>
                        </a:lnTo>
                        <a:lnTo>
                          <a:pt x="323" y="13506"/>
                        </a:lnTo>
                        <a:lnTo>
                          <a:pt x="341" y="13507"/>
                        </a:lnTo>
                        <a:lnTo>
                          <a:pt x="359" y="13508"/>
                        </a:lnTo>
                        <a:lnTo>
                          <a:pt x="15099" y="13508"/>
                        </a:lnTo>
                        <a:lnTo>
                          <a:pt x="15117" y="13507"/>
                        </a:lnTo>
                        <a:lnTo>
                          <a:pt x="15135" y="13506"/>
                        </a:lnTo>
                        <a:lnTo>
                          <a:pt x="15153" y="13504"/>
                        </a:lnTo>
                        <a:lnTo>
                          <a:pt x="15171" y="13499"/>
                        </a:lnTo>
                        <a:lnTo>
                          <a:pt x="15188" y="13495"/>
                        </a:lnTo>
                        <a:lnTo>
                          <a:pt x="15205" y="13491"/>
                        </a:lnTo>
                        <a:lnTo>
                          <a:pt x="15222" y="13485"/>
                        </a:lnTo>
                        <a:lnTo>
                          <a:pt x="15238" y="13479"/>
                        </a:lnTo>
                        <a:lnTo>
                          <a:pt x="15254" y="13471"/>
                        </a:lnTo>
                        <a:lnTo>
                          <a:pt x="15269" y="13463"/>
                        </a:lnTo>
                        <a:lnTo>
                          <a:pt x="15285" y="13455"/>
                        </a:lnTo>
                        <a:lnTo>
                          <a:pt x="15300" y="13446"/>
                        </a:lnTo>
                        <a:lnTo>
                          <a:pt x="15314" y="13436"/>
                        </a:lnTo>
                        <a:lnTo>
                          <a:pt x="15327" y="13425"/>
                        </a:lnTo>
                        <a:lnTo>
                          <a:pt x="15340" y="13414"/>
                        </a:lnTo>
                        <a:lnTo>
                          <a:pt x="15353" y="13402"/>
                        </a:lnTo>
                        <a:lnTo>
                          <a:pt x="15365" y="13389"/>
                        </a:lnTo>
                        <a:lnTo>
                          <a:pt x="15376" y="13376"/>
                        </a:lnTo>
                        <a:lnTo>
                          <a:pt x="15387" y="13363"/>
                        </a:lnTo>
                        <a:lnTo>
                          <a:pt x="15397" y="13349"/>
                        </a:lnTo>
                        <a:lnTo>
                          <a:pt x="15406" y="13334"/>
                        </a:lnTo>
                        <a:lnTo>
                          <a:pt x="15414" y="13319"/>
                        </a:lnTo>
                        <a:lnTo>
                          <a:pt x="15422" y="13304"/>
                        </a:lnTo>
                        <a:lnTo>
                          <a:pt x="15430" y="13287"/>
                        </a:lnTo>
                        <a:lnTo>
                          <a:pt x="15436" y="13271"/>
                        </a:lnTo>
                        <a:lnTo>
                          <a:pt x="15442" y="13254"/>
                        </a:lnTo>
                        <a:lnTo>
                          <a:pt x="15446" y="13237"/>
                        </a:lnTo>
                        <a:lnTo>
                          <a:pt x="15450" y="13220"/>
                        </a:lnTo>
                        <a:lnTo>
                          <a:pt x="15454" y="13202"/>
                        </a:lnTo>
                        <a:lnTo>
                          <a:pt x="15456" y="13184"/>
                        </a:lnTo>
                        <a:lnTo>
                          <a:pt x="15457" y="13166"/>
                        </a:lnTo>
                        <a:lnTo>
                          <a:pt x="15458" y="13148"/>
                        </a:lnTo>
                        <a:lnTo>
                          <a:pt x="15457" y="13128"/>
                        </a:lnTo>
                        <a:lnTo>
                          <a:pt x="15456" y="13109"/>
                        </a:lnTo>
                        <a:lnTo>
                          <a:pt x="15453" y="13089"/>
                        </a:lnTo>
                        <a:lnTo>
                          <a:pt x="15449" y="13070"/>
                        </a:lnTo>
                        <a:lnTo>
                          <a:pt x="15445" y="13051"/>
                        </a:lnTo>
                        <a:lnTo>
                          <a:pt x="15439" y="13033"/>
                        </a:lnTo>
                        <a:lnTo>
                          <a:pt x="15433" y="13015"/>
                        </a:lnTo>
                        <a:lnTo>
                          <a:pt x="15425" y="12997"/>
                        </a:lnTo>
                        <a:lnTo>
                          <a:pt x="11724" y="6573"/>
                        </a:lnTo>
                        <a:lnTo>
                          <a:pt x="8042" y="180"/>
                        </a:lnTo>
                        <a:lnTo>
                          <a:pt x="8028" y="158"/>
                        </a:lnTo>
                        <a:lnTo>
                          <a:pt x="8014" y="138"/>
                        </a:lnTo>
                        <a:lnTo>
                          <a:pt x="7998" y="119"/>
                        </a:lnTo>
                        <a:lnTo>
                          <a:pt x="7981" y="102"/>
                        </a:lnTo>
                        <a:lnTo>
                          <a:pt x="7964" y="86"/>
                        </a:lnTo>
                        <a:lnTo>
                          <a:pt x="7945" y="71"/>
                        </a:lnTo>
                        <a:lnTo>
                          <a:pt x="7926" y="58"/>
                        </a:lnTo>
                        <a:lnTo>
                          <a:pt x="7906" y="46"/>
                        </a:lnTo>
                        <a:lnTo>
                          <a:pt x="7884" y="35"/>
                        </a:lnTo>
                        <a:lnTo>
                          <a:pt x="7863" y="26"/>
                        </a:lnTo>
                        <a:lnTo>
                          <a:pt x="7841" y="18"/>
                        </a:lnTo>
                        <a:lnTo>
                          <a:pt x="7819" y="12"/>
                        </a:lnTo>
                        <a:lnTo>
                          <a:pt x="7797" y="7"/>
                        </a:lnTo>
                        <a:lnTo>
                          <a:pt x="7774" y="3"/>
                        </a:lnTo>
                        <a:lnTo>
                          <a:pt x="7752" y="1"/>
                        </a:lnTo>
                        <a:lnTo>
                          <a:pt x="7729" y="0"/>
                        </a:lnTo>
                        <a:lnTo>
                          <a:pt x="7706" y="1"/>
                        </a:lnTo>
                        <a:lnTo>
                          <a:pt x="7684" y="3"/>
                        </a:lnTo>
                        <a:lnTo>
                          <a:pt x="7661" y="7"/>
                        </a:lnTo>
                        <a:lnTo>
                          <a:pt x="7639" y="12"/>
                        </a:lnTo>
                        <a:lnTo>
                          <a:pt x="7617" y="18"/>
                        </a:lnTo>
                        <a:lnTo>
                          <a:pt x="7595" y="26"/>
                        </a:lnTo>
                        <a:lnTo>
                          <a:pt x="7574" y="35"/>
                        </a:lnTo>
                        <a:lnTo>
                          <a:pt x="7552" y="46"/>
                        </a:lnTo>
                        <a:lnTo>
                          <a:pt x="7532" y="58"/>
                        </a:lnTo>
                        <a:lnTo>
                          <a:pt x="7513" y="71"/>
                        </a:lnTo>
                        <a:lnTo>
                          <a:pt x="7494" y="86"/>
                        </a:lnTo>
                        <a:lnTo>
                          <a:pt x="7477" y="102"/>
                        </a:lnTo>
                        <a:lnTo>
                          <a:pt x="7460" y="119"/>
                        </a:lnTo>
                        <a:lnTo>
                          <a:pt x="7444" y="138"/>
                        </a:lnTo>
                        <a:lnTo>
                          <a:pt x="7430" y="158"/>
                        </a:lnTo>
                        <a:lnTo>
                          <a:pt x="7416" y="180"/>
                        </a:lnTo>
                        <a:lnTo>
                          <a:pt x="3734" y="6573"/>
                        </a:lnTo>
                        <a:lnTo>
                          <a:pt x="33" y="12997"/>
                        </a:ln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03" name="Freeform 7">
                    <a:extLst>
                      <a:ext uri="{FF2B5EF4-FFF2-40B4-BE49-F238E27FC236}">
                        <a16:creationId xmlns:a16="http://schemas.microsoft.com/office/drawing/2014/main" id="{BCD8270F-2253-C241-A1A3-7A47682C79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1" y="2742"/>
                    <a:ext cx="297" cy="258"/>
                  </a:xfrm>
                  <a:custGeom>
                    <a:avLst/>
                    <a:gdLst>
                      <a:gd name="T0" fmla="*/ 3 w 14864"/>
                      <a:gd name="T1" fmla="*/ 12832 h 12913"/>
                      <a:gd name="T2" fmla="*/ 0 w 14864"/>
                      <a:gd name="T3" fmla="*/ 12841 h 12913"/>
                      <a:gd name="T4" fmla="*/ 0 w 14864"/>
                      <a:gd name="T5" fmla="*/ 12851 h 12913"/>
                      <a:gd name="T6" fmla="*/ 0 w 14864"/>
                      <a:gd name="T7" fmla="*/ 12857 h 12913"/>
                      <a:gd name="T8" fmla="*/ 1 w 14864"/>
                      <a:gd name="T9" fmla="*/ 12863 h 12913"/>
                      <a:gd name="T10" fmla="*/ 3 w 14864"/>
                      <a:gd name="T11" fmla="*/ 12869 h 12913"/>
                      <a:gd name="T12" fmla="*/ 5 w 14864"/>
                      <a:gd name="T13" fmla="*/ 12875 h 12913"/>
                      <a:gd name="T14" fmla="*/ 7 w 14864"/>
                      <a:gd name="T15" fmla="*/ 12881 h 12913"/>
                      <a:gd name="T16" fmla="*/ 10 w 14864"/>
                      <a:gd name="T17" fmla="*/ 12886 h 12913"/>
                      <a:gd name="T18" fmla="*/ 14 w 14864"/>
                      <a:gd name="T19" fmla="*/ 12891 h 12913"/>
                      <a:gd name="T20" fmla="*/ 18 w 14864"/>
                      <a:gd name="T21" fmla="*/ 12895 h 12913"/>
                      <a:gd name="T22" fmla="*/ 22 w 14864"/>
                      <a:gd name="T23" fmla="*/ 12899 h 12913"/>
                      <a:gd name="T24" fmla="*/ 27 w 14864"/>
                      <a:gd name="T25" fmla="*/ 12903 h 12913"/>
                      <a:gd name="T26" fmla="*/ 32 w 14864"/>
                      <a:gd name="T27" fmla="*/ 12906 h 12913"/>
                      <a:gd name="T28" fmla="*/ 38 w 14864"/>
                      <a:gd name="T29" fmla="*/ 12908 h 12913"/>
                      <a:gd name="T30" fmla="*/ 44 w 14864"/>
                      <a:gd name="T31" fmla="*/ 12910 h 12913"/>
                      <a:gd name="T32" fmla="*/ 50 w 14864"/>
                      <a:gd name="T33" fmla="*/ 12912 h 12913"/>
                      <a:gd name="T34" fmla="*/ 56 w 14864"/>
                      <a:gd name="T35" fmla="*/ 12913 h 12913"/>
                      <a:gd name="T36" fmla="*/ 62 w 14864"/>
                      <a:gd name="T37" fmla="*/ 12913 h 12913"/>
                      <a:gd name="T38" fmla="*/ 14802 w 14864"/>
                      <a:gd name="T39" fmla="*/ 12913 h 12913"/>
                      <a:gd name="T40" fmla="*/ 14808 w 14864"/>
                      <a:gd name="T41" fmla="*/ 12913 h 12913"/>
                      <a:gd name="T42" fmla="*/ 14814 w 14864"/>
                      <a:gd name="T43" fmla="*/ 12912 h 12913"/>
                      <a:gd name="T44" fmla="*/ 14820 w 14864"/>
                      <a:gd name="T45" fmla="*/ 12910 h 12913"/>
                      <a:gd name="T46" fmla="*/ 14826 w 14864"/>
                      <a:gd name="T47" fmla="*/ 12908 h 12913"/>
                      <a:gd name="T48" fmla="*/ 14832 w 14864"/>
                      <a:gd name="T49" fmla="*/ 12906 h 12913"/>
                      <a:gd name="T50" fmla="*/ 14837 w 14864"/>
                      <a:gd name="T51" fmla="*/ 12903 h 12913"/>
                      <a:gd name="T52" fmla="*/ 14842 w 14864"/>
                      <a:gd name="T53" fmla="*/ 12899 h 12913"/>
                      <a:gd name="T54" fmla="*/ 14846 w 14864"/>
                      <a:gd name="T55" fmla="*/ 12895 h 12913"/>
                      <a:gd name="T56" fmla="*/ 14850 w 14864"/>
                      <a:gd name="T57" fmla="*/ 12891 h 12913"/>
                      <a:gd name="T58" fmla="*/ 14854 w 14864"/>
                      <a:gd name="T59" fmla="*/ 12886 h 12913"/>
                      <a:gd name="T60" fmla="*/ 14857 w 14864"/>
                      <a:gd name="T61" fmla="*/ 12881 h 12913"/>
                      <a:gd name="T62" fmla="*/ 14859 w 14864"/>
                      <a:gd name="T63" fmla="*/ 12875 h 12913"/>
                      <a:gd name="T64" fmla="*/ 14861 w 14864"/>
                      <a:gd name="T65" fmla="*/ 12869 h 12913"/>
                      <a:gd name="T66" fmla="*/ 14863 w 14864"/>
                      <a:gd name="T67" fmla="*/ 12863 h 12913"/>
                      <a:gd name="T68" fmla="*/ 14864 w 14864"/>
                      <a:gd name="T69" fmla="*/ 12857 h 12913"/>
                      <a:gd name="T70" fmla="*/ 14864 w 14864"/>
                      <a:gd name="T71" fmla="*/ 12851 h 12913"/>
                      <a:gd name="T72" fmla="*/ 14864 w 14864"/>
                      <a:gd name="T73" fmla="*/ 12841 h 12913"/>
                      <a:gd name="T74" fmla="*/ 14861 w 14864"/>
                      <a:gd name="T75" fmla="*/ 12832 h 12913"/>
                      <a:gd name="T76" fmla="*/ 11171 w 14864"/>
                      <a:gd name="T77" fmla="*/ 6425 h 12913"/>
                      <a:gd name="T78" fmla="*/ 7488 w 14864"/>
                      <a:gd name="T79" fmla="*/ 31 h 12913"/>
                      <a:gd name="T80" fmla="*/ 7483 w 14864"/>
                      <a:gd name="T81" fmla="*/ 24 h 12913"/>
                      <a:gd name="T82" fmla="*/ 7477 w 14864"/>
                      <a:gd name="T83" fmla="*/ 18 h 12913"/>
                      <a:gd name="T84" fmla="*/ 7471 w 14864"/>
                      <a:gd name="T85" fmla="*/ 12 h 12913"/>
                      <a:gd name="T86" fmla="*/ 7464 w 14864"/>
                      <a:gd name="T87" fmla="*/ 8 h 12913"/>
                      <a:gd name="T88" fmla="*/ 7456 w 14864"/>
                      <a:gd name="T89" fmla="*/ 5 h 12913"/>
                      <a:gd name="T90" fmla="*/ 7448 w 14864"/>
                      <a:gd name="T91" fmla="*/ 2 h 12913"/>
                      <a:gd name="T92" fmla="*/ 7440 w 14864"/>
                      <a:gd name="T93" fmla="*/ 1 h 12913"/>
                      <a:gd name="T94" fmla="*/ 7432 w 14864"/>
                      <a:gd name="T95" fmla="*/ 0 h 12913"/>
                      <a:gd name="T96" fmla="*/ 7424 w 14864"/>
                      <a:gd name="T97" fmla="*/ 1 h 12913"/>
                      <a:gd name="T98" fmla="*/ 7416 w 14864"/>
                      <a:gd name="T99" fmla="*/ 2 h 12913"/>
                      <a:gd name="T100" fmla="*/ 7408 w 14864"/>
                      <a:gd name="T101" fmla="*/ 5 h 12913"/>
                      <a:gd name="T102" fmla="*/ 7400 w 14864"/>
                      <a:gd name="T103" fmla="*/ 8 h 12913"/>
                      <a:gd name="T104" fmla="*/ 7393 w 14864"/>
                      <a:gd name="T105" fmla="*/ 12 h 12913"/>
                      <a:gd name="T106" fmla="*/ 7387 w 14864"/>
                      <a:gd name="T107" fmla="*/ 18 h 12913"/>
                      <a:gd name="T108" fmla="*/ 7381 w 14864"/>
                      <a:gd name="T109" fmla="*/ 24 h 12913"/>
                      <a:gd name="T110" fmla="*/ 7376 w 14864"/>
                      <a:gd name="T111" fmla="*/ 31 h 12913"/>
                      <a:gd name="T112" fmla="*/ 3693 w 14864"/>
                      <a:gd name="T113" fmla="*/ 6425 h 12913"/>
                      <a:gd name="T114" fmla="*/ 3 w 14864"/>
                      <a:gd name="T115" fmla="*/ 12832 h 129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4864" h="12913">
                        <a:moveTo>
                          <a:pt x="3" y="12832"/>
                        </a:moveTo>
                        <a:lnTo>
                          <a:pt x="0" y="12841"/>
                        </a:lnTo>
                        <a:lnTo>
                          <a:pt x="0" y="12851"/>
                        </a:lnTo>
                        <a:lnTo>
                          <a:pt x="0" y="12857"/>
                        </a:lnTo>
                        <a:lnTo>
                          <a:pt x="1" y="12863"/>
                        </a:lnTo>
                        <a:lnTo>
                          <a:pt x="3" y="12869"/>
                        </a:lnTo>
                        <a:lnTo>
                          <a:pt x="5" y="12875"/>
                        </a:lnTo>
                        <a:lnTo>
                          <a:pt x="7" y="12881"/>
                        </a:lnTo>
                        <a:lnTo>
                          <a:pt x="10" y="12886"/>
                        </a:lnTo>
                        <a:lnTo>
                          <a:pt x="14" y="12891"/>
                        </a:lnTo>
                        <a:lnTo>
                          <a:pt x="18" y="12895"/>
                        </a:lnTo>
                        <a:lnTo>
                          <a:pt x="22" y="12899"/>
                        </a:lnTo>
                        <a:lnTo>
                          <a:pt x="27" y="12903"/>
                        </a:lnTo>
                        <a:lnTo>
                          <a:pt x="32" y="12906"/>
                        </a:lnTo>
                        <a:lnTo>
                          <a:pt x="38" y="12908"/>
                        </a:lnTo>
                        <a:lnTo>
                          <a:pt x="44" y="12910"/>
                        </a:lnTo>
                        <a:lnTo>
                          <a:pt x="50" y="12912"/>
                        </a:lnTo>
                        <a:lnTo>
                          <a:pt x="56" y="12913"/>
                        </a:lnTo>
                        <a:lnTo>
                          <a:pt x="62" y="12913"/>
                        </a:lnTo>
                        <a:lnTo>
                          <a:pt x="14802" y="12913"/>
                        </a:lnTo>
                        <a:lnTo>
                          <a:pt x="14808" y="12913"/>
                        </a:lnTo>
                        <a:lnTo>
                          <a:pt x="14814" y="12912"/>
                        </a:lnTo>
                        <a:lnTo>
                          <a:pt x="14820" y="12910"/>
                        </a:lnTo>
                        <a:lnTo>
                          <a:pt x="14826" y="12908"/>
                        </a:lnTo>
                        <a:lnTo>
                          <a:pt x="14832" y="12906"/>
                        </a:lnTo>
                        <a:lnTo>
                          <a:pt x="14837" y="12903"/>
                        </a:lnTo>
                        <a:lnTo>
                          <a:pt x="14842" y="12899"/>
                        </a:lnTo>
                        <a:lnTo>
                          <a:pt x="14846" y="12895"/>
                        </a:lnTo>
                        <a:lnTo>
                          <a:pt x="14850" y="12891"/>
                        </a:lnTo>
                        <a:lnTo>
                          <a:pt x="14854" y="12886"/>
                        </a:lnTo>
                        <a:lnTo>
                          <a:pt x="14857" y="12881"/>
                        </a:lnTo>
                        <a:lnTo>
                          <a:pt x="14859" y="12875"/>
                        </a:lnTo>
                        <a:lnTo>
                          <a:pt x="14861" y="12869"/>
                        </a:lnTo>
                        <a:lnTo>
                          <a:pt x="14863" y="12863"/>
                        </a:lnTo>
                        <a:lnTo>
                          <a:pt x="14864" y="12857"/>
                        </a:lnTo>
                        <a:lnTo>
                          <a:pt x="14864" y="12851"/>
                        </a:lnTo>
                        <a:lnTo>
                          <a:pt x="14864" y="12841"/>
                        </a:lnTo>
                        <a:lnTo>
                          <a:pt x="14861" y="12832"/>
                        </a:lnTo>
                        <a:lnTo>
                          <a:pt x="11171" y="6425"/>
                        </a:lnTo>
                        <a:lnTo>
                          <a:pt x="7488" y="31"/>
                        </a:lnTo>
                        <a:lnTo>
                          <a:pt x="7483" y="24"/>
                        </a:lnTo>
                        <a:lnTo>
                          <a:pt x="7477" y="18"/>
                        </a:lnTo>
                        <a:lnTo>
                          <a:pt x="7471" y="12"/>
                        </a:lnTo>
                        <a:lnTo>
                          <a:pt x="7464" y="8"/>
                        </a:lnTo>
                        <a:lnTo>
                          <a:pt x="7456" y="5"/>
                        </a:lnTo>
                        <a:lnTo>
                          <a:pt x="7448" y="2"/>
                        </a:lnTo>
                        <a:lnTo>
                          <a:pt x="7440" y="1"/>
                        </a:lnTo>
                        <a:lnTo>
                          <a:pt x="7432" y="0"/>
                        </a:lnTo>
                        <a:lnTo>
                          <a:pt x="7424" y="1"/>
                        </a:lnTo>
                        <a:lnTo>
                          <a:pt x="7416" y="2"/>
                        </a:lnTo>
                        <a:lnTo>
                          <a:pt x="7408" y="5"/>
                        </a:lnTo>
                        <a:lnTo>
                          <a:pt x="7400" y="8"/>
                        </a:lnTo>
                        <a:lnTo>
                          <a:pt x="7393" y="12"/>
                        </a:lnTo>
                        <a:lnTo>
                          <a:pt x="7387" y="18"/>
                        </a:lnTo>
                        <a:lnTo>
                          <a:pt x="7381" y="24"/>
                        </a:lnTo>
                        <a:lnTo>
                          <a:pt x="7376" y="31"/>
                        </a:lnTo>
                        <a:lnTo>
                          <a:pt x="3693" y="6425"/>
                        </a:lnTo>
                        <a:lnTo>
                          <a:pt x="3" y="12832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04" name="Freeform 8">
                    <a:extLst>
                      <a:ext uri="{FF2B5EF4-FFF2-40B4-BE49-F238E27FC236}">
                        <a16:creationId xmlns:a16="http://schemas.microsoft.com/office/drawing/2014/main" id="{4B49D822-1399-0B52-71F6-94CF0CACEC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6" y="2759"/>
                    <a:ext cx="267" cy="232"/>
                  </a:xfrm>
                  <a:custGeom>
                    <a:avLst/>
                    <a:gdLst>
                      <a:gd name="T0" fmla="*/ 0 w 13322"/>
                      <a:gd name="T1" fmla="*/ 11563 h 11563"/>
                      <a:gd name="T2" fmla="*/ 13322 w 13322"/>
                      <a:gd name="T3" fmla="*/ 11563 h 11563"/>
                      <a:gd name="T4" fmla="*/ 9991 w 13322"/>
                      <a:gd name="T5" fmla="*/ 5783 h 11563"/>
                      <a:gd name="T6" fmla="*/ 6661 w 13322"/>
                      <a:gd name="T7" fmla="*/ 0 h 11563"/>
                      <a:gd name="T8" fmla="*/ 3331 w 13322"/>
                      <a:gd name="T9" fmla="*/ 5783 h 11563"/>
                      <a:gd name="T10" fmla="*/ 0 w 13322"/>
                      <a:gd name="T11" fmla="*/ 11563 h 115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22" h="11563">
                        <a:moveTo>
                          <a:pt x="0" y="11563"/>
                        </a:moveTo>
                        <a:lnTo>
                          <a:pt x="13322" y="11563"/>
                        </a:lnTo>
                        <a:lnTo>
                          <a:pt x="9991" y="5783"/>
                        </a:lnTo>
                        <a:lnTo>
                          <a:pt x="6661" y="0"/>
                        </a:lnTo>
                        <a:lnTo>
                          <a:pt x="3331" y="5783"/>
                        </a:lnTo>
                        <a:lnTo>
                          <a:pt x="0" y="11563"/>
                        </a:lnTo>
                        <a:close/>
                      </a:path>
                    </a:pathLst>
                  </a:custGeom>
                  <a:solidFill>
                    <a:srgbClr val="FDC7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499" name="Imagen 498">
                  <a:extLst>
                    <a:ext uri="{FF2B5EF4-FFF2-40B4-BE49-F238E27FC236}">
                      <a16:creationId xmlns:a16="http://schemas.microsoft.com/office/drawing/2014/main" id="{AA072229-3418-7EBD-03E8-92E3AA77D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7735" t="25951" r="15761" b="33515"/>
                <a:stretch/>
              </p:blipFill>
              <p:spPr>
                <a:xfrm>
                  <a:off x="2599488" y="4497333"/>
                  <a:ext cx="153405" cy="63363"/>
                </a:xfrm>
                <a:prstGeom prst="rect">
                  <a:avLst/>
                </a:prstGeom>
              </p:spPr>
            </p:pic>
          </p:grpSp>
          <p:grpSp>
            <p:nvGrpSpPr>
              <p:cNvPr id="645" name="Grupo 644">
                <a:extLst>
                  <a:ext uri="{FF2B5EF4-FFF2-40B4-BE49-F238E27FC236}">
                    <a16:creationId xmlns:a16="http://schemas.microsoft.com/office/drawing/2014/main" id="{0C04B072-0DA4-08D5-5E55-502E465BD286}"/>
                  </a:ext>
                </a:extLst>
              </p:cNvPr>
              <p:cNvGrpSpPr/>
              <p:nvPr/>
            </p:nvGrpSpPr>
            <p:grpSpPr>
              <a:xfrm>
                <a:off x="2403493" y="1958320"/>
                <a:ext cx="237370" cy="208531"/>
                <a:chOff x="2774552" y="1984716"/>
                <a:chExt cx="237370" cy="208531"/>
              </a:xfrm>
            </p:grpSpPr>
            <p:grpSp>
              <p:nvGrpSpPr>
                <p:cNvPr id="506" name="Group 4">
                  <a:extLst>
                    <a:ext uri="{FF2B5EF4-FFF2-40B4-BE49-F238E27FC236}">
                      <a16:creationId xmlns:a16="http://schemas.microsoft.com/office/drawing/2014/main" id="{13B62065-A861-39FE-695D-8A29D8ED5DB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774552" y="1984716"/>
                  <a:ext cx="237370" cy="208531"/>
                  <a:chOff x="4199" y="2730"/>
                  <a:chExt cx="321" cy="282"/>
                </a:xfrm>
              </p:grpSpPr>
              <p:sp>
                <p:nvSpPr>
                  <p:cNvPr id="508" name="AutoShape 3">
                    <a:extLst>
                      <a:ext uri="{FF2B5EF4-FFF2-40B4-BE49-F238E27FC236}">
                        <a16:creationId xmlns:a16="http://schemas.microsoft.com/office/drawing/2014/main" id="{CA534C2B-5415-6519-030D-31472B7A48B2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09" name="Freeform 5">
                    <a:extLst>
                      <a:ext uri="{FF2B5EF4-FFF2-40B4-BE49-F238E27FC236}">
                        <a16:creationId xmlns:a16="http://schemas.microsoft.com/office/drawing/2014/main" id="{9CBA671B-94E2-43DC-1F45-4181E1424F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custGeom>
                    <a:avLst/>
                    <a:gdLst>
                      <a:gd name="T0" fmla="*/ 15984 w 16050"/>
                      <a:gd name="T1" fmla="*/ 13155 h 14100"/>
                      <a:gd name="T2" fmla="*/ 16006 w 16050"/>
                      <a:gd name="T3" fmla="*/ 13207 h 14100"/>
                      <a:gd name="T4" fmla="*/ 16024 w 16050"/>
                      <a:gd name="T5" fmla="*/ 13260 h 14100"/>
                      <a:gd name="T6" fmla="*/ 16037 w 16050"/>
                      <a:gd name="T7" fmla="*/ 13313 h 14100"/>
                      <a:gd name="T8" fmla="*/ 16046 w 16050"/>
                      <a:gd name="T9" fmla="*/ 13368 h 14100"/>
                      <a:gd name="T10" fmla="*/ 16050 w 16050"/>
                      <a:gd name="T11" fmla="*/ 13425 h 14100"/>
                      <a:gd name="T12" fmla="*/ 16047 w 16050"/>
                      <a:gd name="T13" fmla="*/ 13510 h 14100"/>
                      <a:gd name="T14" fmla="*/ 16029 w 16050"/>
                      <a:gd name="T15" fmla="*/ 13608 h 14100"/>
                      <a:gd name="T16" fmla="*/ 15999 w 16050"/>
                      <a:gd name="T17" fmla="*/ 13699 h 14100"/>
                      <a:gd name="T18" fmla="*/ 15955 w 16050"/>
                      <a:gd name="T19" fmla="*/ 13783 h 14100"/>
                      <a:gd name="T20" fmla="*/ 15901 w 16050"/>
                      <a:gd name="T21" fmla="*/ 13861 h 14100"/>
                      <a:gd name="T22" fmla="*/ 15835 w 16050"/>
                      <a:gd name="T23" fmla="*/ 13929 h 14100"/>
                      <a:gd name="T24" fmla="*/ 15761 w 16050"/>
                      <a:gd name="T25" fmla="*/ 13987 h 14100"/>
                      <a:gd name="T26" fmla="*/ 15679 w 16050"/>
                      <a:gd name="T27" fmla="*/ 14036 h 14100"/>
                      <a:gd name="T28" fmla="*/ 15590 w 16050"/>
                      <a:gd name="T29" fmla="*/ 14071 h 14100"/>
                      <a:gd name="T30" fmla="*/ 15494 w 16050"/>
                      <a:gd name="T31" fmla="*/ 14092 h 14100"/>
                      <a:gd name="T32" fmla="*/ 15395 w 16050"/>
                      <a:gd name="T33" fmla="*/ 14100 h 14100"/>
                      <a:gd name="T34" fmla="*/ 589 w 16050"/>
                      <a:gd name="T35" fmla="*/ 14097 h 14100"/>
                      <a:gd name="T36" fmla="*/ 492 w 16050"/>
                      <a:gd name="T37" fmla="*/ 14079 h 14100"/>
                      <a:gd name="T38" fmla="*/ 400 w 16050"/>
                      <a:gd name="T39" fmla="*/ 14049 h 14100"/>
                      <a:gd name="T40" fmla="*/ 316 w 16050"/>
                      <a:gd name="T41" fmla="*/ 14005 h 14100"/>
                      <a:gd name="T42" fmla="*/ 239 w 16050"/>
                      <a:gd name="T43" fmla="*/ 13950 h 14100"/>
                      <a:gd name="T44" fmla="*/ 171 w 16050"/>
                      <a:gd name="T45" fmla="*/ 13885 h 14100"/>
                      <a:gd name="T46" fmla="*/ 112 w 16050"/>
                      <a:gd name="T47" fmla="*/ 13811 h 14100"/>
                      <a:gd name="T48" fmla="*/ 64 w 16050"/>
                      <a:gd name="T49" fmla="*/ 13728 h 14100"/>
                      <a:gd name="T50" fmla="*/ 29 w 16050"/>
                      <a:gd name="T51" fmla="*/ 13639 h 14100"/>
                      <a:gd name="T52" fmla="*/ 8 w 16050"/>
                      <a:gd name="T53" fmla="*/ 13543 h 14100"/>
                      <a:gd name="T54" fmla="*/ 0 w 16050"/>
                      <a:gd name="T55" fmla="*/ 13444 h 14100"/>
                      <a:gd name="T56" fmla="*/ 2 w 16050"/>
                      <a:gd name="T57" fmla="*/ 13387 h 14100"/>
                      <a:gd name="T58" fmla="*/ 9 w 16050"/>
                      <a:gd name="T59" fmla="*/ 13332 h 14100"/>
                      <a:gd name="T60" fmla="*/ 21 w 16050"/>
                      <a:gd name="T61" fmla="*/ 13277 h 14100"/>
                      <a:gd name="T62" fmla="*/ 38 w 16050"/>
                      <a:gd name="T63" fmla="*/ 13224 h 14100"/>
                      <a:gd name="T64" fmla="*/ 58 w 16050"/>
                      <a:gd name="T65" fmla="*/ 13172 h 14100"/>
                      <a:gd name="T66" fmla="*/ 7455 w 16050"/>
                      <a:gd name="T67" fmla="*/ 328 h 14100"/>
                      <a:gd name="T68" fmla="*/ 7535 w 16050"/>
                      <a:gd name="T69" fmla="*/ 216 h 14100"/>
                      <a:gd name="T70" fmla="*/ 7633 w 16050"/>
                      <a:gd name="T71" fmla="*/ 128 h 14100"/>
                      <a:gd name="T72" fmla="*/ 7742 w 16050"/>
                      <a:gd name="T73" fmla="*/ 62 h 14100"/>
                      <a:gd name="T74" fmla="*/ 7860 w 16050"/>
                      <a:gd name="T75" fmla="*/ 20 h 14100"/>
                      <a:gd name="T76" fmla="*/ 7984 w 16050"/>
                      <a:gd name="T77" fmla="*/ 1 h 14100"/>
                      <a:gd name="T78" fmla="*/ 8108 w 16050"/>
                      <a:gd name="T79" fmla="*/ 5 h 14100"/>
                      <a:gd name="T80" fmla="*/ 8230 w 16050"/>
                      <a:gd name="T81" fmla="*/ 32 h 14100"/>
                      <a:gd name="T82" fmla="*/ 8346 w 16050"/>
                      <a:gd name="T83" fmla="*/ 82 h 14100"/>
                      <a:gd name="T84" fmla="*/ 8451 w 16050"/>
                      <a:gd name="T85" fmla="*/ 155 h 14100"/>
                      <a:gd name="T86" fmla="*/ 8543 w 16050"/>
                      <a:gd name="T87" fmla="*/ 251 h 14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6050" h="14100">
                        <a:moveTo>
                          <a:pt x="8595" y="328"/>
                        </a:moveTo>
                        <a:lnTo>
                          <a:pt x="12277" y="6721"/>
                        </a:lnTo>
                        <a:lnTo>
                          <a:pt x="15984" y="13155"/>
                        </a:lnTo>
                        <a:lnTo>
                          <a:pt x="15992" y="13172"/>
                        </a:lnTo>
                        <a:lnTo>
                          <a:pt x="15999" y="13189"/>
                        </a:lnTo>
                        <a:lnTo>
                          <a:pt x="16006" y="13207"/>
                        </a:lnTo>
                        <a:lnTo>
                          <a:pt x="16012" y="13224"/>
                        </a:lnTo>
                        <a:lnTo>
                          <a:pt x="16018" y="13242"/>
                        </a:lnTo>
                        <a:lnTo>
                          <a:pt x="16024" y="13260"/>
                        </a:lnTo>
                        <a:lnTo>
                          <a:pt x="16029" y="13277"/>
                        </a:lnTo>
                        <a:lnTo>
                          <a:pt x="16033" y="13295"/>
                        </a:lnTo>
                        <a:lnTo>
                          <a:pt x="16037" y="13313"/>
                        </a:lnTo>
                        <a:lnTo>
                          <a:pt x="16041" y="13332"/>
                        </a:lnTo>
                        <a:lnTo>
                          <a:pt x="16043" y="13350"/>
                        </a:lnTo>
                        <a:lnTo>
                          <a:pt x="16046" y="13368"/>
                        </a:lnTo>
                        <a:lnTo>
                          <a:pt x="16048" y="13387"/>
                        </a:lnTo>
                        <a:lnTo>
                          <a:pt x="16049" y="13406"/>
                        </a:lnTo>
                        <a:lnTo>
                          <a:pt x="16050" y="13425"/>
                        </a:lnTo>
                        <a:lnTo>
                          <a:pt x="16050" y="13444"/>
                        </a:lnTo>
                        <a:lnTo>
                          <a:pt x="16049" y="13477"/>
                        </a:lnTo>
                        <a:lnTo>
                          <a:pt x="16047" y="13510"/>
                        </a:lnTo>
                        <a:lnTo>
                          <a:pt x="16042" y="13543"/>
                        </a:lnTo>
                        <a:lnTo>
                          <a:pt x="16037" y="13575"/>
                        </a:lnTo>
                        <a:lnTo>
                          <a:pt x="16029" y="13608"/>
                        </a:lnTo>
                        <a:lnTo>
                          <a:pt x="16021" y="13639"/>
                        </a:lnTo>
                        <a:lnTo>
                          <a:pt x="16010" y="13669"/>
                        </a:lnTo>
                        <a:lnTo>
                          <a:pt x="15999" y="13699"/>
                        </a:lnTo>
                        <a:lnTo>
                          <a:pt x="15986" y="13728"/>
                        </a:lnTo>
                        <a:lnTo>
                          <a:pt x="15971" y="13756"/>
                        </a:lnTo>
                        <a:lnTo>
                          <a:pt x="15955" y="13783"/>
                        </a:lnTo>
                        <a:lnTo>
                          <a:pt x="15938" y="13811"/>
                        </a:lnTo>
                        <a:lnTo>
                          <a:pt x="15920" y="13837"/>
                        </a:lnTo>
                        <a:lnTo>
                          <a:pt x="15901" y="13861"/>
                        </a:lnTo>
                        <a:lnTo>
                          <a:pt x="15879" y="13885"/>
                        </a:lnTo>
                        <a:lnTo>
                          <a:pt x="15858" y="13908"/>
                        </a:lnTo>
                        <a:lnTo>
                          <a:pt x="15835" y="13929"/>
                        </a:lnTo>
                        <a:lnTo>
                          <a:pt x="15811" y="13950"/>
                        </a:lnTo>
                        <a:lnTo>
                          <a:pt x="15787" y="13969"/>
                        </a:lnTo>
                        <a:lnTo>
                          <a:pt x="15761" y="13987"/>
                        </a:lnTo>
                        <a:lnTo>
                          <a:pt x="15734" y="14005"/>
                        </a:lnTo>
                        <a:lnTo>
                          <a:pt x="15707" y="14021"/>
                        </a:lnTo>
                        <a:lnTo>
                          <a:pt x="15679" y="14036"/>
                        </a:lnTo>
                        <a:lnTo>
                          <a:pt x="15650" y="14049"/>
                        </a:lnTo>
                        <a:lnTo>
                          <a:pt x="15620" y="14060"/>
                        </a:lnTo>
                        <a:lnTo>
                          <a:pt x="15590" y="14071"/>
                        </a:lnTo>
                        <a:lnTo>
                          <a:pt x="15558" y="14079"/>
                        </a:lnTo>
                        <a:lnTo>
                          <a:pt x="15526" y="14087"/>
                        </a:lnTo>
                        <a:lnTo>
                          <a:pt x="15494" y="14092"/>
                        </a:lnTo>
                        <a:lnTo>
                          <a:pt x="15461" y="14097"/>
                        </a:lnTo>
                        <a:lnTo>
                          <a:pt x="15428" y="14099"/>
                        </a:lnTo>
                        <a:lnTo>
                          <a:pt x="15395" y="14100"/>
                        </a:lnTo>
                        <a:lnTo>
                          <a:pt x="655" y="14100"/>
                        </a:lnTo>
                        <a:lnTo>
                          <a:pt x="622" y="14099"/>
                        </a:lnTo>
                        <a:lnTo>
                          <a:pt x="589" y="14097"/>
                        </a:lnTo>
                        <a:lnTo>
                          <a:pt x="556" y="14092"/>
                        </a:lnTo>
                        <a:lnTo>
                          <a:pt x="524" y="14087"/>
                        </a:lnTo>
                        <a:lnTo>
                          <a:pt x="492" y="14079"/>
                        </a:lnTo>
                        <a:lnTo>
                          <a:pt x="460" y="14071"/>
                        </a:lnTo>
                        <a:lnTo>
                          <a:pt x="430" y="14060"/>
                        </a:lnTo>
                        <a:lnTo>
                          <a:pt x="400" y="14049"/>
                        </a:lnTo>
                        <a:lnTo>
                          <a:pt x="371" y="14036"/>
                        </a:lnTo>
                        <a:lnTo>
                          <a:pt x="343" y="14021"/>
                        </a:lnTo>
                        <a:lnTo>
                          <a:pt x="316" y="14005"/>
                        </a:lnTo>
                        <a:lnTo>
                          <a:pt x="289" y="13987"/>
                        </a:lnTo>
                        <a:lnTo>
                          <a:pt x="263" y="13969"/>
                        </a:lnTo>
                        <a:lnTo>
                          <a:pt x="239" y="13950"/>
                        </a:lnTo>
                        <a:lnTo>
                          <a:pt x="215" y="13929"/>
                        </a:lnTo>
                        <a:lnTo>
                          <a:pt x="192" y="13908"/>
                        </a:lnTo>
                        <a:lnTo>
                          <a:pt x="171" y="13885"/>
                        </a:lnTo>
                        <a:lnTo>
                          <a:pt x="149" y="13861"/>
                        </a:lnTo>
                        <a:lnTo>
                          <a:pt x="130" y="13837"/>
                        </a:lnTo>
                        <a:lnTo>
                          <a:pt x="112" y="13811"/>
                        </a:lnTo>
                        <a:lnTo>
                          <a:pt x="95" y="13783"/>
                        </a:lnTo>
                        <a:lnTo>
                          <a:pt x="79" y="13756"/>
                        </a:lnTo>
                        <a:lnTo>
                          <a:pt x="64" y="13728"/>
                        </a:lnTo>
                        <a:lnTo>
                          <a:pt x="51" y="13699"/>
                        </a:lnTo>
                        <a:lnTo>
                          <a:pt x="40" y="13669"/>
                        </a:lnTo>
                        <a:lnTo>
                          <a:pt x="29" y="13639"/>
                        </a:lnTo>
                        <a:lnTo>
                          <a:pt x="21" y="13608"/>
                        </a:lnTo>
                        <a:lnTo>
                          <a:pt x="13" y="13575"/>
                        </a:lnTo>
                        <a:lnTo>
                          <a:pt x="8" y="13543"/>
                        </a:lnTo>
                        <a:lnTo>
                          <a:pt x="3" y="13510"/>
                        </a:lnTo>
                        <a:lnTo>
                          <a:pt x="1" y="13477"/>
                        </a:lnTo>
                        <a:lnTo>
                          <a:pt x="0" y="13444"/>
                        </a:lnTo>
                        <a:lnTo>
                          <a:pt x="0" y="13425"/>
                        </a:lnTo>
                        <a:lnTo>
                          <a:pt x="1" y="13406"/>
                        </a:lnTo>
                        <a:lnTo>
                          <a:pt x="2" y="13387"/>
                        </a:lnTo>
                        <a:lnTo>
                          <a:pt x="4" y="13368"/>
                        </a:lnTo>
                        <a:lnTo>
                          <a:pt x="7" y="13350"/>
                        </a:lnTo>
                        <a:lnTo>
                          <a:pt x="9" y="13332"/>
                        </a:lnTo>
                        <a:lnTo>
                          <a:pt x="13" y="13313"/>
                        </a:lnTo>
                        <a:lnTo>
                          <a:pt x="17" y="13295"/>
                        </a:lnTo>
                        <a:lnTo>
                          <a:pt x="21" y="13277"/>
                        </a:lnTo>
                        <a:lnTo>
                          <a:pt x="26" y="13260"/>
                        </a:lnTo>
                        <a:lnTo>
                          <a:pt x="32" y="13242"/>
                        </a:lnTo>
                        <a:lnTo>
                          <a:pt x="38" y="13224"/>
                        </a:lnTo>
                        <a:lnTo>
                          <a:pt x="44" y="13207"/>
                        </a:lnTo>
                        <a:lnTo>
                          <a:pt x="51" y="13189"/>
                        </a:lnTo>
                        <a:lnTo>
                          <a:pt x="58" y="13172"/>
                        </a:lnTo>
                        <a:lnTo>
                          <a:pt x="66" y="13155"/>
                        </a:lnTo>
                        <a:lnTo>
                          <a:pt x="3773" y="6721"/>
                        </a:lnTo>
                        <a:lnTo>
                          <a:pt x="7455" y="328"/>
                        </a:lnTo>
                        <a:lnTo>
                          <a:pt x="7480" y="288"/>
                        </a:lnTo>
                        <a:lnTo>
                          <a:pt x="7507" y="251"/>
                        </a:lnTo>
                        <a:lnTo>
                          <a:pt x="7535" y="216"/>
                        </a:lnTo>
                        <a:lnTo>
                          <a:pt x="7567" y="184"/>
                        </a:lnTo>
                        <a:lnTo>
                          <a:pt x="7599" y="155"/>
                        </a:lnTo>
                        <a:lnTo>
                          <a:pt x="7633" y="128"/>
                        </a:lnTo>
                        <a:lnTo>
                          <a:pt x="7668" y="104"/>
                        </a:lnTo>
                        <a:lnTo>
                          <a:pt x="7704" y="82"/>
                        </a:lnTo>
                        <a:lnTo>
                          <a:pt x="7742" y="62"/>
                        </a:lnTo>
                        <a:lnTo>
                          <a:pt x="7780" y="46"/>
                        </a:lnTo>
                        <a:lnTo>
                          <a:pt x="7820" y="32"/>
                        </a:lnTo>
                        <a:lnTo>
                          <a:pt x="7860" y="20"/>
                        </a:lnTo>
                        <a:lnTo>
                          <a:pt x="7901" y="11"/>
                        </a:lnTo>
                        <a:lnTo>
                          <a:pt x="7942" y="5"/>
                        </a:lnTo>
                        <a:lnTo>
                          <a:pt x="7984" y="1"/>
                        </a:lnTo>
                        <a:lnTo>
                          <a:pt x="8025" y="0"/>
                        </a:lnTo>
                        <a:lnTo>
                          <a:pt x="8066" y="1"/>
                        </a:lnTo>
                        <a:lnTo>
                          <a:pt x="8108" y="5"/>
                        </a:lnTo>
                        <a:lnTo>
                          <a:pt x="8149" y="11"/>
                        </a:lnTo>
                        <a:lnTo>
                          <a:pt x="8190" y="20"/>
                        </a:lnTo>
                        <a:lnTo>
                          <a:pt x="8230" y="32"/>
                        </a:lnTo>
                        <a:lnTo>
                          <a:pt x="8270" y="46"/>
                        </a:lnTo>
                        <a:lnTo>
                          <a:pt x="8308" y="62"/>
                        </a:lnTo>
                        <a:lnTo>
                          <a:pt x="8346" y="82"/>
                        </a:lnTo>
                        <a:lnTo>
                          <a:pt x="8382" y="104"/>
                        </a:lnTo>
                        <a:lnTo>
                          <a:pt x="8417" y="128"/>
                        </a:lnTo>
                        <a:lnTo>
                          <a:pt x="8451" y="155"/>
                        </a:lnTo>
                        <a:lnTo>
                          <a:pt x="8483" y="184"/>
                        </a:lnTo>
                        <a:lnTo>
                          <a:pt x="8515" y="216"/>
                        </a:lnTo>
                        <a:lnTo>
                          <a:pt x="8543" y="251"/>
                        </a:lnTo>
                        <a:lnTo>
                          <a:pt x="8570" y="288"/>
                        </a:lnTo>
                        <a:lnTo>
                          <a:pt x="8595" y="328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10" name="Freeform 6">
                    <a:extLst>
                      <a:ext uri="{FF2B5EF4-FFF2-40B4-BE49-F238E27FC236}">
                        <a16:creationId xmlns:a16="http://schemas.microsoft.com/office/drawing/2014/main" id="{9C247018-0467-D3BD-49BE-15CEBECD1D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5" y="2736"/>
                    <a:ext cx="309" cy="270"/>
                  </a:xfrm>
                  <a:custGeom>
                    <a:avLst/>
                    <a:gdLst>
                      <a:gd name="T0" fmla="*/ 25 w 15458"/>
                      <a:gd name="T1" fmla="*/ 13015 h 13508"/>
                      <a:gd name="T2" fmla="*/ 13 w 15458"/>
                      <a:gd name="T3" fmla="*/ 13051 h 13508"/>
                      <a:gd name="T4" fmla="*/ 5 w 15458"/>
                      <a:gd name="T5" fmla="*/ 13089 h 13508"/>
                      <a:gd name="T6" fmla="*/ 1 w 15458"/>
                      <a:gd name="T7" fmla="*/ 13128 h 13508"/>
                      <a:gd name="T8" fmla="*/ 1 w 15458"/>
                      <a:gd name="T9" fmla="*/ 13166 h 13508"/>
                      <a:gd name="T10" fmla="*/ 4 w 15458"/>
                      <a:gd name="T11" fmla="*/ 13202 h 13508"/>
                      <a:gd name="T12" fmla="*/ 12 w 15458"/>
                      <a:gd name="T13" fmla="*/ 13237 h 13508"/>
                      <a:gd name="T14" fmla="*/ 22 w 15458"/>
                      <a:gd name="T15" fmla="*/ 13271 h 13508"/>
                      <a:gd name="T16" fmla="*/ 36 w 15458"/>
                      <a:gd name="T17" fmla="*/ 13304 h 13508"/>
                      <a:gd name="T18" fmla="*/ 52 w 15458"/>
                      <a:gd name="T19" fmla="*/ 13334 h 13508"/>
                      <a:gd name="T20" fmla="*/ 71 w 15458"/>
                      <a:gd name="T21" fmla="*/ 13363 h 13508"/>
                      <a:gd name="T22" fmla="*/ 93 w 15458"/>
                      <a:gd name="T23" fmla="*/ 13389 h 13508"/>
                      <a:gd name="T24" fmla="*/ 118 w 15458"/>
                      <a:gd name="T25" fmla="*/ 13414 h 13508"/>
                      <a:gd name="T26" fmla="*/ 144 w 15458"/>
                      <a:gd name="T27" fmla="*/ 13436 h 13508"/>
                      <a:gd name="T28" fmla="*/ 173 w 15458"/>
                      <a:gd name="T29" fmla="*/ 13455 h 13508"/>
                      <a:gd name="T30" fmla="*/ 204 w 15458"/>
                      <a:gd name="T31" fmla="*/ 13471 h 13508"/>
                      <a:gd name="T32" fmla="*/ 236 w 15458"/>
                      <a:gd name="T33" fmla="*/ 13485 h 13508"/>
                      <a:gd name="T34" fmla="*/ 270 w 15458"/>
                      <a:gd name="T35" fmla="*/ 13495 h 13508"/>
                      <a:gd name="T36" fmla="*/ 305 w 15458"/>
                      <a:gd name="T37" fmla="*/ 13504 h 13508"/>
                      <a:gd name="T38" fmla="*/ 341 w 15458"/>
                      <a:gd name="T39" fmla="*/ 13507 h 13508"/>
                      <a:gd name="T40" fmla="*/ 15099 w 15458"/>
                      <a:gd name="T41" fmla="*/ 13508 h 13508"/>
                      <a:gd name="T42" fmla="*/ 15135 w 15458"/>
                      <a:gd name="T43" fmla="*/ 13506 h 13508"/>
                      <a:gd name="T44" fmla="*/ 15171 w 15458"/>
                      <a:gd name="T45" fmla="*/ 13499 h 13508"/>
                      <a:gd name="T46" fmla="*/ 15205 w 15458"/>
                      <a:gd name="T47" fmla="*/ 13491 h 13508"/>
                      <a:gd name="T48" fmla="*/ 15238 w 15458"/>
                      <a:gd name="T49" fmla="*/ 13479 h 13508"/>
                      <a:gd name="T50" fmla="*/ 15269 w 15458"/>
                      <a:gd name="T51" fmla="*/ 13463 h 13508"/>
                      <a:gd name="T52" fmla="*/ 15300 w 15458"/>
                      <a:gd name="T53" fmla="*/ 13446 h 13508"/>
                      <a:gd name="T54" fmla="*/ 15327 w 15458"/>
                      <a:gd name="T55" fmla="*/ 13425 h 13508"/>
                      <a:gd name="T56" fmla="*/ 15353 w 15458"/>
                      <a:gd name="T57" fmla="*/ 13402 h 13508"/>
                      <a:gd name="T58" fmla="*/ 15376 w 15458"/>
                      <a:gd name="T59" fmla="*/ 13376 h 13508"/>
                      <a:gd name="T60" fmla="*/ 15397 w 15458"/>
                      <a:gd name="T61" fmla="*/ 13349 h 13508"/>
                      <a:gd name="T62" fmla="*/ 15414 w 15458"/>
                      <a:gd name="T63" fmla="*/ 13319 h 13508"/>
                      <a:gd name="T64" fmla="*/ 15430 w 15458"/>
                      <a:gd name="T65" fmla="*/ 13287 h 13508"/>
                      <a:gd name="T66" fmla="*/ 15442 w 15458"/>
                      <a:gd name="T67" fmla="*/ 13254 h 13508"/>
                      <a:gd name="T68" fmla="*/ 15450 w 15458"/>
                      <a:gd name="T69" fmla="*/ 13220 h 13508"/>
                      <a:gd name="T70" fmla="*/ 15456 w 15458"/>
                      <a:gd name="T71" fmla="*/ 13184 h 13508"/>
                      <a:gd name="T72" fmla="*/ 15458 w 15458"/>
                      <a:gd name="T73" fmla="*/ 13148 h 13508"/>
                      <a:gd name="T74" fmla="*/ 15456 w 15458"/>
                      <a:gd name="T75" fmla="*/ 13109 h 13508"/>
                      <a:gd name="T76" fmla="*/ 15449 w 15458"/>
                      <a:gd name="T77" fmla="*/ 13070 h 13508"/>
                      <a:gd name="T78" fmla="*/ 15439 w 15458"/>
                      <a:gd name="T79" fmla="*/ 13033 h 13508"/>
                      <a:gd name="T80" fmla="*/ 15425 w 15458"/>
                      <a:gd name="T81" fmla="*/ 12997 h 13508"/>
                      <a:gd name="T82" fmla="*/ 8042 w 15458"/>
                      <a:gd name="T83" fmla="*/ 180 h 13508"/>
                      <a:gd name="T84" fmla="*/ 8014 w 15458"/>
                      <a:gd name="T85" fmla="*/ 138 h 13508"/>
                      <a:gd name="T86" fmla="*/ 7981 w 15458"/>
                      <a:gd name="T87" fmla="*/ 102 h 13508"/>
                      <a:gd name="T88" fmla="*/ 7945 w 15458"/>
                      <a:gd name="T89" fmla="*/ 71 h 13508"/>
                      <a:gd name="T90" fmla="*/ 7906 w 15458"/>
                      <a:gd name="T91" fmla="*/ 46 h 13508"/>
                      <a:gd name="T92" fmla="*/ 7863 w 15458"/>
                      <a:gd name="T93" fmla="*/ 26 h 13508"/>
                      <a:gd name="T94" fmla="*/ 7819 w 15458"/>
                      <a:gd name="T95" fmla="*/ 12 h 13508"/>
                      <a:gd name="T96" fmla="*/ 7774 w 15458"/>
                      <a:gd name="T97" fmla="*/ 3 h 13508"/>
                      <a:gd name="T98" fmla="*/ 7729 w 15458"/>
                      <a:gd name="T99" fmla="*/ 0 h 13508"/>
                      <a:gd name="T100" fmla="*/ 7684 w 15458"/>
                      <a:gd name="T101" fmla="*/ 3 h 13508"/>
                      <a:gd name="T102" fmla="*/ 7639 w 15458"/>
                      <a:gd name="T103" fmla="*/ 12 h 13508"/>
                      <a:gd name="T104" fmla="*/ 7595 w 15458"/>
                      <a:gd name="T105" fmla="*/ 26 h 13508"/>
                      <a:gd name="T106" fmla="*/ 7552 w 15458"/>
                      <a:gd name="T107" fmla="*/ 46 h 13508"/>
                      <a:gd name="T108" fmla="*/ 7513 w 15458"/>
                      <a:gd name="T109" fmla="*/ 71 h 13508"/>
                      <a:gd name="T110" fmla="*/ 7477 w 15458"/>
                      <a:gd name="T111" fmla="*/ 102 h 13508"/>
                      <a:gd name="T112" fmla="*/ 7444 w 15458"/>
                      <a:gd name="T113" fmla="*/ 138 h 13508"/>
                      <a:gd name="T114" fmla="*/ 7416 w 15458"/>
                      <a:gd name="T115" fmla="*/ 180 h 13508"/>
                      <a:gd name="T116" fmla="*/ 33 w 15458"/>
                      <a:gd name="T117" fmla="*/ 12997 h 135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5458" h="13508">
                        <a:moveTo>
                          <a:pt x="33" y="12997"/>
                        </a:moveTo>
                        <a:lnTo>
                          <a:pt x="25" y="13015"/>
                        </a:lnTo>
                        <a:lnTo>
                          <a:pt x="19" y="13033"/>
                        </a:lnTo>
                        <a:lnTo>
                          <a:pt x="13" y="13051"/>
                        </a:lnTo>
                        <a:lnTo>
                          <a:pt x="9" y="13070"/>
                        </a:lnTo>
                        <a:lnTo>
                          <a:pt x="5" y="13089"/>
                        </a:lnTo>
                        <a:lnTo>
                          <a:pt x="2" y="13109"/>
                        </a:lnTo>
                        <a:lnTo>
                          <a:pt x="1" y="13128"/>
                        </a:lnTo>
                        <a:lnTo>
                          <a:pt x="0" y="13148"/>
                        </a:lnTo>
                        <a:lnTo>
                          <a:pt x="1" y="13166"/>
                        </a:lnTo>
                        <a:lnTo>
                          <a:pt x="2" y="13184"/>
                        </a:lnTo>
                        <a:lnTo>
                          <a:pt x="4" y="13202"/>
                        </a:lnTo>
                        <a:lnTo>
                          <a:pt x="8" y="13220"/>
                        </a:lnTo>
                        <a:lnTo>
                          <a:pt x="12" y="13237"/>
                        </a:lnTo>
                        <a:lnTo>
                          <a:pt x="16" y="13254"/>
                        </a:lnTo>
                        <a:lnTo>
                          <a:pt x="22" y="13271"/>
                        </a:lnTo>
                        <a:lnTo>
                          <a:pt x="28" y="13287"/>
                        </a:lnTo>
                        <a:lnTo>
                          <a:pt x="36" y="13304"/>
                        </a:lnTo>
                        <a:lnTo>
                          <a:pt x="44" y="13319"/>
                        </a:lnTo>
                        <a:lnTo>
                          <a:pt x="52" y="13334"/>
                        </a:lnTo>
                        <a:lnTo>
                          <a:pt x="61" y="13349"/>
                        </a:lnTo>
                        <a:lnTo>
                          <a:pt x="71" y="13363"/>
                        </a:lnTo>
                        <a:lnTo>
                          <a:pt x="82" y="13376"/>
                        </a:lnTo>
                        <a:lnTo>
                          <a:pt x="93" y="13389"/>
                        </a:lnTo>
                        <a:lnTo>
                          <a:pt x="105" y="13402"/>
                        </a:lnTo>
                        <a:lnTo>
                          <a:pt x="118" y="13414"/>
                        </a:lnTo>
                        <a:lnTo>
                          <a:pt x="131" y="13425"/>
                        </a:lnTo>
                        <a:lnTo>
                          <a:pt x="144" y="13436"/>
                        </a:lnTo>
                        <a:lnTo>
                          <a:pt x="158" y="13446"/>
                        </a:lnTo>
                        <a:lnTo>
                          <a:pt x="173" y="13455"/>
                        </a:lnTo>
                        <a:lnTo>
                          <a:pt x="189" y="13463"/>
                        </a:lnTo>
                        <a:lnTo>
                          <a:pt x="204" y="13471"/>
                        </a:lnTo>
                        <a:lnTo>
                          <a:pt x="220" y="13479"/>
                        </a:lnTo>
                        <a:lnTo>
                          <a:pt x="236" y="13485"/>
                        </a:lnTo>
                        <a:lnTo>
                          <a:pt x="253" y="13491"/>
                        </a:lnTo>
                        <a:lnTo>
                          <a:pt x="270" y="13495"/>
                        </a:lnTo>
                        <a:lnTo>
                          <a:pt x="287" y="13499"/>
                        </a:lnTo>
                        <a:lnTo>
                          <a:pt x="305" y="13504"/>
                        </a:lnTo>
                        <a:lnTo>
                          <a:pt x="323" y="13506"/>
                        </a:lnTo>
                        <a:lnTo>
                          <a:pt x="341" y="13507"/>
                        </a:lnTo>
                        <a:lnTo>
                          <a:pt x="359" y="13508"/>
                        </a:lnTo>
                        <a:lnTo>
                          <a:pt x="15099" y="13508"/>
                        </a:lnTo>
                        <a:lnTo>
                          <a:pt x="15117" y="13507"/>
                        </a:lnTo>
                        <a:lnTo>
                          <a:pt x="15135" y="13506"/>
                        </a:lnTo>
                        <a:lnTo>
                          <a:pt x="15153" y="13504"/>
                        </a:lnTo>
                        <a:lnTo>
                          <a:pt x="15171" y="13499"/>
                        </a:lnTo>
                        <a:lnTo>
                          <a:pt x="15188" y="13495"/>
                        </a:lnTo>
                        <a:lnTo>
                          <a:pt x="15205" y="13491"/>
                        </a:lnTo>
                        <a:lnTo>
                          <a:pt x="15222" y="13485"/>
                        </a:lnTo>
                        <a:lnTo>
                          <a:pt x="15238" y="13479"/>
                        </a:lnTo>
                        <a:lnTo>
                          <a:pt x="15254" y="13471"/>
                        </a:lnTo>
                        <a:lnTo>
                          <a:pt x="15269" y="13463"/>
                        </a:lnTo>
                        <a:lnTo>
                          <a:pt x="15285" y="13455"/>
                        </a:lnTo>
                        <a:lnTo>
                          <a:pt x="15300" y="13446"/>
                        </a:lnTo>
                        <a:lnTo>
                          <a:pt x="15314" y="13436"/>
                        </a:lnTo>
                        <a:lnTo>
                          <a:pt x="15327" y="13425"/>
                        </a:lnTo>
                        <a:lnTo>
                          <a:pt x="15340" y="13414"/>
                        </a:lnTo>
                        <a:lnTo>
                          <a:pt x="15353" y="13402"/>
                        </a:lnTo>
                        <a:lnTo>
                          <a:pt x="15365" y="13389"/>
                        </a:lnTo>
                        <a:lnTo>
                          <a:pt x="15376" y="13376"/>
                        </a:lnTo>
                        <a:lnTo>
                          <a:pt x="15387" y="13363"/>
                        </a:lnTo>
                        <a:lnTo>
                          <a:pt x="15397" y="13349"/>
                        </a:lnTo>
                        <a:lnTo>
                          <a:pt x="15406" y="13334"/>
                        </a:lnTo>
                        <a:lnTo>
                          <a:pt x="15414" y="13319"/>
                        </a:lnTo>
                        <a:lnTo>
                          <a:pt x="15422" y="13304"/>
                        </a:lnTo>
                        <a:lnTo>
                          <a:pt x="15430" y="13287"/>
                        </a:lnTo>
                        <a:lnTo>
                          <a:pt x="15436" y="13271"/>
                        </a:lnTo>
                        <a:lnTo>
                          <a:pt x="15442" y="13254"/>
                        </a:lnTo>
                        <a:lnTo>
                          <a:pt x="15446" y="13237"/>
                        </a:lnTo>
                        <a:lnTo>
                          <a:pt x="15450" y="13220"/>
                        </a:lnTo>
                        <a:lnTo>
                          <a:pt x="15454" y="13202"/>
                        </a:lnTo>
                        <a:lnTo>
                          <a:pt x="15456" y="13184"/>
                        </a:lnTo>
                        <a:lnTo>
                          <a:pt x="15457" y="13166"/>
                        </a:lnTo>
                        <a:lnTo>
                          <a:pt x="15458" y="13148"/>
                        </a:lnTo>
                        <a:lnTo>
                          <a:pt x="15457" y="13128"/>
                        </a:lnTo>
                        <a:lnTo>
                          <a:pt x="15456" y="13109"/>
                        </a:lnTo>
                        <a:lnTo>
                          <a:pt x="15453" y="13089"/>
                        </a:lnTo>
                        <a:lnTo>
                          <a:pt x="15449" y="13070"/>
                        </a:lnTo>
                        <a:lnTo>
                          <a:pt x="15445" y="13051"/>
                        </a:lnTo>
                        <a:lnTo>
                          <a:pt x="15439" y="13033"/>
                        </a:lnTo>
                        <a:lnTo>
                          <a:pt x="15433" y="13015"/>
                        </a:lnTo>
                        <a:lnTo>
                          <a:pt x="15425" y="12997"/>
                        </a:lnTo>
                        <a:lnTo>
                          <a:pt x="11724" y="6573"/>
                        </a:lnTo>
                        <a:lnTo>
                          <a:pt x="8042" y="180"/>
                        </a:lnTo>
                        <a:lnTo>
                          <a:pt x="8028" y="158"/>
                        </a:lnTo>
                        <a:lnTo>
                          <a:pt x="8014" y="138"/>
                        </a:lnTo>
                        <a:lnTo>
                          <a:pt x="7998" y="119"/>
                        </a:lnTo>
                        <a:lnTo>
                          <a:pt x="7981" y="102"/>
                        </a:lnTo>
                        <a:lnTo>
                          <a:pt x="7964" y="86"/>
                        </a:lnTo>
                        <a:lnTo>
                          <a:pt x="7945" y="71"/>
                        </a:lnTo>
                        <a:lnTo>
                          <a:pt x="7926" y="58"/>
                        </a:lnTo>
                        <a:lnTo>
                          <a:pt x="7906" y="46"/>
                        </a:lnTo>
                        <a:lnTo>
                          <a:pt x="7884" y="35"/>
                        </a:lnTo>
                        <a:lnTo>
                          <a:pt x="7863" y="26"/>
                        </a:lnTo>
                        <a:lnTo>
                          <a:pt x="7841" y="18"/>
                        </a:lnTo>
                        <a:lnTo>
                          <a:pt x="7819" y="12"/>
                        </a:lnTo>
                        <a:lnTo>
                          <a:pt x="7797" y="7"/>
                        </a:lnTo>
                        <a:lnTo>
                          <a:pt x="7774" y="3"/>
                        </a:lnTo>
                        <a:lnTo>
                          <a:pt x="7752" y="1"/>
                        </a:lnTo>
                        <a:lnTo>
                          <a:pt x="7729" y="0"/>
                        </a:lnTo>
                        <a:lnTo>
                          <a:pt x="7706" y="1"/>
                        </a:lnTo>
                        <a:lnTo>
                          <a:pt x="7684" y="3"/>
                        </a:lnTo>
                        <a:lnTo>
                          <a:pt x="7661" y="7"/>
                        </a:lnTo>
                        <a:lnTo>
                          <a:pt x="7639" y="12"/>
                        </a:lnTo>
                        <a:lnTo>
                          <a:pt x="7617" y="18"/>
                        </a:lnTo>
                        <a:lnTo>
                          <a:pt x="7595" y="26"/>
                        </a:lnTo>
                        <a:lnTo>
                          <a:pt x="7574" y="35"/>
                        </a:lnTo>
                        <a:lnTo>
                          <a:pt x="7552" y="46"/>
                        </a:lnTo>
                        <a:lnTo>
                          <a:pt x="7532" y="58"/>
                        </a:lnTo>
                        <a:lnTo>
                          <a:pt x="7513" y="71"/>
                        </a:lnTo>
                        <a:lnTo>
                          <a:pt x="7494" y="86"/>
                        </a:lnTo>
                        <a:lnTo>
                          <a:pt x="7477" y="102"/>
                        </a:lnTo>
                        <a:lnTo>
                          <a:pt x="7460" y="119"/>
                        </a:lnTo>
                        <a:lnTo>
                          <a:pt x="7444" y="138"/>
                        </a:lnTo>
                        <a:lnTo>
                          <a:pt x="7430" y="158"/>
                        </a:lnTo>
                        <a:lnTo>
                          <a:pt x="7416" y="180"/>
                        </a:lnTo>
                        <a:lnTo>
                          <a:pt x="3734" y="6573"/>
                        </a:lnTo>
                        <a:lnTo>
                          <a:pt x="33" y="12997"/>
                        </a:ln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11" name="Freeform 7">
                    <a:extLst>
                      <a:ext uri="{FF2B5EF4-FFF2-40B4-BE49-F238E27FC236}">
                        <a16:creationId xmlns:a16="http://schemas.microsoft.com/office/drawing/2014/main" id="{028EFA8C-ADAE-8119-E5FE-FC1E04B373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1" y="2742"/>
                    <a:ext cx="297" cy="258"/>
                  </a:xfrm>
                  <a:custGeom>
                    <a:avLst/>
                    <a:gdLst>
                      <a:gd name="T0" fmla="*/ 3 w 14864"/>
                      <a:gd name="T1" fmla="*/ 12832 h 12913"/>
                      <a:gd name="T2" fmla="*/ 0 w 14864"/>
                      <a:gd name="T3" fmla="*/ 12841 h 12913"/>
                      <a:gd name="T4" fmla="*/ 0 w 14864"/>
                      <a:gd name="T5" fmla="*/ 12851 h 12913"/>
                      <a:gd name="T6" fmla="*/ 0 w 14864"/>
                      <a:gd name="T7" fmla="*/ 12857 h 12913"/>
                      <a:gd name="T8" fmla="*/ 1 w 14864"/>
                      <a:gd name="T9" fmla="*/ 12863 h 12913"/>
                      <a:gd name="T10" fmla="*/ 3 w 14864"/>
                      <a:gd name="T11" fmla="*/ 12869 h 12913"/>
                      <a:gd name="T12" fmla="*/ 5 w 14864"/>
                      <a:gd name="T13" fmla="*/ 12875 h 12913"/>
                      <a:gd name="T14" fmla="*/ 7 w 14864"/>
                      <a:gd name="T15" fmla="*/ 12881 h 12913"/>
                      <a:gd name="T16" fmla="*/ 10 w 14864"/>
                      <a:gd name="T17" fmla="*/ 12886 h 12913"/>
                      <a:gd name="T18" fmla="*/ 14 w 14864"/>
                      <a:gd name="T19" fmla="*/ 12891 h 12913"/>
                      <a:gd name="T20" fmla="*/ 18 w 14864"/>
                      <a:gd name="T21" fmla="*/ 12895 h 12913"/>
                      <a:gd name="T22" fmla="*/ 22 w 14864"/>
                      <a:gd name="T23" fmla="*/ 12899 h 12913"/>
                      <a:gd name="T24" fmla="*/ 27 w 14864"/>
                      <a:gd name="T25" fmla="*/ 12903 h 12913"/>
                      <a:gd name="T26" fmla="*/ 32 w 14864"/>
                      <a:gd name="T27" fmla="*/ 12906 h 12913"/>
                      <a:gd name="T28" fmla="*/ 38 w 14864"/>
                      <a:gd name="T29" fmla="*/ 12908 h 12913"/>
                      <a:gd name="T30" fmla="*/ 44 w 14864"/>
                      <a:gd name="T31" fmla="*/ 12910 h 12913"/>
                      <a:gd name="T32" fmla="*/ 50 w 14864"/>
                      <a:gd name="T33" fmla="*/ 12912 h 12913"/>
                      <a:gd name="T34" fmla="*/ 56 w 14864"/>
                      <a:gd name="T35" fmla="*/ 12913 h 12913"/>
                      <a:gd name="T36" fmla="*/ 62 w 14864"/>
                      <a:gd name="T37" fmla="*/ 12913 h 12913"/>
                      <a:gd name="T38" fmla="*/ 14802 w 14864"/>
                      <a:gd name="T39" fmla="*/ 12913 h 12913"/>
                      <a:gd name="T40" fmla="*/ 14808 w 14864"/>
                      <a:gd name="T41" fmla="*/ 12913 h 12913"/>
                      <a:gd name="T42" fmla="*/ 14814 w 14864"/>
                      <a:gd name="T43" fmla="*/ 12912 h 12913"/>
                      <a:gd name="T44" fmla="*/ 14820 w 14864"/>
                      <a:gd name="T45" fmla="*/ 12910 h 12913"/>
                      <a:gd name="T46" fmla="*/ 14826 w 14864"/>
                      <a:gd name="T47" fmla="*/ 12908 h 12913"/>
                      <a:gd name="T48" fmla="*/ 14832 w 14864"/>
                      <a:gd name="T49" fmla="*/ 12906 h 12913"/>
                      <a:gd name="T50" fmla="*/ 14837 w 14864"/>
                      <a:gd name="T51" fmla="*/ 12903 h 12913"/>
                      <a:gd name="T52" fmla="*/ 14842 w 14864"/>
                      <a:gd name="T53" fmla="*/ 12899 h 12913"/>
                      <a:gd name="T54" fmla="*/ 14846 w 14864"/>
                      <a:gd name="T55" fmla="*/ 12895 h 12913"/>
                      <a:gd name="T56" fmla="*/ 14850 w 14864"/>
                      <a:gd name="T57" fmla="*/ 12891 h 12913"/>
                      <a:gd name="T58" fmla="*/ 14854 w 14864"/>
                      <a:gd name="T59" fmla="*/ 12886 h 12913"/>
                      <a:gd name="T60" fmla="*/ 14857 w 14864"/>
                      <a:gd name="T61" fmla="*/ 12881 h 12913"/>
                      <a:gd name="T62" fmla="*/ 14859 w 14864"/>
                      <a:gd name="T63" fmla="*/ 12875 h 12913"/>
                      <a:gd name="T64" fmla="*/ 14861 w 14864"/>
                      <a:gd name="T65" fmla="*/ 12869 h 12913"/>
                      <a:gd name="T66" fmla="*/ 14863 w 14864"/>
                      <a:gd name="T67" fmla="*/ 12863 h 12913"/>
                      <a:gd name="T68" fmla="*/ 14864 w 14864"/>
                      <a:gd name="T69" fmla="*/ 12857 h 12913"/>
                      <a:gd name="T70" fmla="*/ 14864 w 14864"/>
                      <a:gd name="T71" fmla="*/ 12851 h 12913"/>
                      <a:gd name="T72" fmla="*/ 14864 w 14864"/>
                      <a:gd name="T73" fmla="*/ 12841 h 12913"/>
                      <a:gd name="T74" fmla="*/ 14861 w 14864"/>
                      <a:gd name="T75" fmla="*/ 12832 h 12913"/>
                      <a:gd name="T76" fmla="*/ 11171 w 14864"/>
                      <a:gd name="T77" fmla="*/ 6425 h 12913"/>
                      <a:gd name="T78" fmla="*/ 7488 w 14864"/>
                      <a:gd name="T79" fmla="*/ 31 h 12913"/>
                      <a:gd name="T80" fmla="*/ 7483 w 14864"/>
                      <a:gd name="T81" fmla="*/ 24 h 12913"/>
                      <a:gd name="T82" fmla="*/ 7477 w 14864"/>
                      <a:gd name="T83" fmla="*/ 18 h 12913"/>
                      <a:gd name="T84" fmla="*/ 7471 w 14864"/>
                      <a:gd name="T85" fmla="*/ 12 h 12913"/>
                      <a:gd name="T86" fmla="*/ 7464 w 14864"/>
                      <a:gd name="T87" fmla="*/ 8 h 12913"/>
                      <a:gd name="T88" fmla="*/ 7456 w 14864"/>
                      <a:gd name="T89" fmla="*/ 5 h 12913"/>
                      <a:gd name="T90" fmla="*/ 7448 w 14864"/>
                      <a:gd name="T91" fmla="*/ 2 h 12913"/>
                      <a:gd name="T92" fmla="*/ 7440 w 14864"/>
                      <a:gd name="T93" fmla="*/ 1 h 12913"/>
                      <a:gd name="T94" fmla="*/ 7432 w 14864"/>
                      <a:gd name="T95" fmla="*/ 0 h 12913"/>
                      <a:gd name="T96" fmla="*/ 7424 w 14864"/>
                      <a:gd name="T97" fmla="*/ 1 h 12913"/>
                      <a:gd name="T98" fmla="*/ 7416 w 14864"/>
                      <a:gd name="T99" fmla="*/ 2 h 12913"/>
                      <a:gd name="T100" fmla="*/ 7408 w 14864"/>
                      <a:gd name="T101" fmla="*/ 5 h 12913"/>
                      <a:gd name="T102" fmla="*/ 7400 w 14864"/>
                      <a:gd name="T103" fmla="*/ 8 h 12913"/>
                      <a:gd name="T104" fmla="*/ 7393 w 14864"/>
                      <a:gd name="T105" fmla="*/ 12 h 12913"/>
                      <a:gd name="T106" fmla="*/ 7387 w 14864"/>
                      <a:gd name="T107" fmla="*/ 18 h 12913"/>
                      <a:gd name="T108" fmla="*/ 7381 w 14864"/>
                      <a:gd name="T109" fmla="*/ 24 h 12913"/>
                      <a:gd name="T110" fmla="*/ 7376 w 14864"/>
                      <a:gd name="T111" fmla="*/ 31 h 12913"/>
                      <a:gd name="T112" fmla="*/ 3693 w 14864"/>
                      <a:gd name="T113" fmla="*/ 6425 h 12913"/>
                      <a:gd name="T114" fmla="*/ 3 w 14864"/>
                      <a:gd name="T115" fmla="*/ 12832 h 129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4864" h="12913">
                        <a:moveTo>
                          <a:pt x="3" y="12832"/>
                        </a:moveTo>
                        <a:lnTo>
                          <a:pt x="0" y="12841"/>
                        </a:lnTo>
                        <a:lnTo>
                          <a:pt x="0" y="12851"/>
                        </a:lnTo>
                        <a:lnTo>
                          <a:pt x="0" y="12857"/>
                        </a:lnTo>
                        <a:lnTo>
                          <a:pt x="1" y="12863"/>
                        </a:lnTo>
                        <a:lnTo>
                          <a:pt x="3" y="12869"/>
                        </a:lnTo>
                        <a:lnTo>
                          <a:pt x="5" y="12875"/>
                        </a:lnTo>
                        <a:lnTo>
                          <a:pt x="7" y="12881"/>
                        </a:lnTo>
                        <a:lnTo>
                          <a:pt x="10" y="12886"/>
                        </a:lnTo>
                        <a:lnTo>
                          <a:pt x="14" y="12891"/>
                        </a:lnTo>
                        <a:lnTo>
                          <a:pt x="18" y="12895"/>
                        </a:lnTo>
                        <a:lnTo>
                          <a:pt x="22" y="12899"/>
                        </a:lnTo>
                        <a:lnTo>
                          <a:pt x="27" y="12903"/>
                        </a:lnTo>
                        <a:lnTo>
                          <a:pt x="32" y="12906"/>
                        </a:lnTo>
                        <a:lnTo>
                          <a:pt x="38" y="12908"/>
                        </a:lnTo>
                        <a:lnTo>
                          <a:pt x="44" y="12910"/>
                        </a:lnTo>
                        <a:lnTo>
                          <a:pt x="50" y="12912"/>
                        </a:lnTo>
                        <a:lnTo>
                          <a:pt x="56" y="12913"/>
                        </a:lnTo>
                        <a:lnTo>
                          <a:pt x="62" y="12913"/>
                        </a:lnTo>
                        <a:lnTo>
                          <a:pt x="14802" y="12913"/>
                        </a:lnTo>
                        <a:lnTo>
                          <a:pt x="14808" y="12913"/>
                        </a:lnTo>
                        <a:lnTo>
                          <a:pt x="14814" y="12912"/>
                        </a:lnTo>
                        <a:lnTo>
                          <a:pt x="14820" y="12910"/>
                        </a:lnTo>
                        <a:lnTo>
                          <a:pt x="14826" y="12908"/>
                        </a:lnTo>
                        <a:lnTo>
                          <a:pt x="14832" y="12906"/>
                        </a:lnTo>
                        <a:lnTo>
                          <a:pt x="14837" y="12903"/>
                        </a:lnTo>
                        <a:lnTo>
                          <a:pt x="14842" y="12899"/>
                        </a:lnTo>
                        <a:lnTo>
                          <a:pt x="14846" y="12895"/>
                        </a:lnTo>
                        <a:lnTo>
                          <a:pt x="14850" y="12891"/>
                        </a:lnTo>
                        <a:lnTo>
                          <a:pt x="14854" y="12886"/>
                        </a:lnTo>
                        <a:lnTo>
                          <a:pt x="14857" y="12881"/>
                        </a:lnTo>
                        <a:lnTo>
                          <a:pt x="14859" y="12875"/>
                        </a:lnTo>
                        <a:lnTo>
                          <a:pt x="14861" y="12869"/>
                        </a:lnTo>
                        <a:lnTo>
                          <a:pt x="14863" y="12863"/>
                        </a:lnTo>
                        <a:lnTo>
                          <a:pt x="14864" y="12857"/>
                        </a:lnTo>
                        <a:lnTo>
                          <a:pt x="14864" y="12851"/>
                        </a:lnTo>
                        <a:lnTo>
                          <a:pt x="14864" y="12841"/>
                        </a:lnTo>
                        <a:lnTo>
                          <a:pt x="14861" y="12832"/>
                        </a:lnTo>
                        <a:lnTo>
                          <a:pt x="11171" y="6425"/>
                        </a:lnTo>
                        <a:lnTo>
                          <a:pt x="7488" y="31"/>
                        </a:lnTo>
                        <a:lnTo>
                          <a:pt x="7483" y="24"/>
                        </a:lnTo>
                        <a:lnTo>
                          <a:pt x="7477" y="18"/>
                        </a:lnTo>
                        <a:lnTo>
                          <a:pt x="7471" y="12"/>
                        </a:lnTo>
                        <a:lnTo>
                          <a:pt x="7464" y="8"/>
                        </a:lnTo>
                        <a:lnTo>
                          <a:pt x="7456" y="5"/>
                        </a:lnTo>
                        <a:lnTo>
                          <a:pt x="7448" y="2"/>
                        </a:lnTo>
                        <a:lnTo>
                          <a:pt x="7440" y="1"/>
                        </a:lnTo>
                        <a:lnTo>
                          <a:pt x="7432" y="0"/>
                        </a:lnTo>
                        <a:lnTo>
                          <a:pt x="7424" y="1"/>
                        </a:lnTo>
                        <a:lnTo>
                          <a:pt x="7416" y="2"/>
                        </a:lnTo>
                        <a:lnTo>
                          <a:pt x="7408" y="5"/>
                        </a:lnTo>
                        <a:lnTo>
                          <a:pt x="7400" y="8"/>
                        </a:lnTo>
                        <a:lnTo>
                          <a:pt x="7393" y="12"/>
                        </a:lnTo>
                        <a:lnTo>
                          <a:pt x="7387" y="18"/>
                        </a:lnTo>
                        <a:lnTo>
                          <a:pt x="7381" y="24"/>
                        </a:lnTo>
                        <a:lnTo>
                          <a:pt x="7376" y="31"/>
                        </a:lnTo>
                        <a:lnTo>
                          <a:pt x="3693" y="6425"/>
                        </a:lnTo>
                        <a:lnTo>
                          <a:pt x="3" y="12832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12" name="Freeform 8">
                    <a:extLst>
                      <a:ext uri="{FF2B5EF4-FFF2-40B4-BE49-F238E27FC236}">
                        <a16:creationId xmlns:a16="http://schemas.microsoft.com/office/drawing/2014/main" id="{13645B7D-EF80-C517-BD1A-06A1527E7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6" y="2759"/>
                    <a:ext cx="267" cy="232"/>
                  </a:xfrm>
                  <a:custGeom>
                    <a:avLst/>
                    <a:gdLst>
                      <a:gd name="T0" fmla="*/ 0 w 13322"/>
                      <a:gd name="T1" fmla="*/ 11563 h 11563"/>
                      <a:gd name="T2" fmla="*/ 13322 w 13322"/>
                      <a:gd name="T3" fmla="*/ 11563 h 11563"/>
                      <a:gd name="T4" fmla="*/ 9991 w 13322"/>
                      <a:gd name="T5" fmla="*/ 5783 h 11563"/>
                      <a:gd name="T6" fmla="*/ 6661 w 13322"/>
                      <a:gd name="T7" fmla="*/ 0 h 11563"/>
                      <a:gd name="T8" fmla="*/ 3331 w 13322"/>
                      <a:gd name="T9" fmla="*/ 5783 h 11563"/>
                      <a:gd name="T10" fmla="*/ 0 w 13322"/>
                      <a:gd name="T11" fmla="*/ 11563 h 115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22" h="11563">
                        <a:moveTo>
                          <a:pt x="0" y="11563"/>
                        </a:moveTo>
                        <a:lnTo>
                          <a:pt x="13322" y="11563"/>
                        </a:lnTo>
                        <a:lnTo>
                          <a:pt x="9991" y="5783"/>
                        </a:lnTo>
                        <a:lnTo>
                          <a:pt x="6661" y="0"/>
                        </a:lnTo>
                        <a:lnTo>
                          <a:pt x="3331" y="5783"/>
                        </a:lnTo>
                        <a:lnTo>
                          <a:pt x="0" y="11563"/>
                        </a:lnTo>
                        <a:close/>
                      </a:path>
                    </a:pathLst>
                  </a:custGeom>
                  <a:solidFill>
                    <a:srgbClr val="FDC7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507" name="Imagen 506">
                  <a:extLst>
                    <a:ext uri="{FF2B5EF4-FFF2-40B4-BE49-F238E27FC236}">
                      <a16:creationId xmlns:a16="http://schemas.microsoft.com/office/drawing/2014/main" id="{CF06483B-1EA8-3868-E63C-72235A3E93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7735" t="25951" r="15761" b="33515"/>
                <a:stretch/>
              </p:blipFill>
              <p:spPr>
                <a:xfrm>
                  <a:off x="2824510" y="2112724"/>
                  <a:ext cx="153405" cy="63363"/>
                </a:xfrm>
                <a:prstGeom prst="rect">
                  <a:avLst/>
                </a:prstGeom>
              </p:spPr>
            </p:pic>
          </p:grpSp>
          <p:grpSp>
            <p:nvGrpSpPr>
              <p:cNvPr id="642" name="Grupo 641">
                <a:extLst>
                  <a:ext uri="{FF2B5EF4-FFF2-40B4-BE49-F238E27FC236}">
                    <a16:creationId xmlns:a16="http://schemas.microsoft.com/office/drawing/2014/main" id="{896D53C9-33DD-DE4F-0656-D54AE403FCF2}"/>
                  </a:ext>
                </a:extLst>
              </p:cNvPr>
              <p:cNvGrpSpPr/>
              <p:nvPr/>
            </p:nvGrpSpPr>
            <p:grpSpPr>
              <a:xfrm>
                <a:off x="1878506" y="1121262"/>
                <a:ext cx="237370" cy="208531"/>
                <a:chOff x="1965502" y="1083008"/>
                <a:chExt cx="237370" cy="208531"/>
              </a:xfrm>
            </p:grpSpPr>
            <p:grpSp>
              <p:nvGrpSpPr>
                <p:cNvPr id="514" name="Group 4">
                  <a:extLst>
                    <a:ext uri="{FF2B5EF4-FFF2-40B4-BE49-F238E27FC236}">
                      <a16:creationId xmlns:a16="http://schemas.microsoft.com/office/drawing/2014/main" id="{AB04C709-E962-5477-9944-2B3813E0E14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965502" y="1083008"/>
                  <a:ext cx="237370" cy="208531"/>
                  <a:chOff x="4199" y="2730"/>
                  <a:chExt cx="321" cy="282"/>
                </a:xfrm>
              </p:grpSpPr>
              <p:sp>
                <p:nvSpPr>
                  <p:cNvPr id="516" name="AutoShape 3">
                    <a:extLst>
                      <a:ext uri="{FF2B5EF4-FFF2-40B4-BE49-F238E27FC236}">
                        <a16:creationId xmlns:a16="http://schemas.microsoft.com/office/drawing/2014/main" id="{62854DED-C346-7E38-0BFD-9886EF3888E2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17" name="Freeform 5">
                    <a:extLst>
                      <a:ext uri="{FF2B5EF4-FFF2-40B4-BE49-F238E27FC236}">
                        <a16:creationId xmlns:a16="http://schemas.microsoft.com/office/drawing/2014/main" id="{793BB5BE-4369-4635-EEC6-4EC9EF901D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9" y="2730"/>
                    <a:ext cx="321" cy="282"/>
                  </a:xfrm>
                  <a:custGeom>
                    <a:avLst/>
                    <a:gdLst>
                      <a:gd name="T0" fmla="*/ 15984 w 16050"/>
                      <a:gd name="T1" fmla="*/ 13155 h 14100"/>
                      <a:gd name="T2" fmla="*/ 16006 w 16050"/>
                      <a:gd name="T3" fmla="*/ 13207 h 14100"/>
                      <a:gd name="T4" fmla="*/ 16024 w 16050"/>
                      <a:gd name="T5" fmla="*/ 13260 h 14100"/>
                      <a:gd name="T6" fmla="*/ 16037 w 16050"/>
                      <a:gd name="T7" fmla="*/ 13313 h 14100"/>
                      <a:gd name="T8" fmla="*/ 16046 w 16050"/>
                      <a:gd name="T9" fmla="*/ 13368 h 14100"/>
                      <a:gd name="T10" fmla="*/ 16050 w 16050"/>
                      <a:gd name="T11" fmla="*/ 13425 h 14100"/>
                      <a:gd name="T12" fmla="*/ 16047 w 16050"/>
                      <a:gd name="T13" fmla="*/ 13510 h 14100"/>
                      <a:gd name="T14" fmla="*/ 16029 w 16050"/>
                      <a:gd name="T15" fmla="*/ 13608 h 14100"/>
                      <a:gd name="T16" fmla="*/ 15999 w 16050"/>
                      <a:gd name="T17" fmla="*/ 13699 h 14100"/>
                      <a:gd name="T18" fmla="*/ 15955 w 16050"/>
                      <a:gd name="T19" fmla="*/ 13783 h 14100"/>
                      <a:gd name="T20" fmla="*/ 15901 w 16050"/>
                      <a:gd name="T21" fmla="*/ 13861 h 14100"/>
                      <a:gd name="T22" fmla="*/ 15835 w 16050"/>
                      <a:gd name="T23" fmla="*/ 13929 h 14100"/>
                      <a:gd name="T24" fmla="*/ 15761 w 16050"/>
                      <a:gd name="T25" fmla="*/ 13987 h 14100"/>
                      <a:gd name="T26" fmla="*/ 15679 w 16050"/>
                      <a:gd name="T27" fmla="*/ 14036 h 14100"/>
                      <a:gd name="T28" fmla="*/ 15590 w 16050"/>
                      <a:gd name="T29" fmla="*/ 14071 h 14100"/>
                      <a:gd name="T30" fmla="*/ 15494 w 16050"/>
                      <a:gd name="T31" fmla="*/ 14092 h 14100"/>
                      <a:gd name="T32" fmla="*/ 15395 w 16050"/>
                      <a:gd name="T33" fmla="*/ 14100 h 14100"/>
                      <a:gd name="T34" fmla="*/ 589 w 16050"/>
                      <a:gd name="T35" fmla="*/ 14097 h 14100"/>
                      <a:gd name="T36" fmla="*/ 492 w 16050"/>
                      <a:gd name="T37" fmla="*/ 14079 h 14100"/>
                      <a:gd name="T38" fmla="*/ 400 w 16050"/>
                      <a:gd name="T39" fmla="*/ 14049 h 14100"/>
                      <a:gd name="T40" fmla="*/ 316 w 16050"/>
                      <a:gd name="T41" fmla="*/ 14005 h 14100"/>
                      <a:gd name="T42" fmla="*/ 239 w 16050"/>
                      <a:gd name="T43" fmla="*/ 13950 h 14100"/>
                      <a:gd name="T44" fmla="*/ 171 w 16050"/>
                      <a:gd name="T45" fmla="*/ 13885 h 14100"/>
                      <a:gd name="T46" fmla="*/ 112 w 16050"/>
                      <a:gd name="T47" fmla="*/ 13811 h 14100"/>
                      <a:gd name="T48" fmla="*/ 64 w 16050"/>
                      <a:gd name="T49" fmla="*/ 13728 h 14100"/>
                      <a:gd name="T50" fmla="*/ 29 w 16050"/>
                      <a:gd name="T51" fmla="*/ 13639 h 14100"/>
                      <a:gd name="T52" fmla="*/ 8 w 16050"/>
                      <a:gd name="T53" fmla="*/ 13543 h 14100"/>
                      <a:gd name="T54" fmla="*/ 0 w 16050"/>
                      <a:gd name="T55" fmla="*/ 13444 h 14100"/>
                      <a:gd name="T56" fmla="*/ 2 w 16050"/>
                      <a:gd name="T57" fmla="*/ 13387 h 14100"/>
                      <a:gd name="T58" fmla="*/ 9 w 16050"/>
                      <a:gd name="T59" fmla="*/ 13332 h 14100"/>
                      <a:gd name="T60" fmla="*/ 21 w 16050"/>
                      <a:gd name="T61" fmla="*/ 13277 h 14100"/>
                      <a:gd name="T62" fmla="*/ 38 w 16050"/>
                      <a:gd name="T63" fmla="*/ 13224 h 14100"/>
                      <a:gd name="T64" fmla="*/ 58 w 16050"/>
                      <a:gd name="T65" fmla="*/ 13172 h 14100"/>
                      <a:gd name="T66" fmla="*/ 7455 w 16050"/>
                      <a:gd name="T67" fmla="*/ 328 h 14100"/>
                      <a:gd name="T68" fmla="*/ 7535 w 16050"/>
                      <a:gd name="T69" fmla="*/ 216 h 14100"/>
                      <a:gd name="T70" fmla="*/ 7633 w 16050"/>
                      <a:gd name="T71" fmla="*/ 128 h 14100"/>
                      <a:gd name="T72" fmla="*/ 7742 w 16050"/>
                      <a:gd name="T73" fmla="*/ 62 h 14100"/>
                      <a:gd name="T74" fmla="*/ 7860 w 16050"/>
                      <a:gd name="T75" fmla="*/ 20 h 14100"/>
                      <a:gd name="T76" fmla="*/ 7984 w 16050"/>
                      <a:gd name="T77" fmla="*/ 1 h 14100"/>
                      <a:gd name="T78" fmla="*/ 8108 w 16050"/>
                      <a:gd name="T79" fmla="*/ 5 h 14100"/>
                      <a:gd name="T80" fmla="*/ 8230 w 16050"/>
                      <a:gd name="T81" fmla="*/ 32 h 14100"/>
                      <a:gd name="T82" fmla="*/ 8346 w 16050"/>
                      <a:gd name="T83" fmla="*/ 82 h 14100"/>
                      <a:gd name="T84" fmla="*/ 8451 w 16050"/>
                      <a:gd name="T85" fmla="*/ 155 h 14100"/>
                      <a:gd name="T86" fmla="*/ 8543 w 16050"/>
                      <a:gd name="T87" fmla="*/ 251 h 14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6050" h="14100">
                        <a:moveTo>
                          <a:pt x="8595" y="328"/>
                        </a:moveTo>
                        <a:lnTo>
                          <a:pt x="12277" y="6721"/>
                        </a:lnTo>
                        <a:lnTo>
                          <a:pt x="15984" y="13155"/>
                        </a:lnTo>
                        <a:lnTo>
                          <a:pt x="15992" y="13172"/>
                        </a:lnTo>
                        <a:lnTo>
                          <a:pt x="15999" y="13189"/>
                        </a:lnTo>
                        <a:lnTo>
                          <a:pt x="16006" y="13207"/>
                        </a:lnTo>
                        <a:lnTo>
                          <a:pt x="16012" y="13224"/>
                        </a:lnTo>
                        <a:lnTo>
                          <a:pt x="16018" y="13242"/>
                        </a:lnTo>
                        <a:lnTo>
                          <a:pt x="16024" y="13260"/>
                        </a:lnTo>
                        <a:lnTo>
                          <a:pt x="16029" y="13277"/>
                        </a:lnTo>
                        <a:lnTo>
                          <a:pt x="16033" y="13295"/>
                        </a:lnTo>
                        <a:lnTo>
                          <a:pt x="16037" y="13313"/>
                        </a:lnTo>
                        <a:lnTo>
                          <a:pt x="16041" y="13332"/>
                        </a:lnTo>
                        <a:lnTo>
                          <a:pt x="16043" y="13350"/>
                        </a:lnTo>
                        <a:lnTo>
                          <a:pt x="16046" y="13368"/>
                        </a:lnTo>
                        <a:lnTo>
                          <a:pt x="16048" y="13387"/>
                        </a:lnTo>
                        <a:lnTo>
                          <a:pt x="16049" y="13406"/>
                        </a:lnTo>
                        <a:lnTo>
                          <a:pt x="16050" y="13425"/>
                        </a:lnTo>
                        <a:lnTo>
                          <a:pt x="16050" y="13444"/>
                        </a:lnTo>
                        <a:lnTo>
                          <a:pt x="16049" y="13477"/>
                        </a:lnTo>
                        <a:lnTo>
                          <a:pt x="16047" y="13510"/>
                        </a:lnTo>
                        <a:lnTo>
                          <a:pt x="16042" y="13543"/>
                        </a:lnTo>
                        <a:lnTo>
                          <a:pt x="16037" y="13575"/>
                        </a:lnTo>
                        <a:lnTo>
                          <a:pt x="16029" y="13608"/>
                        </a:lnTo>
                        <a:lnTo>
                          <a:pt x="16021" y="13639"/>
                        </a:lnTo>
                        <a:lnTo>
                          <a:pt x="16010" y="13669"/>
                        </a:lnTo>
                        <a:lnTo>
                          <a:pt x="15999" y="13699"/>
                        </a:lnTo>
                        <a:lnTo>
                          <a:pt x="15986" y="13728"/>
                        </a:lnTo>
                        <a:lnTo>
                          <a:pt x="15971" y="13756"/>
                        </a:lnTo>
                        <a:lnTo>
                          <a:pt x="15955" y="13783"/>
                        </a:lnTo>
                        <a:lnTo>
                          <a:pt x="15938" y="13811"/>
                        </a:lnTo>
                        <a:lnTo>
                          <a:pt x="15920" y="13837"/>
                        </a:lnTo>
                        <a:lnTo>
                          <a:pt x="15901" y="13861"/>
                        </a:lnTo>
                        <a:lnTo>
                          <a:pt x="15879" y="13885"/>
                        </a:lnTo>
                        <a:lnTo>
                          <a:pt x="15858" y="13908"/>
                        </a:lnTo>
                        <a:lnTo>
                          <a:pt x="15835" y="13929"/>
                        </a:lnTo>
                        <a:lnTo>
                          <a:pt x="15811" y="13950"/>
                        </a:lnTo>
                        <a:lnTo>
                          <a:pt x="15787" y="13969"/>
                        </a:lnTo>
                        <a:lnTo>
                          <a:pt x="15761" y="13987"/>
                        </a:lnTo>
                        <a:lnTo>
                          <a:pt x="15734" y="14005"/>
                        </a:lnTo>
                        <a:lnTo>
                          <a:pt x="15707" y="14021"/>
                        </a:lnTo>
                        <a:lnTo>
                          <a:pt x="15679" y="14036"/>
                        </a:lnTo>
                        <a:lnTo>
                          <a:pt x="15650" y="14049"/>
                        </a:lnTo>
                        <a:lnTo>
                          <a:pt x="15620" y="14060"/>
                        </a:lnTo>
                        <a:lnTo>
                          <a:pt x="15590" y="14071"/>
                        </a:lnTo>
                        <a:lnTo>
                          <a:pt x="15558" y="14079"/>
                        </a:lnTo>
                        <a:lnTo>
                          <a:pt x="15526" y="14087"/>
                        </a:lnTo>
                        <a:lnTo>
                          <a:pt x="15494" y="14092"/>
                        </a:lnTo>
                        <a:lnTo>
                          <a:pt x="15461" y="14097"/>
                        </a:lnTo>
                        <a:lnTo>
                          <a:pt x="15428" y="14099"/>
                        </a:lnTo>
                        <a:lnTo>
                          <a:pt x="15395" y="14100"/>
                        </a:lnTo>
                        <a:lnTo>
                          <a:pt x="655" y="14100"/>
                        </a:lnTo>
                        <a:lnTo>
                          <a:pt x="622" y="14099"/>
                        </a:lnTo>
                        <a:lnTo>
                          <a:pt x="589" y="14097"/>
                        </a:lnTo>
                        <a:lnTo>
                          <a:pt x="556" y="14092"/>
                        </a:lnTo>
                        <a:lnTo>
                          <a:pt x="524" y="14087"/>
                        </a:lnTo>
                        <a:lnTo>
                          <a:pt x="492" y="14079"/>
                        </a:lnTo>
                        <a:lnTo>
                          <a:pt x="460" y="14071"/>
                        </a:lnTo>
                        <a:lnTo>
                          <a:pt x="430" y="14060"/>
                        </a:lnTo>
                        <a:lnTo>
                          <a:pt x="400" y="14049"/>
                        </a:lnTo>
                        <a:lnTo>
                          <a:pt x="371" y="14036"/>
                        </a:lnTo>
                        <a:lnTo>
                          <a:pt x="343" y="14021"/>
                        </a:lnTo>
                        <a:lnTo>
                          <a:pt x="316" y="14005"/>
                        </a:lnTo>
                        <a:lnTo>
                          <a:pt x="289" y="13987"/>
                        </a:lnTo>
                        <a:lnTo>
                          <a:pt x="263" y="13969"/>
                        </a:lnTo>
                        <a:lnTo>
                          <a:pt x="239" y="13950"/>
                        </a:lnTo>
                        <a:lnTo>
                          <a:pt x="215" y="13929"/>
                        </a:lnTo>
                        <a:lnTo>
                          <a:pt x="192" y="13908"/>
                        </a:lnTo>
                        <a:lnTo>
                          <a:pt x="171" y="13885"/>
                        </a:lnTo>
                        <a:lnTo>
                          <a:pt x="149" y="13861"/>
                        </a:lnTo>
                        <a:lnTo>
                          <a:pt x="130" y="13837"/>
                        </a:lnTo>
                        <a:lnTo>
                          <a:pt x="112" y="13811"/>
                        </a:lnTo>
                        <a:lnTo>
                          <a:pt x="95" y="13783"/>
                        </a:lnTo>
                        <a:lnTo>
                          <a:pt x="79" y="13756"/>
                        </a:lnTo>
                        <a:lnTo>
                          <a:pt x="64" y="13728"/>
                        </a:lnTo>
                        <a:lnTo>
                          <a:pt x="51" y="13699"/>
                        </a:lnTo>
                        <a:lnTo>
                          <a:pt x="40" y="13669"/>
                        </a:lnTo>
                        <a:lnTo>
                          <a:pt x="29" y="13639"/>
                        </a:lnTo>
                        <a:lnTo>
                          <a:pt x="21" y="13608"/>
                        </a:lnTo>
                        <a:lnTo>
                          <a:pt x="13" y="13575"/>
                        </a:lnTo>
                        <a:lnTo>
                          <a:pt x="8" y="13543"/>
                        </a:lnTo>
                        <a:lnTo>
                          <a:pt x="3" y="13510"/>
                        </a:lnTo>
                        <a:lnTo>
                          <a:pt x="1" y="13477"/>
                        </a:lnTo>
                        <a:lnTo>
                          <a:pt x="0" y="13444"/>
                        </a:lnTo>
                        <a:lnTo>
                          <a:pt x="0" y="13425"/>
                        </a:lnTo>
                        <a:lnTo>
                          <a:pt x="1" y="13406"/>
                        </a:lnTo>
                        <a:lnTo>
                          <a:pt x="2" y="13387"/>
                        </a:lnTo>
                        <a:lnTo>
                          <a:pt x="4" y="13368"/>
                        </a:lnTo>
                        <a:lnTo>
                          <a:pt x="7" y="13350"/>
                        </a:lnTo>
                        <a:lnTo>
                          <a:pt x="9" y="13332"/>
                        </a:lnTo>
                        <a:lnTo>
                          <a:pt x="13" y="13313"/>
                        </a:lnTo>
                        <a:lnTo>
                          <a:pt x="17" y="13295"/>
                        </a:lnTo>
                        <a:lnTo>
                          <a:pt x="21" y="13277"/>
                        </a:lnTo>
                        <a:lnTo>
                          <a:pt x="26" y="13260"/>
                        </a:lnTo>
                        <a:lnTo>
                          <a:pt x="32" y="13242"/>
                        </a:lnTo>
                        <a:lnTo>
                          <a:pt x="38" y="13224"/>
                        </a:lnTo>
                        <a:lnTo>
                          <a:pt x="44" y="13207"/>
                        </a:lnTo>
                        <a:lnTo>
                          <a:pt x="51" y="13189"/>
                        </a:lnTo>
                        <a:lnTo>
                          <a:pt x="58" y="13172"/>
                        </a:lnTo>
                        <a:lnTo>
                          <a:pt x="66" y="13155"/>
                        </a:lnTo>
                        <a:lnTo>
                          <a:pt x="3773" y="6721"/>
                        </a:lnTo>
                        <a:lnTo>
                          <a:pt x="7455" y="328"/>
                        </a:lnTo>
                        <a:lnTo>
                          <a:pt x="7480" y="288"/>
                        </a:lnTo>
                        <a:lnTo>
                          <a:pt x="7507" y="251"/>
                        </a:lnTo>
                        <a:lnTo>
                          <a:pt x="7535" y="216"/>
                        </a:lnTo>
                        <a:lnTo>
                          <a:pt x="7567" y="184"/>
                        </a:lnTo>
                        <a:lnTo>
                          <a:pt x="7599" y="155"/>
                        </a:lnTo>
                        <a:lnTo>
                          <a:pt x="7633" y="128"/>
                        </a:lnTo>
                        <a:lnTo>
                          <a:pt x="7668" y="104"/>
                        </a:lnTo>
                        <a:lnTo>
                          <a:pt x="7704" y="82"/>
                        </a:lnTo>
                        <a:lnTo>
                          <a:pt x="7742" y="62"/>
                        </a:lnTo>
                        <a:lnTo>
                          <a:pt x="7780" y="46"/>
                        </a:lnTo>
                        <a:lnTo>
                          <a:pt x="7820" y="32"/>
                        </a:lnTo>
                        <a:lnTo>
                          <a:pt x="7860" y="20"/>
                        </a:lnTo>
                        <a:lnTo>
                          <a:pt x="7901" y="11"/>
                        </a:lnTo>
                        <a:lnTo>
                          <a:pt x="7942" y="5"/>
                        </a:lnTo>
                        <a:lnTo>
                          <a:pt x="7984" y="1"/>
                        </a:lnTo>
                        <a:lnTo>
                          <a:pt x="8025" y="0"/>
                        </a:lnTo>
                        <a:lnTo>
                          <a:pt x="8066" y="1"/>
                        </a:lnTo>
                        <a:lnTo>
                          <a:pt x="8108" y="5"/>
                        </a:lnTo>
                        <a:lnTo>
                          <a:pt x="8149" y="11"/>
                        </a:lnTo>
                        <a:lnTo>
                          <a:pt x="8190" y="20"/>
                        </a:lnTo>
                        <a:lnTo>
                          <a:pt x="8230" y="32"/>
                        </a:lnTo>
                        <a:lnTo>
                          <a:pt x="8270" y="46"/>
                        </a:lnTo>
                        <a:lnTo>
                          <a:pt x="8308" y="62"/>
                        </a:lnTo>
                        <a:lnTo>
                          <a:pt x="8346" y="82"/>
                        </a:lnTo>
                        <a:lnTo>
                          <a:pt x="8382" y="104"/>
                        </a:lnTo>
                        <a:lnTo>
                          <a:pt x="8417" y="128"/>
                        </a:lnTo>
                        <a:lnTo>
                          <a:pt x="8451" y="155"/>
                        </a:lnTo>
                        <a:lnTo>
                          <a:pt x="8483" y="184"/>
                        </a:lnTo>
                        <a:lnTo>
                          <a:pt x="8515" y="216"/>
                        </a:lnTo>
                        <a:lnTo>
                          <a:pt x="8543" y="251"/>
                        </a:lnTo>
                        <a:lnTo>
                          <a:pt x="8570" y="288"/>
                        </a:lnTo>
                        <a:lnTo>
                          <a:pt x="8595" y="328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18" name="Freeform 6">
                    <a:extLst>
                      <a:ext uri="{FF2B5EF4-FFF2-40B4-BE49-F238E27FC236}">
                        <a16:creationId xmlns:a16="http://schemas.microsoft.com/office/drawing/2014/main" id="{F325A89B-EF86-D26B-B67C-81A3DFD597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5" y="2736"/>
                    <a:ext cx="309" cy="270"/>
                  </a:xfrm>
                  <a:custGeom>
                    <a:avLst/>
                    <a:gdLst>
                      <a:gd name="T0" fmla="*/ 25 w 15458"/>
                      <a:gd name="T1" fmla="*/ 13015 h 13508"/>
                      <a:gd name="T2" fmla="*/ 13 w 15458"/>
                      <a:gd name="T3" fmla="*/ 13051 h 13508"/>
                      <a:gd name="T4" fmla="*/ 5 w 15458"/>
                      <a:gd name="T5" fmla="*/ 13089 h 13508"/>
                      <a:gd name="T6" fmla="*/ 1 w 15458"/>
                      <a:gd name="T7" fmla="*/ 13128 h 13508"/>
                      <a:gd name="T8" fmla="*/ 1 w 15458"/>
                      <a:gd name="T9" fmla="*/ 13166 h 13508"/>
                      <a:gd name="T10" fmla="*/ 4 w 15458"/>
                      <a:gd name="T11" fmla="*/ 13202 h 13508"/>
                      <a:gd name="T12" fmla="*/ 12 w 15458"/>
                      <a:gd name="T13" fmla="*/ 13237 h 13508"/>
                      <a:gd name="T14" fmla="*/ 22 w 15458"/>
                      <a:gd name="T15" fmla="*/ 13271 h 13508"/>
                      <a:gd name="T16" fmla="*/ 36 w 15458"/>
                      <a:gd name="T17" fmla="*/ 13304 h 13508"/>
                      <a:gd name="T18" fmla="*/ 52 w 15458"/>
                      <a:gd name="T19" fmla="*/ 13334 h 13508"/>
                      <a:gd name="T20" fmla="*/ 71 w 15458"/>
                      <a:gd name="T21" fmla="*/ 13363 h 13508"/>
                      <a:gd name="T22" fmla="*/ 93 w 15458"/>
                      <a:gd name="T23" fmla="*/ 13389 h 13508"/>
                      <a:gd name="T24" fmla="*/ 118 w 15458"/>
                      <a:gd name="T25" fmla="*/ 13414 h 13508"/>
                      <a:gd name="T26" fmla="*/ 144 w 15458"/>
                      <a:gd name="T27" fmla="*/ 13436 h 13508"/>
                      <a:gd name="T28" fmla="*/ 173 w 15458"/>
                      <a:gd name="T29" fmla="*/ 13455 h 13508"/>
                      <a:gd name="T30" fmla="*/ 204 w 15458"/>
                      <a:gd name="T31" fmla="*/ 13471 h 13508"/>
                      <a:gd name="T32" fmla="*/ 236 w 15458"/>
                      <a:gd name="T33" fmla="*/ 13485 h 13508"/>
                      <a:gd name="T34" fmla="*/ 270 w 15458"/>
                      <a:gd name="T35" fmla="*/ 13495 h 13508"/>
                      <a:gd name="T36" fmla="*/ 305 w 15458"/>
                      <a:gd name="T37" fmla="*/ 13504 h 13508"/>
                      <a:gd name="T38" fmla="*/ 341 w 15458"/>
                      <a:gd name="T39" fmla="*/ 13507 h 13508"/>
                      <a:gd name="T40" fmla="*/ 15099 w 15458"/>
                      <a:gd name="T41" fmla="*/ 13508 h 13508"/>
                      <a:gd name="T42" fmla="*/ 15135 w 15458"/>
                      <a:gd name="T43" fmla="*/ 13506 h 13508"/>
                      <a:gd name="T44" fmla="*/ 15171 w 15458"/>
                      <a:gd name="T45" fmla="*/ 13499 h 13508"/>
                      <a:gd name="T46" fmla="*/ 15205 w 15458"/>
                      <a:gd name="T47" fmla="*/ 13491 h 13508"/>
                      <a:gd name="T48" fmla="*/ 15238 w 15458"/>
                      <a:gd name="T49" fmla="*/ 13479 h 13508"/>
                      <a:gd name="T50" fmla="*/ 15269 w 15458"/>
                      <a:gd name="T51" fmla="*/ 13463 h 13508"/>
                      <a:gd name="T52" fmla="*/ 15300 w 15458"/>
                      <a:gd name="T53" fmla="*/ 13446 h 13508"/>
                      <a:gd name="T54" fmla="*/ 15327 w 15458"/>
                      <a:gd name="T55" fmla="*/ 13425 h 13508"/>
                      <a:gd name="T56" fmla="*/ 15353 w 15458"/>
                      <a:gd name="T57" fmla="*/ 13402 h 13508"/>
                      <a:gd name="T58" fmla="*/ 15376 w 15458"/>
                      <a:gd name="T59" fmla="*/ 13376 h 13508"/>
                      <a:gd name="T60" fmla="*/ 15397 w 15458"/>
                      <a:gd name="T61" fmla="*/ 13349 h 13508"/>
                      <a:gd name="T62" fmla="*/ 15414 w 15458"/>
                      <a:gd name="T63" fmla="*/ 13319 h 13508"/>
                      <a:gd name="T64" fmla="*/ 15430 w 15458"/>
                      <a:gd name="T65" fmla="*/ 13287 h 13508"/>
                      <a:gd name="T66" fmla="*/ 15442 w 15458"/>
                      <a:gd name="T67" fmla="*/ 13254 h 13508"/>
                      <a:gd name="T68" fmla="*/ 15450 w 15458"/>
                      <a:gd name="T69" fmla="*/ 13220 h 13508"/>
                      <a:gd name="T70" fmla="*/ 15456 w 15458"/>
                      <a:gd name="T71" fmla="*/ 13184 h 13508"/>
                      <a:gd name="T72" fmla="*/ 15458 w 15458"/>
                      <a:gd name="T73" fmla="*/ 13148 h 13508"/>
                      <a:gd name="T74" fmla="*/ 15456 w 15458"/>
                      <a:gd name="T75" fmla="*/ 13109 h 13508"/>
                      <a:gd name="T76" fmla="*/ 15449 w 15458"/>
                      <a:gd name="T77" fmla="*/ 13070 h 13508"/>
                      <a:gd name="T78" fmla="*/ 15439 w 15458"/>
                      <a:gd name="T79" fmla="*/ 13033 h 13508"/>
                      <a:gd name="T80" fmla="*/ 15425 w 15458"/>
                      <a:gd name="T81" fmla="*/ 12997 h 13508"/>
                      <a:gd name="T82" fmla="*/ 8042 w 15458"/>
                      <a:gd name="T83" fmla="*/ 180 h 13508"/>
                      <a:gd name="T84" fmla="*/ 8014 w 15458"/>
                      <a:gd name="T85" fmla="*/ 138 h 13508"/>
                      <a:gd name="T86" fmla="*/ 7981 w 15458"/>
                      <a:gd name="T87" fmla="*/ 102 h 13508"/>
                      <a:gd name="T88" fmla="*/ 7945 w 15458"/>
                      <a:gd name="T89" fmla="*/ 71 h 13508"/>
                      <a:gd name="T90" fmla="*/ 7906 w 15458"/>
                      <a:gd name="T91" fmla="*/ 46 h 13508"/>
                      <a:gd name="T92" fmla="*/ 7863 w 15458"/>
                      <a:gd name="T93" fmla="*/ 26 h 13508"/>
                      <a:gd name="T94" fmla="*/ 7819 w 15458"/>
                      <a:gd name="T95" fmla="*/ 12 h 13508"/>
                      <a:gd name="T96" fmla="*/ 7774 w 15458"/>
                      <a:gd name="T97" fmla="*/ 3 h 13508"/>
                      <a:gd name="T98" fmla="*/ 7729 w 15458"/>
                      <a:gd name="T99" fmla="*/ 0 h 13508"/>
                      <a:gd name="T100" fmla="*/ 7684 w 15458"/>
                      <a:gd name="T101" fmla="*/ 3 h 13508"/>
                      <a:gd name="T102" fmla="*/ 7639 w 15458"/>
                      <a:gd name="T103" fmla="*/ 12 h 13508"/>
                      <a:gd name="T104" fmla="*/ 7595 w 15458"/>
                      <a:gd name="T105" fmla="*/ 26 h 13508"/>
                      <a:gd name="T106" fmla="*/ 7552 w 15458"/>
                      <a:gd name="T107" fmla="*/ 46 h 13508"/>
                      <a:gd name="T108" fmla="*/ 7513 w 15458"/>
                      <a:gd name="T109" fmla="*/ 71 h 13508"/>
                      <a:gd name="T110" fmla="*/ 7477 w 15458"/>
                      <a:gd name="T111" fmla="*/ 102 h 13508"/>
                      <a:gd name="T112" fmla="*/ 7444 w 15458"/>
                      <a:gd name="T113" fmla="*/ 138 h 13508"/>
                      <a:gd name="T114" fmla="*/ 7416 w 15458"/>
                      <a:gd name="T115" fmla="*/ 180 h 13508"/>
                      <a:gd name="T116" fmla="*/ 33 w 15458"/>
                      <a:gd name="T117" fmla="*/ 12997 h 135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5458" h="13508">
                        <a:moveTo>
                          <a:pt x="33" y="12997"/>
                        </a:moveTo>
                        <a:lnTo>
                          <a:pt x="25" y="13015"/>
                        </a:lnTo>
                        <a:lnTo>
                          <a:pt x="19" y="13033"/>
                        </a:lnTo>
                        <a:lnTo>
                          <a:pt x="13" y="13051"/>
                        </a:lnTo>
                        <a:lnTo>
                          <a:pt x="9" y="13070"/>
                        </a:lnTo>
                        <a:lnTo>
                          <a:pt x="5" y="13089"/>
                        </a:lnTo>
                        <a:lnTo>
                          <a:pt x="2" y="13109"/>
                        </a:lnTo>
                        <a:lnTo>
                          <a:pt x="1" y="13128"/>
                        </a:lnTo>
                        <a:lnTo>
                          <a:pt x="0" y="13148"/>
                        </a:lnTo>
                        <a:lnTo>
                          <a:pt x="1" y="13166"/>
                        </a:lnTo>
                        <a:lnTo>
                          <a:pt x="2" y="13184"/>
                        </a:lnTo>
                        <a:lnTo>
                          <a:pt x="4" y="13202"/>
                        </a:lnTo>
                        <a:lnTo>
                          <a:pt x="8" y="13220"/>
                        </a:lnTo>
                        <a:lnTo>
                          <a:pt x="12" y="13237"/>
                        </a:lnTo>
                        <a:lnTo>
                          <a:pt x="16" y="13254"/>
                        </a:lnTo>
                        <a:lnTo>
                          <a:pt x="22" y="13271"/>
                        </a:lnTo>
                        <a:lnTo>
                          <a:pt x="28" y="13287"/>
                        </a:lnTo>
                        <a:lnTo>
                          <a:pt x="36" y="13304"/>
                        </a:lnTo>
                        <a:lnTo>
                          <a:pt x="44" y="13319"/>
                        </a:lnTo>
                        <a:lnTo>
                          <a:pt x="52" y="13334"/>
                        </a:lnTo>
                        <a:lnTo>
                          <a:pt x="61" y="13349"/>
                        </a:lnTo>
                        <a:lnTo>
                          <a:pt x="71" y="13363"/>
                        </a:lnTo>
                        <a:lnTo>
                          <a:pt x="82" y="13376"/>
                        </a:lnTo>
                        <a:lnTo>
                          <a:pt x="93" y="13389"/>
                        </a:lnTo>
                        <a:lnTo>
                          <a:pt x="105" y="13402"/>
                        </a:lnTo>
                        <a:lnTo>
                          <a:pt x="118" y="13414"/>
                        </a:lnTo>
                        <a:lnTo>
                          <a:pt x="131" y="13425"/>
                        </a:lnTo>
                        <a:lnTo>
                          <a:pt x="144" y="13436"/>
                        </a:lnTo>
                        <a:lnTo>
                          <a:pt x="158" y="13446"/>
                        </a:lnTo>
                        <a:lnTo>
                          <a:pt x="173" y="13455"/>
                        </a:lnTo>
                        <a:lnTo>
                          <a:pt x="189" y="13463"/>
                        </a:lnTo>
                        <a:lnTo>
                          <a:pt x="204" y="13471"/>
                        </a:lnTo>
                        <a:lnTo>
                          <a:pt x="220" y="13479"/>
                        </a:lnTo>
                        <a:lnTo>
                          <a:pt x="236" y="13485"/>
                        </a:lnTo>
                        <a:lnTo>
                          <a:pt x="253" y="13491"/>
                        </a:lnTo>
                        <a:lnTo>
                          <a:pt x="270" y="13495"/>
                        </a:lnTo>
                        <a:lnTo>
                          <a:pt x="287" y="13499"/>
                        </a:lnTo>
                        <a:lnTo>
                          <a:pt x="305" y="13504"/>
                        </a:lnTo>
                        <a:lnTo>
                          <a:pt x="323" y="13506"/>
                        </a:lnTo>
                        <a:lnTo>
                          <a:pt x="341" y="13507"/>
                        </a:lnTo>
                        <a:lnTo>
                          <a:pt x="359" y="13508"/>
                        </a:lnTo>
                        <a:lnTo>
                          <a:pt x="15099" y="13508"/>
                        </a:lnTo>
                        <a:lnTo>
                          <a:pt x="15117" y="13507"/>
                        </a:lnTo>
                        <a:lnTo>
                          <a:pt x="15135" y="13506"/>
                        </a:lnTo>
                        <a:lnTo>
                          <a:pt x="15153" y="13504"/>
                        </a:lnTo>
                        <a:lnTo>
                          <a:pt x="15171" y="13499"/>
                        </a:lnTo>
                        <a:lnTo>
                          <a:pt x="15188" y="13495"/>
                        </a:lnTo>
                        <a:lnTo>
                          <a:pt x="15205" y="13491"/>
                        </a:lnTo>
                        <a:lnTo>
                          <a:pt x="15222" y="13485"/>
                        </a:lnTo>
                        <a:lnTo>
                          <a:pt x="15238" y="13479"/>
                        </a:lnTo>
                        <a:lnTo>
                          <a:pt x="15254" y="13471"/>
                        </a:lnTo>
                        <a:lnTo>
                          <a:pt x="15269" y="13463"/>
                        </a:lnTo>
                        <a:lnTo>
                          <a:pt x="15285" y="13455"/>
                        </a:lnTo>
                        <a:lnTo>
                          <a:pt x="15300" y="13446"/>
                        </a:lnTo>
                        <a:lnTo>
                          <a:pt x="15314" y="13436"/>
                        </a:lnTo>
                        <a:lnTo>
                          <a:pt x="15327" y="13425"/>
                        </a:lnTo>
                        <a:lnTo>
                          <a:pt x="15340" y="13414"/>
                        </a:lnTo>
                        <a:lnTo>
                          <a:pt x="15353" y="13402"/>
                        </a:lnTo>
                        <a:lnTo>
                          <a:pt x="15365" y="13389"/>
                        </a:lnTo>
                        <a:lnTo>
                          <a:pt x="15376" y="13376"/>
                        </a:lnTo>
                        <a:lnTo>
                          <a:pt x="15387" y="13363"/>
                        </a:lnTo>
                        <a:lnTo>
                          <a:pt x="15397" y="13349"/>
                        </a:lnTo>
                        <a:lnTo>
                          <a:pt x="15406" y="13334"/>
                        </a:lnTo>
                        <a:lnTo>
                          <a:pt x="15414" y="13319"/>
                        </a:lnTo>
                        <a:lnTo>
                          <a:pt x="15422" y="13304"/>
                        </a:lnTo>
                        <a:lnTo>
                          <a:pt x="15430" y="13287"/>
                        </a:lnTo>
                        <a:lnTo>
                          <a:pt x="15436" y="13271"/>
                        </a:lnTo>
                        <a:lnTo>
                          <a:pt x="15442" y="13254"/>
                        </a:lnTo>
                        <a:lnTo>
                          <a:pt x="15446" y="13237"/>
                        </a:lnTo>
                        <a:lnTo>
                          <a:pt x="15450" y="13220"/>
                        </a:lnTo>
                        <a:lnTo>
                          <a:pt x="15454" y="13202"/>
                        </a:lnTo>
                        <a:lnTo>
                          <a:pt x="15456" y="13184"/>
                        </a:lnTo>
                        <a:lnTo>
                          <a:pt x="15457" y="13166"/>
                        </a:lnTo>
                        <a:lnTo>
                          <a:pt x="15458" y="13148"/>
                        </a:lnTo>
                        <a:lnTo>
                          <a:pt x="15457" y="13128"/>
                        </a:lnTo>
                        <a:lnTo>
                          <a:pt x="15456" y="13109"/>
                        </a:lnTo>
                        <a:lnTo>
                          <a:pt x="15453" y="13089"/>
                        </a:lnTo>
                        <a:lnTo>
                          <a:pt x="15449" y="13070"/>
                        </a:lnTo>
                        <a:lnTo>
                          <a:pt x="15445" y="13051"/>
                        </a:lnTo>
                        <a:lnTo>
                          <a:pt x="15439" y="13033"/>
                        </a:lnTo>
                        <a:lnTo>
                          <a:pt x="15433" y="13015"/>
                        </a:lnTo>
                        <a:lnTo>
                          <a:pt x="15425" y="12997"/>
                        </a:lnTo>
                        <a:lnTo>
                          <a:pt x="11724" y="6573"/>
                        </a:lnTo>
                        <a:lnTo>
                          <a:pt x="8042" y="180"/>
                        </a:lnTo>
                        <a:lnTo>
                          <a:pt x="8028" y="158"/>
                        </a:lnTo>
                        <a:lnTo>
                          <a:pt x="8014" y="138"/>
                        </a:lnTo>
                        <a:lnTo>
                          <a:pt x="7998" y="119"/>
                        </a:lnTo>
                        <a:lnTo>
                          <a:pt x="7981" y="102"/>
                        </a:lnTo>
                        <a:lnTo>
                          <a:pt x="7964" y="86"/>
                        </a:lnTo>
                        <a:lnTo>
                          <a:pt x="7945" y="71"/>
                        </a:lnTo>
                        <a:lnTo>
                          <a:pt x="7926" y="58"/>
                        </a:lnTo>
                        <a:lnTo>
                          <a:pt x="7906" y="46"/>
                        </a:lnTo>
                        <a:lnTo>
                          <a:pt x="7884" y="35"/>
                        </a:lnTo>
                        <a:lnTo>
                          <a:pt x="7863" y="26"/>
                        </a:lnTo>
                        <a:lnTo>
                          <a:pt x="7841" y="18"/>
                        </a:lnTo>
                        <a:lnTo>
                          <a:pt x="7819" y="12"/>
                        </a:lnTo>
                        <a:lnTo>
                          <a:pt x="7797" y="7"/>
                        </a:lnTo>
                        <a:lnTo>
                          <a:pt x="7774" y="3"/>
                        </a:lnTo>
                        <a:lnTo>
                          <a:pt x="7752" y="1"/>
                        </a:lnTo>
                        <a:lnTo>
                          <a:pt x="7729" y="0"/>
                        </a:lnTo>
                        <a:lnTo>
                          <a:pt x="7706" y="1"/>
                        </a:lnTo>
                        <a:lnTo>
                          <a:pt x="7684" y="3"/>
                        </a:lnTo>
                        <a:lnTo>
                          <a:pt x="7661" y="7"/>
                        </a:lnTo>
                        <a:lnTo>
                          <a:pt x="7639" y="12"/>
                        </a:lnTo>
                        <a:lnTo>
                          <a:pt x="7617" y="18"/>
                        </a:lnTo>
                        <a:lnTo>
                          <a:pt x="7595" y="26"/>
                        </a:lnTo>
                        <a:lnTo>
                          <a:pt x="7574" y="35"/>
                        </a:lnTo>
                        <a:lnTo>
                          <a:pt x="7552" y="46"/>
                        </a:lnTo>
                        <a:lnTo>
                          <a:pt x="7532" y="58"/>
                        </a:lnTo>
                        <a:lnTo>
                          <a:pt x="7513" y="71"/>
                        </a:lnTo>
                        <a:lnTo>
                          <a:pt x="7494" y="86"/>
                        </a:lnTo>
                        <a:lnTo>
                          <a:pt x="7477" y="102"/>
                        </a:lnTo>
                        <a:lnTo>
                          <a:pt x="7460" y="119"/>
                        </a:lnTo>
                        <a:lnTo>
                          <a:pt x="7444" y="138"/>
                        </a:lnTo>
                        <a:lnTo>
                          <a:pt x="7430" y="158"/>
                        </a:lnTo>
                        <a:lnTo>
                          <a:pt x="7416" y="180"/>
                        </a:lnTo>
                        <a:lnTo>
                          <a:pt x="3734" y="6573"/>
                        </a:lnTo>
                        <a:lnTo>
                          <a:pt x="33" y="12997"/>
                        </a:ln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19" name="Freeform 7">
                    <a:extLst>
                      <a:ext uri="{FF2B5EF4-FFF2-40B4-BE49-F238E27FC236}">
                        <a16:creationId xmlns:a16="http://schemas.microsoft.com/office/drawing/2014/main" id="{62A63FEA-EE65-3D7D-91E3-0AB9EB3EF3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1" y="2742"/>
                    <a:ext cx="297" cy="258"/>
                  </a:xfrm>
                  <a:custGeom>
                    <a:avLst/>
                    <a:gdLst>
                      <a:gd name="T0" fmla="*/ 3 w 14864"/>
                      <a:gd name="T1" fmla="*/ 12832 h 12913"/>
                      <a:gd name="T2" fmla="*/ 0 w 14864"/>
                      <a:gd name="T3" fmla="*/ 12841 h 12913"/>
                      <a:gd name="T4" fmla="*/ 0 w 14864"/>
                      <a:gd name="T5" fmla="*/ 12851 h 12913"/>
                      <a:gd name="T6" fmla="*/ 0 w 14864"/>
                      <a:gd name="T7" fmla="*/ 12857 h 12913"/>
                      <a:gd name="T8" fmla="*/ 1 w 14864"/>
                      <a:gd name="T9" fmla="*/ 12863 h 12913"/>
                      <a:gd name="T10" fmla="*/ 3 w 14864"/>
                      <a:gd name="T11" fmla="*/ 12869 h 12913"/>
                      <a:gd name="T12" fmla="*/ 5 w 14864"/>
                      <a:gd name="T13" fmla="*/ 12875 h 12913"/>
                      <a:gd name="T14" fmla="*/ 7 w 14864"/>
                      <a:gd name="T15" fmla="*/ 12881 h 12913"/>
                      <a:gd name="T16" fmla="*/ 10 w 14864"/>
                      <a:gd name="T17" fmla="*/ 12886 h 12913"/>
                      <a:gd name="T18" fmla="*/ 14 w 14864"/>
                      <a:gd name="T19" fmla="*/ 12891 h 12913"/>
                      <a:gd name="T20" fmla="*/ 18 w 14864"/>
                      <a:gd name="T21" fmla="*/ 12895 h 12913"/>
                      <a:gd name="T22" fmla="*/ 22 w 14864"/>
                      <a:gd name="T23" fmla="*/ 12899 h 12913"/>
                      <a:gd name="T24" fmla="*/ 27 w 14864"/>
                      <a:gd name="T25" fmla="*/ 12903 h 12913"/>
                      <a:gd name="T26" fmla="*/ 32 w 14864"/>
                      <a:gd name="T27" fmla="*/ 12906 h 12913"/>
                      <a:gd name="T28" fmla="*/ 38 w 14864"/>
                      <a:gd name="T29" fmla="*/ 12908 h 12913"/>
                      <a:gd name="T30" fmla="*/ 44 w 14864"/>
                      <a:gd name="T31" fmla="*/ 12910 h 12913"/>
                      <a:gd name="T32" fmla="*/ 50 w 14864"/>
                      <a:gd name="T33" fmla="*/ 12912 h 12913"/>
                      <a:gd name="T34" fmla="*/ 56 w 14864"/>
                      <a:gd name="T35" fmla="*/ 12913 h 12913"/>
                      <a:gd name="T36" fmla="*/ 62 w 14864"/>
                      <a:gd name="T37" fmla="*/ 12913 h 12913"/>
                      <a:gd name="T38" fmla="*/ 14802 w 14864"/>
                      <a:gd name="T39" fmla="*/ 12913 h 12913"/>
                      <a:gd name="T40" fmla="*/ 14808 w 14864"/>
                      <a:gd name="T41" fmla="*/ 12913 h 12913"/>
                      <a:gd name="T42" fmla="*/ 14814 w 14864"/>
                      <a:gd name="T43" fmla="*/ 12912 h 12913"/>
                      <a:gd name="T44" fmla="*/ 14820 w 14864"/>
                      <a:gd name="T45" fmla="*/ 12910 h 12913"/>
                      <a:gd name="T46" fmla="*/ 14826 w 14864"/>
                      <a:gd name="T47" fmla="*/ 12908 h 12913"/>
                      <a:gd name="T48" fmla="*/ 14832 w 14864"/>
                      <a:gd name="T49" fmla="*/ 12906 h 12913"/>
                      <a:gd name="T50" fmla="*/ 14837 w 14864"/>
                      <a:gd name="T51" fmla="*/ 12903 h 12913"/>
                      <a:gd name="T52" fmla="*/ 14842 w 14864"/>
                      <a:gd name="T53" fmla="*/ 12899 h 12913"/>
                      <a:gd name="T54" fmla="*/ 14846 w 14864"/>
                      <a:gd name="T55" fmla="*/ 12895 h 12913"/>
                      <a:gd name="T56" fmla="*/ 14850 w 14864"/>
                      <a:gd name="T57" fmla="*/ 12891 h 12913"/>
                      <a:gd name="T58" fmla="*/ 14854 w 14864"/>
                      <a:gd name="T59" fmla="*/ 12886 h 12913"/>
                      <a:gd name="T60" fmla="*/ 14857 w 14864"/>
                      <a:gd name="T61" fmla="*/ 12881 h 12913"/>
                      <a:gd name="T62" fmla="*/ 14859 w 14864"/>
                      <a:gd name="T63" fmla="*/ 12875 h 12913"/>
                      <a:gd name="T64" fmla="*/ 14861 w 14864"/>
                      <a:gd name="T65" fmla="*/ 12869 h 12913"/>
                      <a:gd name="T66" fmla="*/ 14863 w 14864"/>
                      <a:gd name="T67" fmla="*/ 12863 h 12913"/>
                      <a:gd name="T68" fmla="*/ 14864 w 14864"/>
                      <a:gd name="T69" fmla="*/ 12857 h 12913"/>
                      <a:gd name="T70" fmla="*/ 14864 w 14864"/>
                      <a:gd name="T71" fmla="*/ 12851 h 12913"/>
                      <a:gd name="T72" fmla="*/ 14864 w 14864"/>
                      <a:gd name="T73" fmla="*/ 12841 h 12913"/>
                      <a:gd name="T74" fmla="*/ 14861 w 14864"/>
                      <a:gd name="T75" fmla="*/ 12832 h 12913"/>
                      <a:gd name="T76" fmla="*/ 11171 w 14864"/>
                      <a:gd name="T77" fmla="*/ 6425 h 12913"/>
                      <a:gd name="T78" fmla="*/ 7488 w 14864"/>
                      <a:gd name="T79" fmla="*/ 31 h 12913"/>
                      <a:gd name="T80" fmla="*/ 7483 w 14864"/>
                      <a:gd name="T81" fmla="*/ 24 h 12913"/>
                      <a:gd name="T82" fmla="*/ 7477 w 14864"/>
                      <a:gd name="T83" fmla="*/ 18 h 12913"/>
                      <a:gd name="T84" fmla="*/ 7471 w 14864"/>
                      <a:gd name="T85" fmla="*/ 12 h 12913"/>
                      <a:gd name="T86" fmla="*/ 7464 w 14864"/>
                      <a:gd name="T87" fmla="*/ 8 h 12913"/>
                      <a:gd name="T88" fmla="*/ 7456 w 14864"/>
                      <a:gd name="T89" fmla="*/ 5 h 12913"/>
                      <a:gd name="T90" fmla="*/ 7448 w 14864"/>
                      <a:gd name="T91" fmla="*/ 2 h 12913"/>
                      <a:gd name="T92" fmla="*/ 7440 w 14864"/>
                      <a:gd name="T93" fmla="*/ 1 h 12913"/>
                      <a:gd name="T94" fmla="*/ 7432 w 14864"/>
                      <a:gd name="T95" fmla="*/ 0 h 12913"/>
                      <a:gd name="T96" fmla="*/ 7424 w 14864"/>
                      <a:gd name="T97" fmla="*/ 1 h 12913"/>
                      <a:gd name="T98" fmla="*/ 7416 w 14864"/>
                      <a:gd name="T99" fmla="*/ 2 h 12913"/>
                      <a:gd name="T100" fmla="*/ 7408 w 14864"/>
                      <a:gd name="T101" fmla="*/ 5 h 12913"/>
                      <a:gd name="T102" fmla="*/ 7400 w 14864"/>
                      <a:gd name="T103" fmla="*/ 8 h 12913"/>
                      <a:gd name="T104" fmla="*/ 7393 w 14864"/>
                      <a:gd name="T105" fmla="*/ 12 h 12913"/>
                      <a:gd name="T106" fmla="*/ 7387 w 14864"/>
                      <a:gd name="T107" fmla="*/ 18 h 12913"/>
                      <a:gd name="T108" fmla="*/ 7381 w 14864"/>
                      <a:gd name="T109" fmla="*/ 24 h 12913"/>
                      <a:gd name="T110" fmla="*/ 7376 w 14864"/>
                      <a:gd name="T111" fmla="*/ 31 h 12913"/>
                      <a:gd name="T112" fmla="*/ 3693 w 14864"/>
                      <a:gd name="T113" fmla="*/ 6425 h 12913"/>
                      <a:gd name="T114" fmla="*/ 3 w 14864"/>
                      <a:gd name="T115" fmla="*/ 12832 h 129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4864" h="12913">
                        <a:moveTo>
                          <a:pt x="3" y="12832"/>
                        </a:moveTo>
                        <a:lnTo>
                          <a:pt x="0" y="12841"/>
                        </a:lnTo>
                        <a:lnTo>
                          <a:pt x="0" y="12851"/>
                        </a:lnTo>
                        <a:lnTo>
                          <a:pt x="0" y="12857"/>
                        </a:lnTo>
                        <a:lnTo>
                          <a:pt x="1" y="12863"/>
                        </a:lnTo>
                        <a:lnTo>
                          <a:pt x="3" y="12869"/>
                        </a:lnTo>
                        <a:lnTo>
                          <a:pt x="5" y="12875"/>
                        </a:lnTo>
                        <a:lnTo>
                          <a:pt x="7" y="12881"/>
                        </a:lnTo>
                        <a:lnTo>
                          <a:pt x="10" y="12886"/>
                        </a:lnTo>
                        <a:lnTo>
                          <a:pt x="14" y="12891"/>
                        </a:lnTo>
                        <a:lnTo>
                          <a:pt x="18" y="12895"/>
                        </a:lnTo>
                        <a:lnTo>
                          <a:pt x="22" y="12899"/>
                        </a:lnTo>
                        <a:lnTo>
                          <a:pt x="27" y="12903"/>
                        </a:lnTo>
                        <a:lnTo>
                          <a:pt x="32" y="12906"/>
                        </a:lnTo>
                        <a:lnTo>
                          <a:pt x="38" y="12908"/>
                        </a:lnTo>
                        <a:lnTo>
                          <a:pt x="44" y="12910"/>
                        </a:lnTo>
                        <a:lnTo>
                          <a:pt x="50" y="12912"/>
                        </a:lnTo>
                        <a:lnTo>
                          <a:pt x="56" y="12913"/>
                        </a:lnTo>
                        <a:lnTo>
                          <a:pt x="62" y="12913"/>
                        </a:lnTo>
                        <a:lnTo>
                          <a:pt x="14802" y="12913"/>
                        </a:lnTo>
                        <a:lnTo>
                          <a:pt x="14808" y="12913"/>
                        </a:lnTo>
                        <a:lnTo>
                          <a:pt x="14814" y="12912"/>
                        </a:lnTo>
                        <a:lnTo>
                          <a:pt x="14820" y="12910"/>
                        </a:lnTo>
                        <a:lnTo>
                          <a:pt x="14826" y="12908"/>
                        </a:lnTo>
                        <a:lnTo>
                          <a:pt x="14832" y="12906"/>
                        </a:lnTo>
                        <a:lnTo>
                          <a:pt x="14837" y="12903"/>
                        </a:lnTo>
                        <a:lnTo>
                          <a:pt x="14842" y="12899"/>
                        </a:lnTo>
                        <a:lnTo>
                          <a:pt x="14846" y="12895"/>
                        </a:lnTo>
                        <a:lnTo>
                          <a:pt x="14850" y="12891"/>
                        </a:lnTo>
                        <a:lnTo>
                          <a:pt x="14854" y="12886"/>
                        </a:lnTo>
                        <a:lnTo>
                          <a:pt x="14857" y="12881"/>
                        </a:lnTo>
                        <a:lnTo>
                          <a:pt x="14859" y="12875"/>
                        </a:lnTo>
                        <a:lnTo>
                          <a:pt x="14861" y="12869"/>
                        </a:lnTo>
                        <a:lnTo>
                          <a:pt x="14863" y="12863"/>
                        </a:lnTo>
                        <a:lnTo>
                          <a:pt x="14864" y="12857"/>
                        </a:lnTo>
                        <a:lnTo>
                          <a:pt x="14864" y="12851"/>
                        </a:lnTo>
                        <a:lnTo>
                          <a:pt x="14864" y="12841"/>
                        </a:lnTo>
                        <a:lnTo>
                          <a:pt x="14861" y="12832"/>
                        </a:lnTo>
                        <a:lnTo>
                          <a:pt x="11171" y="6425"/>
                        </a:lnTo>
                        <a:lnTo>
                          <a:pt x="7488" y="31"/>
                        </a:lnTo>
                        <a:lnTo>
                          <a:pt x="7483" y="24"/>
                        </a:lnTo>
                        <a:lnTo>
                          <a:pt x="7477" y="18"/>
                        </a:lnTo>
                        <a:lnTo>
                          <a:pt x="7471" y="12"/>
                        </a:lnTo>
                        <a:lnTo>
                          <a:pt x="7464" y="8"/>
                        </a:lnTo>
                        <a:lnTo>
                          <a:pt x="7456" y="5"/>
                        </a:lnTo>
                        <a:lnTo>
                          <a:pt x="7448" y="2"/>
                        </a:lnTo>
                        <a:lnTo>
                          <a:pt x="7440" y="1"/>
                        </a:lnTo>
                        <a:lnTo>
                          <a:pt x="7432" y="0"/>
                        </a:lnTo>
                        <a:lnTo>
                          <a:pt x="7424" y="1"/>
                        </a:lnTo>
                        <a:lnTo>
                          <a:pt x="7416" y="2"/>
                        </a:lnTo>
                        <a:lnTo>
                          <a:pt x="7408" y="5"/>
                        </a:lnTo>
                        <a:lnTo>
                          <a:pt x="7400" y="8"/>
                        </a:lnTo>
                        <a:lnTo>
                          <a:pt x="7393" y="12"/>
                        </a:lnTo>
                        <a:lnTo>
                          <a:pt x="7387" y="18"/>
                        </a:lnTo>
                        <a:lnTo>
                          <a:pt x="7381" y="24"/>
                        </a:lnTo>
                        <a:lnTo>
                          <a:pt x="7376" y="31"/>
                        </a:lnTo>
                        <a:lnTo>
                          <a:pt x="3693" y="6425"/>
                        </a:lnTo>
                        <a:lnTo>
                          <a:pt x="3" y="12832"/>
                        </a:lnTo>
                        <a:close/>
                      </a:path>
                    </a:pathLst>
                  </a:custGeom>
                  <a:solidFill>
                    <a:srgbClr val="2B2A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20" name="Freeform 8">
                    <a:extLst>
                      <a:ext uri="{FF2B5EF4-FFF2-40B4-BE49-F238E27FC236}">
                        <a16:creationId xmlns:a16="http://schemas.microsoft.com/office/drawing/2014/main" id="{882ECAAF-0694-A58A-A75E-2D14C42567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6" y="2759"/>
                    <a:ext cx="267" cy="232"/>
                  </a:xfrm>
                  <a:custGeom>
                    <a:avLst/>
                    <a:gdLst>
                      <a:gd name="T0" fmla="*/ 0 w 13322"/>
                      <a:gd name="T1" fmla="*/ 11563 h 11563"/>
                      <a:gd name="T2" fmla="*/ 13322 w 13322"/>
                      <a:gd name="T3" fmla="*/ 11563 h 11563"/>
                      <a:gd name="T4" fmla="*/ 9991 w 13322"/>
                      <a:gd name="T5" fmla="*/ 5783 h 11563"/>
                      <a:gd name="T6" fmla="*/ 6661 w 13322"/>
                      <a:gd name="T7" fmla="*/ 0 h 11563"/>
                      <a:gd name="T8" fmla="*/ 3331 w 13322"/>
                      <a:gd name="T9" fmla="*/ 5783 h 11563"/>
                      <a:gd name="T10" fmla="*/ 0 w 13322"/>
                      <a:gd name="T11" fmla="*/ 11563 h 115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22" h="11563">
                        <a:moveTo>
                          <a:pt x="0" y="11563"/>
                        </a:moveTo>
                        <a:lnTo>
                          <a:pt x="13322" y="11563"/>
                        </a:lnTo>
                        <a:lnTo>
                          <a:pt x="9991" y="5783"/>
                        </a:lnTo>
                        <a:lnTo>
                          <a:pt x="6661" y="0"/>
                        </a:lnTo>
                        <a:lnTo>
                          <a:pt x="3331" y="5783"/>
                        </a:lnTo>
                        <a:lnTo>
                          <a:pt x="0" y="11563"/>
                        </a:lnTo>
                        <a:close/>
                      </a:path>
                    </a:pathLst>
                  </a:custGeom>
                  <a:solidFill>
                    <a:srgbClr val="FDC7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515" name="Imagen 514">
                  <a:extLst>
                    <a:ext uri="{FF2B5EF4-FFF2-40B4-BE49-F238E27FC236}">
                      <a16:creationId xmlns:a16="http://schemas.microsoft.com/office/drawing/2014/main" id="{C2039E05-58A1-ADE4-7A5B-F3BDDEF804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7735" t="25951" r="15761" b="33515"/>
                <a:stretch/>
              </p:blipFill>
              <p:spPr>
                <a:xfrm>
                  <a:off x="2015460" y="1211016"/>
                  <a:ext cx="153405" cy="63363"/>
                </a:xfrm>
                <a:prstGeom prst="rect">
                  <a:avLst/>
                </a:prstGeom>
              </p:spPr>
            </p:pic>
          </p:grpSp>
          <p:pic>
            <p:nvPicPr>
              <p:cNvPr id="526" name="Imagen 525">
                <a:extLst>
                  <a:ext uri="{FF2B5EF4-FFF2-40B4-BE49-F238E27FC236}">
                    <a16:creationId xmlns:a16="http://schemas.microsoft.com/office/drawing/2014/main" id="{7BABABA6-323B-CD22-0081-70BC3B89FCB3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1185" t="11296" r="10538" b="26551"/>
              <a:stretch/>
            </p:blipFill>
            <p:spPr>
              <a:xfrm>
                <a:off x="4178246" y="4615786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28" name="Imagen 527">
                <a:extLst>
                  <a:ext uri="{FF2B5EF4-FFF2-40B4-BE49-F238E27FC236}">
                    <a16:creationId xmlns:a16="http://schemas.microsoft.com/office/drawing/2014/main" id="{41BBAF3E-5540-5FE6-789C-04339BE73926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0794" t="11096" r="10115" b="26017"/>
              <a:stretch/>
            </p:blipFill>
            <p:spPr>
              <a:xfrm>
                <a:off x="4937801" y="3438958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29" name="Imagen 528">
                <a:extLst>
                  <a:ext uri="{FF2B5EF4-FFF2-40B4-BE49-F238E27FC236}">
                    <a16:creationId xmlns:a16="http://schemas.microsoft.com/office/drawing/2014/main" id="{C396DF94-D3FD-F257-E289-6FFA59113B14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0192" t="11114" r="12710" b="23783"/>
              <a:stretch/>
            </p:blipFill>
            <p:spPr>
              <a:xfrm>
                <a:off x="4936781" y="2114399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32" name="Imagen 531">
                <a:extLst>
                  <a:ext uri="{FF2B5EF4-FFF2-40B4-BE49-F238E27FC236}">
                    <a16:creationId xmlns:a16="http://schemas.microsoft.com/office/drawing/2014/main" id="{4EE8740E-0AAB-4694-142D-3352CFEC6A42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0192" t="11114" r="12710" b="23783"/>
              <a:stretch/>
            </p:blipFill>
            <p:spPr>
              <a:xfrm>
                <a:off x="3072237" y="4790749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33" name="Imagen 532">
                <a:extLst>
                  <a:ext uri="{FF2B5EF4-FFF2-40B4-BE49-F238E27FC236}">
                    <a16:creationId xmlns:a16="http://schemas.microsoft.com/office/drawing/2014/main" id="{C086237B-A3FA-FA13-7402-278B7F8213CF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0794" t="11096" r="10115" b="26017"/>
              <a:stretch/>
            </p:blipFill>
            <p:spPr>
              <a:xfrm>
                <a:off x="4176476" y="4412765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34" name="Imagen 533">
                <a:extLst>
                  <a:ext uri="{FF2B5EF4-FFF2-40B4-BE49-F238E27FC236}">
                    <a16:creationId xmlns:a16="http://schemas.microsoft.com/office/drawing/2014/main" id="{E3348085-D69A-5EFB-7F13-A421CE1789F7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2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1221" t="12564" r="11240" b="25905"/>
              <a:stretch/>
            </p:blipFill>
            <p:spPr>
              <a:xfrm>
                <a:off x="952374" y="4603459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35" name="Imagen 534">
                <a:extLst>
                  <a:ext uri="{FF2B5EF4-FFF2-40B4-BE49-F238E27FC236}">
                    <a16:creationId xmlns:a16="http://schemas.microsoft.com/office/drawing/2014/main" id="{BDD27FEA-AFFB-0D61-A739-3007921D60E0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0192" t="11114" r="12710" b="23783"/>
              <a:stretch/>
            </p:blipFill>
            <p:spPr>
              <a:xfrm>
                <a:off x="957846" y="4802683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36" name="Imagen 535">
                <a:extLst>
                  <a:ext uri="{FF2B5EF4-FFF2-40B4-BE49-F238E27FC236}">
                    <a16:creationId xmlns:a16="http://schemas.microsoft.com/office/drawing/2014/main" id="{C7DB7A44-FD14-15F1-E52D-DA90EA738E8A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0794" t="11096" r="10115" b="26017"/>
              <a:stretch/>
            </p:blipFill>
            <p:spPr>
              <a:xfrm>
                <a:off x="374071" y="4307016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37" name="Imagen 536">
                <a:extLst>
                  <a:ext uri="{FF2B5EF4-FFF2-40B4-BE49-F238E27FC236}">
                    <a16:creationId xmlns:a16="http://schemas.microsoft.com/office/drawing/2014/main" id="{222CF5A3-9771-890C-FC6C-6EB6AD65BFD9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0794" t="11096" r="10115" b="26017"/>
              <a:stretch/>
            </p:blipFill>
            <p:spPr>
              <a:xfrm>
                <a:off x="192710" y="3441521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38" name="Imagen 537">
                <a:extLst>
                  <a:ext uri="{FF2B5EF4-FFF2-40B4-BE49-F238E27FC236}">
                    <a16:creationId xmlns:a16="http://schemas.microsoft.com/office/drawing/2014/main" id="{BD7E28C0-BC90-F133-D789-4EBF3EE8D5CC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1185" t="11296" r="10538" b="26551"/>
              <a:stretch/>
            </p:blipFill>
            <p:spPr>
              <a:xfrm>
                <a:off x="194481" y="3623836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39" name="Imagen 538">
                <a:extLst>
                  <a:ext uri="{FF2B5EF4-FFF2-40B4-BE49-F238E27FC236}">
                    <a16:creationId xmlns:a16="http://schemas.microsoft.com/office/drawing/2014/main" id="{FDD72A30-6827-97E4-256F-2E4CFFBC1126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0794" t="11096" r="10115" b="26017"/>
              <a:stretch/>
            </p:blipFill>
            <p:spPr>
              <a:xfrm>
                <a:off x="1388616" y="1689518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40" name="Imagen 539">
                <a:extLst>
                  <a:ext uri="{FF2B5EF4-FFF2-40B4-BE49-F238E27FC236}">
                    <a16:creationId xmlns:a16="http://schemas.microsoft.com/office/drawing/2014/main" id="{FDA8E8CD-8E1A-7DD6-F5B5-9E21F46A8893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2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1221" t="12564" r="11240" b="25905"/>
              <a:stretch/>
            </p:blipFill>
            <p:spPr>
              <a:xfrm>
                <a:off x="1554410" y="1971307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41" name="Imagen 540">
                <a:extLst>
                  <a:ext uri="{FF2B5EF4-FFF2-40B4-BE49-F238E27FC236}">
                    <a16:creationId xmlns:a16="http://schemas.microsoft.com/office/drawing/2014/main" id="{0A34049C-41CE-34AC-3CCB-10F4458EB85B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0192" t="11114" r="12710" b="23783"/>
              <a:stretch/>
            </p:blipFill>
            <p:spPr>
              <a:xfrm>
                <a:off x="1552811" y="2161211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42" name="Imagen 541">
                <a:extLst>
                  <a:ext uri="{FF2B5EF4-FFF2-40B4-BE49-F238E27FC236}">
                    <a16:creationId xmlns:a16="http://schemas.microsoft.com/office/drawing/2014/main" id="{85DFE92A-39E1-EAB2-344E-F35DF7E0F096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1185" t="11296" r="10538" b="26551"/>
              <a:stretch/>
            </p:blipFill>
            <p:spPr>
              <a:xfrm>
                <a:off x="1255883" y="2020585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43" name="Imagen 542">
                <a:extLst>
                  <a:ext uri="{FF2B5EF4-FFF2-40B4-BE49-F238E27FC236}">
                    <a16:creationId xmlns:a16="http://schemas.microsoft.com/office/drawing/2014/main" id="{B77C512F-C5EA-FE0F-6989-0081C4009A32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0192" t="11114" r="12710" b="23783"/>
              <a:stretch/>
            </p:blipFill>
            <p:spPr>
              <a:xfrm>
                <a:off x="1007850" y="996421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44" name="Imagen 543">
                <a:extLst>
                  <a:ext uri="{FF2B5EF4-FFF2-40B4-BE49-F238E27FC236}">
                    <a16:creationId xmlns:a16="http://schemas.microsoft.com/office/drawing/2014/main" id="{F9929C61-D95E-29D1-6EA1-31844E2C2A76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1185" t="11296" r="10538" b="26551"/>
              <a:stretch/>
            </p:blipFill>
            <p:spPr>
              <a:xfrm>
                <a:off x="1015034" y="1179831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48" name="Imagen 547">
                <a:extLst>
                  <a:ext uri="{FF2B5EF4-FFF2-40B4-BE49-F238E27FC236}">
                    <a16:creationId xmlns:a16="http://schemas.microsoft.com/office/drawing/2014/main" id="{4F99AA42-B8CA-455F-39CE-62070CD70318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0794" t="11096" r="10115" b="26017"/>
              <a:stretch/>
            </p:blipFill>
            <p:spPr>
              <a:xfrm>
                <a:off x="4186977" y="891331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49" name="Imagen 548">
                <a:extLst>
                  <a:ext uri="{FF2B5EF4-FFF2-40B4-BE49-F238E27FC236}">
                    <a16:creationId xmlns:a16="http://schemas.microsoft.com/office/drawing/2014/main" id="{3B35A4E4-5A1B-D1E9-E43D-43DFDD9FE283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2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1221" t="12564" r="11240" b="25905"/>
              <a:stretch/>
            </p:blipFill>
            <p:spPr>
              <a:xfrm>
                <a:off x="4735103" y="1714709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50" name="Imagen 549">
                <a:extLst>
                  <a:ext uri="{FF2B5EF4-FFF2-40B4-BE49-F238E27FC236}">
                    <a16:creationId xmlns:a16="http://schemas.microsoft.com/office/drawing/2014/main" id="{FBBC78A1-9783-C7D7-3E88-DA330D728CF8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0192" t="11114" r="12710" b="23783"/>
              <a:stretch/>
            </p:blipFill>
            <p:spPr>
              <a:xfrm>
                <a:off x="4944944" y="2960486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51" name="Imagen 550">
                <a:extLst>
                  <a:ext uri="{FF2B5EF4-FFF2-40B4-BE49-F238E27FC236}">
                    <a16:creationId xmlns:a16="http://schemas.microsoft.com/office/drawing/2014/main" id="{FDE5CB11-7BE7-840E-D7E4-2D6DA1E6EC8B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0794" t="11096" r="10115" b="26017"/>
              <a:stretch/>
            </p:blipFill>
            <p:spPr>
              <a:xfrm>
                <a:off x="945506" y="2784370"/>
                <a:ext cx="288000" cy="1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692" name="Grupo 691">
                <a:extLst>
                  <a:ext uri="{FF2B5EF4-FFF2-40B4-BE49-F238E27FC236}">
                    <a16:creationId xmlns:a16="http://schemas.microsoft.com/office/drawing/2014/main" id="{A17DC467-80C2-1A2F-BC56-DA7257D6927C}"/>
                  </a:ext>
                </a:extLst>
              </p:cNvPr>
              <p:cNvGrpSpPr/>
              <p:nvPr/>
            </p:nvGrpSpPr>
            <p:grpSpPr>
              <a:xfrm>
                <a:off x="1253879" y="2783796"/>
                <a:ext cx="369210" cy="184371"/>
                <a:chOff x="2402590" y="2892404"/>
                <a:chExt cx="369210" cy="184371"/>
              </a:xfrm>
            </p:grpSpPr>
            <p:sp>
              <p:nvSpPr>
                <p:cNvPr id="665" name="Rectángulo 664">
                  <a:extLst>
                    <a:ext uri="{FF2B5EF4-FFF2-40B4-BE49-F238E27FC236}">
                      <a16:creationId xmlns:a16="http://schemas.microsoft.com/office/drawing/2014/main" id="{859BFD10-6A5D-D807-A205-9D07E49A9469}"/>
                    </a:ext>
                  </a:extLst>
                </p:cNvPr>
                <p:cNvSpPr/>
                <p:nvPr/>
              </p:nvSpPr>
              <p:spPr>
                <a:xfrm>
                  <a:off x="2402590" y="2892404"/>
                  <a:ext cx="369210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676" name="Grupo 675">
                  <a:extLst>
                    <a:ext uri="{FF2B5EF4-FFF2-40B4-BE49-F238E27FC236}">
                      <a16:creationId xmlns:a16="http://schemas.microsoft.com/office/drawing/2014/main" id="{2EC0D783-6047-4182-A9B0-062E8F2EDC04}"/>
                    </a:ext>
                  </a:extLst>
                </p:cNvPr>
                <p:cNvGrpSpPr/>
                <p:nvPr/>
              </p:nvGrpSpPr>
              <p:grpSpPr>
                <a:xfrm>
                  <a:off x="2427840" y="2919622"/>
                  <a:ext cx="309010" cy="143239"/>
                  <a:chOff x="1958734" y="3017254"/>
                  <a:chExt cx="309010" cy="143239"/>
                </a:xfrm>
                <a:solidFill>
                  <a:schemeClr val="bg1"/>
                </a:solidFill>
              </p:grpSpPr>
              <p:sp>
                <p:nvSpPr>
                  <p:cNvPr id="677" name="Freeform 42">
                    <a:extLst>
                      <a:ext uri="{FF2B5EF4-FFF2-40B4-BE49-F238E27FC236}">
                        <a16:creationId xmlns:a16="http://schemas.microsoft.com/office/drawing/2014/main" id="{20B948C9-9F97-2645-24E0-D27FECA6E6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011844" y="3017254"/>
                    <a:ext cx="38626" cy="54720"/>
                  </a:xfrm>
                  <a:custGeom>
                    <a:avLst/>
                    <a:gdLst>
                      <a:gd name="T0" fmla="*/ 28 w 145"/>
                      <a:gd name="T1" fmla="*/ 91 h 200"/>
                      <a:gd name="T2" fmla="*/ 74 w 145"/>
                      <a:gd name="T3" fmla="*/ 91 h 200"/>
                      <a:gd name="T4" fmla="*/ 85 w 145"/>
                      <a:gd name="T5" fmla="*/ 91 h 200"/>
                      <a:gd name="T6" fmla="*/ 94 w 145"/>
                      <a:gd name="T7" fmla="*/ 89 h 200"/>
                      <a:gd name="T8" fmla="*/ 101 w 145"/>
                      <a:gd name="T9" fmla="*/ 87 h 200"/>
                      <a:gd name="T10" fmla="*/ 107 w 145"/>
                      <a:gd name="T11" fmla="*/ 84 h 200"/>
                      <a:gd name="T12" fmla="*/ 111 w 145"/>
                      <a:gd name="T13" fmla="*/ 79 h 200"/>
                      <a:gd name="T14" fmla="*/ 114 w 145"/>
                      <a:gd name="T15" fmla="*/ 73 h 200"/>
                      <a:gd name="T16" fmla="*/ 117 w 145"/>
                      <a:gd name="T17" fmla="*/ 66 h 200"/>
                      <a:gd name="T18" fmla="*/ 117 w 145"/>
                      <a:gd name="T19" fmla="*/ 58 h 200"/>
                      <a:gd name="T20" fmla="*/ 117 w 145"/>
                      <a:gd name="T21" fmla="*/ 50 h 200"/>
                      <a:gd name="T22" fmla="*/ 114 w 145"/>
                      <a:gd name="T23" fmla="*/ 43 h 200"/>
                      <a:gd name="T24" fmla="*/ 111 w 145"/>
                      <a:gd name="T25" fmla="*/ 36 h 200"/>
                      <a:gd name="T26" fmla="*/ 107 w 145"/>
                      <a:gd name="T27" fmla="*/ 31 h 200"/>
                      <a:gd name="T28" fmla="*/ 102 w 145"/>
                      <a:gd name="T29" fmla="*/ 28 h 200"/>
                      <a:gd name="T30" fmla="*/ 95 w 145"/>
                      <a:gd name="T31" fmla="*/ 26 h 200"/>
                      <a:gd name="T32" fmla="*/ 86 w 145"/>
                      <a:gd name="T33" fmla="*/ 24 h 200"/>
                      <a:gd name="T34" fmla="*/ 76 w 145"/>
                      <a:gd name="T35" fmla="*/ 24 h 200"/>
                      <a:gd name="T36" fmla="*/ 28 w 145"/>
                      <a:gd name="T37" fmla="*/ 24 h 200"/>
                      <a:gd name="T38" fmla="*/ 28 w 145"/>
                      <a:gd name="T39" fmla="*/ 91 h 200"/>
                      <a:gd name="T40" fmla="*/ 0 w 145"/>
                      <a:gd name="T41" fmla="*/ 200 h 200"/>
                      <a:gd name="T42" fmla="*/ 0 w 145"/>
                      <a:gd name="T43" fmla="*/ 0 h 200"/>
                      <a:gd name="T44" fmla="*/ 75 w 145"/>
                      <a:gd name="T45" fmla="*/ 0 h 200"/>
                      <a:gd name="T46" fmla="*/ 91 w 145"/>
                      <a:gd name="T47" fmla="*/ 0 h 200"/>
                      <a:gd name="T48" fmla="*/ 102 w 145"/>
                      <a:gd name="T49" fmla="*/ 1 h 200"/>
                      <a:gd name="T50" fmla="*/ 111 w 145"/>
                      <a:gd name="T51" fmla="*/ 4 h 200"/>
                      <a:gd name="T52" fmla="*/ 120 w 145"/>
                      <a:gd name="T53" fmla="*/ 7 h 200"/>
                      <a:gd name="T54" fmla="*/ 125 w 145"/>
                      <a:gd name="T55" fmla="*/ 11 h 200"/>
                      <a:gd name="T56" fmla="*/ 130 w 145"/>
                      <a:gd name="T57" fmla="*/ 15 h 200"/>
                      <a:gd name="T58" fmla="*/ 134 w 145"/>
                      <a:gd name="T59" fmla="*/ 21 h 200"/>
                      <a:gd name="T60" fmla="*/ 138 w 145"/>
                      <a:gd name="T61" fmla="*/ 27 h 200"/>
                      <a:gd name="T62" fmla="*/ 141 w 145"/>
                      <a:gd name="T63" fmla="*/ 33 h 200"/>
                      <a:gd name="T64" fmla="*/ 143 w 145"/>
                      <a:gd name="T65" fmla="*/ 41 h 200"/>
                      <a:gd name="T66" fmla="*/ 144 w 145"/>
                      <a:gd name="T67" fmla="*/ 49 h 200"/>
                      <a:gd name="T68" fmla="*/ 145 w 145"/>
                      <a:gd name="T69" fmla="*/ 58 h 200"/>
                      <a:gd name="T70" fmla="*/ 144 w 145"/>
                      <a:gd name="T71" fmla="*/ 66 h 200"/>
                      <a:gd name="T72" fmla="*/ 143 w 145"/>
                      <a:gd name="T73" fmla="*/ 73 h 200"/>
                      <a:gd name="T74" fmla="*/ 141 w 145"/>
                      <a:gd name="T75" fmla="*/ 80 h 200"/>
                      <a:gd name="T76" fmla="*/ 138 w 145"/>
                      <a:gd name="T77" fmla="*/ 87 h 200"/>
                      <a:gd name="T78" fmla="*/ 134 w 145"/>
                      <a:gd name="T79" fmla="*/ 93 h 200"/>
                      <a:gd name="T80" fmla="*/ 130 w 145"/>
                      <a:gd name="T81" fmla="*/ 98 h 200"/>
                      <a:gd name="T82" fmla="*/ 125 w 145"/>
                      <a:gd name="T83" fmla="*/ 104 h 200"/>
                      <a:gd name="T84" fmla="*/ 119 w 145"/>
                      <a:gd name="T85" fmla="*/ 108 h 200"/>
                      <a:gd name="T86" fmla="*/ 110 w 145"/>
                      <a:gd name="T87" fmla="*/ 112 h 200"/>
                      <a:gd name="T88" fmla="*/ 102 w 145"/>
                      <a:gd name="T89" fmla="*/ 114 h 200"/>
                      <a:gd name="T90" fmla="*/ 96 w 145"/>
                      <a:gd name="T91" fmla="*/ 115 h 200"/>
                      <a:gd name="T92" fmla="*/ 89 w 145"/>
                      <a:gd name="T93" fmla="*/ 116 h 200"/>
                      <a:gd name="T94" fmla="*/ 80 w 145"/>
                      <a:gd name="T95" fmla="*/ 116 h 200"/>
                      <a:gd name="T96" fmla="*/ 70 w 145"/>
                      <a:gd name="T97" fmla="*/ 116 h 200"/>
                      <a:gd name="T98" fmla="*/ 28 w 145"/>
                      <a:gd name="T99" fmla="*/ 116 h 200"/>
                      <a:gd name="T100" fmla="*/ 28 w 145"/>
                      <a:gd name="T101" fmla="*/ 200 h 200"/>
                      <a:gd name="T102" fmla="*/ 0 w 145"/>
                      <a:gd name="T103" fmla="*/ 200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45" h="200">
                        <a:moveTo>
                          <a:pt x="28" y="91"/>
                        </a:moveTo>
                        <a:lnTo>
                          <a:pt x="74" y="91"/>
                        </a:lnTo>
                        <a:lnTo>
                          <a:pt x="85" y="91"/>
                        </a:lnTo>
                        <a:lnTo>
                          <a:pt x="94" y="89"/>
                        </a:lnTo>
                        <a:lnTo>
                          <a:pt x="101" y="87"/>
                        </a:lnTo>
                        <a:lnTo>
                          <a:pt x="107" y="84"/>
                        </a:lnTo>
                        <a:lnTo>
                          <a:pt x="111" y="79"/>
                        </a:lnTo>
                        <a:lnTo>
                          <a:pt x="114" y="73"/>
                        </a:lnTo>
                        <a:lnTo>
                          <a:pt x="117" y="66"/>
                        </a:lnTo>
                        <a:lnTo>
                          <a:pt x="117" y="58"/>
                        </a:lnTo>
                        <a:lnTo>
                          <a:pt x="117" y="50"/>
                        </a:lnTo>
                        <a:lnTo>
                          <a:pt x="114" y="43"/>
                        </a:lnTo>
                        <a:lnTo>
                          <a:pt x="111" y="36"/>
                        </a:lnTo>
                        <a:lnTo>
                          <a:pt x="107" y="31"/>
                        </a:lnTo>
                        <a:lnTo>
                          <a:pt x="102" y="28"/>
                        </a:lnTo>
                        <a:lnTo>
                          <a:pt x="95" y="26"/>
                        </a:lnTo>
                        <a:lnTo>
                          <a:pt x="86" y="24"/>
                        </a:lnTo>
                        <a:lnTo>
                          <a:pt x="76" y="24"/>
                        </a:lnTo>
                        <a:lnTo>
                          <a:pt x="28" y="24"/>
                        </a:lnTo>
                        <a:lnTo>
                          <a:pt x="28" y="91"/>
                        </a:lnTo>
                        <a:close/>
                        <a:moveTo>
                          <a:pt x="0" y="200"/>
                        </a:moveTo>
                        <a:lnTo>
                          <a:pt x="0" y="0"/>
                        </a:lnTo>
                        <a:lnTo>
                          <a:pt x="75" y="0"/>
                        </a:lnTo>
                        <a:lnTo>
                          <a:pt x="91" y="0"/>
                        </a:lnTo>
                        <a:lnTo>
                          <a:pt x="102" y="1"/>
                        </a:lnTo>
                        <a:lnTo>
                          <a:pt x="111" y="4"/>
                        </a:lnTo>
                        <a:lnTo>
                          <a:pt x="120" y="7"/>
                        </a:lnTo>
                        <a:lnTo>
                          <a:pt x="125" y="11"/>
                        </a:lnTo>
                        <a:lnTo>
                          <a:pt x="130" y="15"/>
                        </a:lnTo>
                        <a:lnTo>
                          <a:pt x="134" y="21"/>
                        </a:lnTo>
                        <a:lnTo>
                          <a:pt x="138" y="27"/>
                        </a:lnTo>
                        <a:lnTo>
                          <a:pt x="141" y="33"/>
                        </a:lnTo>
                        <a:lnTo>
                          <a:pt x="143" y="41"/>
                        </a:lnTo>
                        <a:lnTo>
                          <a:pt x="144" y="49"/>
                        </a:lnTo>
                        <a:lnTo>
                          <a:pt x="145" y="58"/>
                        </a:lnTo>
                        <a:lnTo>
                          <a:pt x="144" y="66"/>
                        </a:lnTo>
                        <a:lnTo>
                          <a:pt x="143" y="73"/>
                        </a:lnTo>
                        <a:lnTo>
                          <a:pt x="141" y="80"/>
                        </a:lnTo>
                        <a:lnTo>
                          <a:pt x="138" y="87"/>
                        </a:lnTo>
                        <a:lnTo>
                          <a:pt x="134" y="93"/>
                        </a:lnTo>
                        <a:lnTo>
                          <a:pt x="130" y="98"/>
                        </a:lnTo>
                        <a:lnTo>
                          <a:pt x="125" y="104"/>
                        </a:lnTo>
                        <a:lnTo>
                          <a:pt x="119" y="108"/>
                        </a:lnTo>
                        <a:lnTo>
                          <a:pt x="110" y="112"/>
                        </a:lnTo>
                        <a:lnTo>
                          <a:pt x="102" y="114"/>
                        </a:lnTo>
                        <a:lnTo>
                          <a:pt x="96" y="115"/>
                        </a:lnTo>
                        <a:lnTo>
                          <a:pt x="89" y="116"/>
                        </a:lnTo>
                        <a:lnTo>
                          <a:pt x="80" y="116"/>
                        </a:lnTo>
                        <a:lnTo>
                          <a:pt x="70" y="116"/>
                        </a:lnTo>
                        <a:lnTo>
                          <a:pt x="28" y="116"/>
                        </a:lnTo>
                        <a:lnTo>
                          <a:pt x="28" y="200"/>
                        </a:lnTo>
                        <a:lnTo>
                          <a:pt x="0" y="2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78" name="Freeform 43">
                    <a:extLst>
                      <a:ext uri="{FF2B5EF4-FFF2-40B4-BE49-F238E27FC236}">
                        <a16:creationId xmlns:a16="http://schemas.microsoft.com/office/drawing/2014/main" id="{0757A2B7-D350-215F-4391-E1E4119600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58518" y="3033349"/>
                    <a:ext cx="32189" cy="40236"/>
                  </a:xfrm>
                  <a:custGeom>
                    <a:avLst/>
                    <a:gdLst>
                      <a:gd name="T0" fmla="*/ 24 w 122"/>
                      <a:gd name="T1" fmla="*/ 0 h 149"/>
                      <a:gd name="T2" fmla="*/ 24 w 122"/>
                      <a:gd name="T3" fmla="*/ 89 h 149"/>
                      <a:gd name="T4" fmla="*/ 24 w 122"/>
                      <a:gd name="T5" fmla="*/ 99 h 149"/>
                      <a:gd name="T6" fmla="*/ 26 w 122"/>
                      <a:gd name="T7" fmla="*/ 108 h 149"/>
                      <a:gd name="T8" fmla="*/ 28 w 122"/>
                      <a:gd name="T9" fmla="*/ 114 h 149"/>
                      <a:gd name="T10" fmla="*/ 31 w 122"/>
                      <a:gd name="T11" fmla="*/ 119 h 149"/>
                      <a:gd name="T12" fmla="*/ 35 w 122"/>
                      <a:gd name="T13" fmla="*/ 123 h 149"/>
                      <a:gd name="T14" fmla="*/ 40 w 122"/>
                      <a:gd name="T15" fmla="*/ 126 h 149"/>
                      <a:gd name="T16" fmla="*/ 46 w 122"/>
                      <a:gd name="T17" fmla="*/ 127 h 149"/>
                      <a:gd name="T18" fmla="*/ 54 w 122"/>
                      <a:gd name="T19" fmla="*/ 128 h 149"/>
                      <a:gd name="T20" fmla="*/ 64 w 122"/>
                      <a:gd name="T21" fmla="*/ 127 h 149"/>
                      <a:gd name="T22" fmla="*/ 73 w 122"/>
                      <a:gd name="T23" fmla="*/ 125 h 149"/>
                      <a:gd name="T24" fmla="*/ 80 w 122"/>
                      <a:gd name="T25" fmla="*/ 121 h 149"/>
                      <a:gd name="T26" fmla="*/ 86 w 122"/>
                      <a:gd name="T27" fmla="*/ 115 h 149"/>
                      <a:gd name="T28" fmla="*/ 91 w 122"/>
                      <a:gd name="T29" fmla="*/ 108 h 149"/>
                      <a:gd name="T30" fmla="*/ 94 w 122"/>
                      <a:gd name="T31" fmla="*/ 99 h 149"/>
                      <a:gd name="T32" fmla="*/ 96 w 122"/>
                      <a:gd name="T33" fmla="*/ 89 h 149"/>
                      <a:gd name="T34" fmla="*/ 97 w 122"/>
                      <a:gd name="T35" fmla="*/ 78 h 149"/>
                      <a:gd name="T36" fmla="*/ 97 w 122"/>
                      <a:gd name="T37" fmla="*/ 0 h 149"/>
                      <a:gd name="T38" fmla="*/ 122 w 122"/>
                      <a:gd name="T39" fmla="*/ 0 h 149"/>
                      <a:gd name="T40" fmla="*/ 122 w 122"/>
                      <a:gd name="T41" fmla="*/ 145 h 149"/>
                      <a:gd name="T42" fmla="*/ 98 w 122"/>
                      <a:gd name="T43" fmla="*/ 145 h 149"/>
                      <a:gd name="T44" fmla="*/ 98 w 122"/>
                      <a:gd name="T45" fmla="*/ 124 h 149"/>
                      <a:gd name="T46" fmla="*/ 94 w 122"/>
                      <a:gd name="T47" fmla="*/ 130 h 149"/>
                      <a:gd name="T48" fmla="*/ 89 w 122"/>
                      <a:gd name="T49" fmla="*/ 135 h 149"/>
                      <a:gd name="T50" fmla="*/ 84 w 122"/>
                      <a:gd name="T51" fmla="*/ 139 h 149"/>
                      <a:gd name="T52" fmla="*/ 78 w 122"/>
                      <a:gd name="T53" fmla="*/ 143 h 149"/>
                      <a:gd name="T54" fmla="*/ 72 w 122"/>
                      <a:gd name="T55" fmla="*/ 146 h 149"/>
                      <a:gd name="T56" fmla="*/ 65 w 122"/>
                      <a:gd name="T57" fmla="*/ 147 h 149"/>
                      <a:gd name="T58" fmla="*/ 58 w 122"/>
                      <a:gd name="T59" fmla="*/ 149 h 149"/>
                      <a:gd name="T60" fmla="*/ 49 w 122"/>
                      <a:gd name="T61" fmla="*/ 149 h 149"/>
                      <a:gd name="T62" fmla="*/ 42 w 122"/>
                      <a:gd name="T63" fmla="*/ 149 h 149"/>
                      <a:gd name="T64" fmla="*/ 35 w 122"/>
                      <a:gd name="T65" fmla="*/ 148 h 149"/>
                      <a:gd name="T66" fmla="*/ 29 w 122"/>
                      <a:gd name="T67" fmla="*/ 146 h 149"/>
                      <a:gd name="T68" fmla="*/ 23 w 122"/>
                      <a:gd name="T69" fmla="*/ 144 h 149"/>
                      <a:gd name="T70" fmla="*/ 18 w 122"/>
                      <a:gd name="T71" fmla="*/ 141 h 149"/>
                      <a:gd name="T72" fmla="*/ 13 w 122"/>
                      <a:gd name="T73" fmla="*/ 138 h 149"/>
                      <a:gd name="T74" fmla="*/ 9 w 122"/>
                      <a:gd name="T75" fmla="*/ 134 h 149"/>
                      <a:gd name="T76" fmla="*/ 6 w 122"/>
                      <a:gd name="T77" fmla="*/ 129 h 149"/>
                      <a:gd name="T78" fmla="*/ 3 w 122"/>
                      <a:gd name="T79" fmla="*/ 124 h 149"/>
                      <a:gd name="T80" fmla="*/ 1 w 122"/>
                      <a:gd name="T81" fmla="*/ 117 h 149"/>
                      <a:gd name="T82" fmla="*/ 0 w 122"/>
                      <a:gd name="T83" fmla="*/ 108 h 149"/>
                      <a:gd name="T84" fmla="*/ 0 w 122"/>
                      <a:gd name="T85" fmla="*/ 94 h 149"/>
                      <a:gd name="T86" fmla="*/ 0 w 122"/>
                      <a:gd name="T87" fmla="*/ 87 h 149"/>
                      <a:gd name="T88" fmla="*/ 0 w 122"/>
                      <a:gd name="T89" fmla="*/ 0 h 149"/>
                      <a:gd name="T90" fmla="*/ 24 w 122"/>
                      <a:gd name="T91" fmla="*/ 0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2" h="149">
                        <a:moveTo>
                          <a:pt x="24" y="0"/>
                        </a:moveTo>
                        <a:lnTo>
                          <a:pt x="24" y="89"/>
                        </a:lnTo>
                        <a:lnTo>
                          <a:pt x="24" y="99"/>
                        </a:lnTo>
                        <a:lnTo>
                          <a:pt x="26" y="108"/>
                        </a:lnTo>
                        <a:lnTo>
                          <a:pt x="28" y="114"/>
                        </a:lnTo>
                        <a:lnTo>
                          <a:pt x="31" y="119"/>
                        </a:lnTo>
                        <a:lnTo>
                          <a:pt x="35" y="123"/>
                        </a:lnTo>
                        <a:lnTo>
                          <a:pt x="40" y="126"/>
                        </a:lnTo>
                        <a:lnTo>
                          <a:pt x="46" y="127"/>
                        </a:lnTo>
                        <a:lnTo>
                          <a:pt x="54" y="128"/>
                        </a:lnTo>
                        <a:lnTo>
                          <a:pt x="64" y="127"/>
                        </a:lnTo>
                        <a:lnTo>
                          <a:pt x="73" y="125"/>
                        </a:lnTo>
                        <a:lnTo>
                          <a:pt x="80" y="121"/>
                        </a:lnTo>
                        <a:lnTo>
                          <a:pt x="86" y="115"/>
                        </a:lnTo>
                        <a:lnTo>
                          <a:pt x="91" y="108"/>
                        </a:lnTo>
                        <a:lnTo>
                          <a:pt x="94" y="99"/>
                        </a:lnTo>
                        <a:lnTo>
                          <a:pt x="96" y="89"/>
                        </a:lnTo>
                        <a:lnTo>
                          <a:pt x="97" y="78"/>
                        </a:lnTo>
                        <a:lnTo>
                          <a:pt x="97" y="0"/>
                        </a:lnTo>
                        <a:lnTo>
                          <a:pt x="122" y="0"/>
                        </a:lnTo>
                        <a:lnTo>
                          <a:pt x="122" y="145"/>
                        </a:lnTo>
                        <a:lnTo>
                          <a:pt x="98" y="145"/>
                        </a:lnTo>
                        <a:lnTo>
                          <a:pt x="98" y="124"/>
                        </a:lnTo>
                        <a:lnTo>
                          <a:pt x="94" y="130"/>
                        </a:lnTo>
                        <a:lnTo>
                          <a:pt x="89" y="135"/>
                        </a:lnTo>
                        <a:lnTo>
                          <a:pt x="84" y="139"/>
                        </a:lnTo>
                        <a:lnTo>
                          <a:pt x="78" y="143"/>
                        </a:lnTo>
                        <a:lnTo>
                          <a:pt x="72" y="146"/>
                        </a:lnTo>
                        <a:lnTo>
                          <a:pt x="65" y="147"/>
                        </a:lnTo>
                        <a:lnTo>
                          <a:pt x="58" y="149"/>
                        </a:lnTo>
                        <a:lnTo>
                          <a:pt x="49" y="149"/>
                        </a:lnTo>
                        <a:lnTo>
                          <a:pt x="42" y="149"/>
                        </a:lnTo>
                        <a:lnTo>
                          <a:pt x="35" y="148"/>
                        </a:lnTo>
                        <a:lnTo>
                          <a:pt x="29" y="146"/>
                        </a:lnTo>
                        <a:lnTo>
                          <a:pt x="23" y="144"/>
                        </a:lnTo>
                        <a:lnTo>
                          <a:pt x="18" y="141"/>
                        </a:lnTo>
                        <a:lnTo>
                          <a:pt x="13" y="138"/>
                        </a:lnTo>
                        <a:lnTo>
                          <a:pt x="9" y="134"/>
                        </a:lnTo>
                        <a:lnTo>
                          <a:pt x="6" y="129"/>
                        </a:lnTo>
                        <a:lnTo>
                          <a:pt x="3" y="124"/>
                        </a:lnTo>
                        <a:lnTo>
                          <a:pt x="1" y="117"/>
                        </a:lnTo>
                        <a:lnTo>
                          <a:pt x="0" y="108"/>
                        </a:lnTo>
                        <a:lnTo>
                          <a:pt x="0" y="94"/>
                        </a:lnTo>
                        <a:lnTo>
                          <a:pt x="0" y="87"/>
                        </a:lnTo>
                        <a:lnTo>
                          <a:pt x="0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79" name="Freeform 44">
                    <a:extLst>
                      <a:ext uri="{FF2B5EF4-FFF2-40B4-BE49-F238E27FC236}">
                        <a16:creationId xmlns:a16="http://schemas.microsoft.com/office/drawing/2014/main" id="{6894951E-DCB1-4DB3-D237-4BCD615EF90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100363" y="3031739"/>
                    <a:ext cx="33797" cy="41845"/>
                  </a:xfrm>
                  <a:custGeom>
                    <a:avLst/>
                    <a:gdLst>
                      <a:gd name="T0" fmla="*/ 106 w 132"/>
                      <a:gd name="T1" fmla="*/ 64 h 155"/>
                      <a:gd name="T2" fmla="*/ 103 w 132"/>
                      <a:gd name="T3" fmla="*/ 46 h 155"/>
                      <a:gd name="T4" fmla="*/ 96 w 132"/>
                      <a:gd name="T5" fmla="*/ 32 h 155"/>
                      <a:gd name="T6" fmla="*/ 84 w 132"/>
                      <a:gd name="T7" fmla="*/ 24 h 155"/>
                      <a:gd name="T8" fmla="*/ 66 w 132"/>
                      <a:gd name="T9" fmla="*/ 21 h 155"/>
                      <a:gd name="T10" fmla="*/ 50 w 132"/>
                      <a:gd name="T11" fmla="*/ 24 h 155"/>
                      <a:gd name="T12" fmla="*/ 38 w 132"/>
                      <a:gd name="T13" fmla="*/ 32 h 155"/>
                      <a:gd name="T14" fmla="*/ 30 w 132"/>
                      <a:gd name="T15" fmla="*/ 45 h 155"/>
                      <a:gd name="T16" fmla="*/ 26 w 132"/>
                      <a:gd name="T17" fmla="*/ 64 h 155"/>
                      <a:gd name="T18" fmla="*/ 130 w 132"/>
                      <a:gd name="T19" fmla="*/ 103 h 155"/>
                      <a:gd name="T20" fmla="*/ 122 w 132"/>
                      <a:gd name="T21" fmla="*/ 125 h 155"/>
                      <a:gd name="T22" fmla="*/ 116 w 132"/>
                      <a:gd name="T23" fmla="*/ 134 h 155"/>
                      <a:gd name="T24" fmla="*/ 109 w 132"/>
                      <a:gd name="T25" fmla="*/ 141 h 155"/>
                      <a:gd name="T26" fmla="*/ 100 w 132"/>
                      <a:gd name="T27" fmla="*/ 147 h 155"/>
                      <a:gd name="T28" fmla="*/ 90 w 132"/>
                      <a:gd name="T29" fmla="*/ 152 h 155"/>
                      <a:gd name="T30" fmla="*/ 65 w 132"/>
                      <a:gd name="T31" fmla="*/ 155 h 155"/>
                      <a:gd name="T32" fmla="*/ 51 w 132"/>
                      <a:gd name="T33" fmla="*/ 154 h 155"/>
                      <a:gd name="T34" fmla="*/ 39 w 132"/>
                      <a:gd name="T35" fmla="*/ 150 h 155"/>
                      <a:gd name="T36" fmla="*/ 28 w 132"/>
                      <a:gd name="T37" fmla="*/ 144 h 155"/>
                      <a:gd name="T38" fmla="*/ 18 w 132"/>
                      <a:gd name="T39" fmla="*/ 135 h 155"/>
                      <a:gd name="T40" fmla="*/ 9 w 132"/>
                      <a:gd name="T41" fmla="*/ 124 h 155"/>
                      <a:gd name="T42" fmla="*/ 4 w 132"/>
                      <a:gd name="T43" fmla="*/ 111 h 155"/>
                      <a:gd name="T44" fmla="*/ 1 w 132"/>
                      <a:gd name="T45" fmla="*/ 96 h 155"/>
                      <a:gd name="T46" fmla="*/ 0 w 132"/>
                      <a:gd name="T47" fmla="*/ 79 h 155"/>
                      <a:gd name="T48" fmla="*/ 1 w 132"/>
                      <a:gd name="T49" fmla="*/ 62 h 155"/>
                      <a:gd name="T50" fmla="*/ 4 w 132"/>
                      <a:gd name="T51" fmla="*/ 45 h 155"/>
                      <a:gd name="T52" fmla="*/ 9 w 132"/>
                      <a:gd name="T53" fmla="*/ 32 h 155"/>
                      <a:gd name="T54" fmla="*/ 18 w 132"/>
                      <a:gd name="T55" fmla="*/ 21 h 155"/>
                      <a:gd name="T56" fmla="*/ 27 w 132"/>
                      <a:gd name="T57" fmla="*/ 12 h 155"/>
                      <a:gd name="T58" fmla="*/ 38 w 132"/>
                      <a:gd name="T59" fmla="*/ 5 h 155"/>
                      <a:gd name="T60" fmla="*/ 51 w 132"/>
                      <a:gd name="T61" fmla="*/ 1 h 155"/>
                      <a:gd name="T62" fmla="*/ 65 w 132"/>
                      <a:gd name="T63" fmla="*/ 0 h 155"/>
                      <a:gd name="T64" fmla="*/ 81 w 132"/>
                      <a:gd name="T65" fmla="*/ 1 h 155"/>
                      <a:gd name="T66" fmla="*/ 94 w 132"/>
                      <a:gd name="T67" fmla="*/ 5 h 155"/>
                      <a:gd name="T68" fmla="*/ 105 w 132"/>
                      <a:gd name="T69" fmla="*/ 11 h 155"/>
                      <a:gd name="T70" fmla="*/ 114 w 132"/>
                      <a:gd name="T71" fmla="*/ 19 h 155"/>
                      <a:gd name="T72" fmla="*/ 122 w 132"/>
                      <a:gd name="T73" fmla="*/ 29 h 155"/>
                      <a:gd name="T74" fmla="*/ 128 w 132"/>
                      <a:gd name="T75" fmla="*/ 42 h 155"/>
                      <a:gd name="T76" fmla="*/ 131 w 132"/>
                      <a:gd name="T77" fmla="*/ 57 h 155"/>
                      <a:gd name="T78" fmla="*/ 132 w 132"/>
                      <a:gd name="T79" fmla="*/ 74 h 155"/>
                      <a:gd name="T80" fmla="*/ 132 w 132"/>
                      <a:gd name="T81" fmla="*/ 80 h 155"/>
                      <a:gd name="T82" fmla="*/ 132 w 132"/>
                      <a:gd name="T83" fmla="*/ 85 h 155"/>
                      <a:gd name="T84" fmla="*/ 27 w 132"/>
                      <a:gd name="T85" fmla="*/ 95 h 155"/>
                      <a:gd name="T86" fmla="*/ 33 w 132"/>
                      <a:gd name="T87" fmla="*/ 114 h 155"/>
                      <a:gd name="T88" fmla="*/ 43 w 132"/>
                      <a:gd name="T89" fmla="*/ 126 h 155"/>
                      <a:gd name="T90" fmla="*/ 59 w 132"/>
                      <a:gd name="T91" fmla="*/ 132 h 155"/>
                      <a:gd name="T92" fmla="*/ 76 w 132"/>
                      <a:gd name="T93" fmla="*/ 133 h 155"/>
                      <a:gd name="T94" fmla="*/ 88 w 132"/>
                      <a:gd name="T95" fmla="*/ 129 h 155"/>
                      <a:gd name="T96" fmla="*/ 97 w 132"/>
                      <a:gd name="T97" fmla="*/ 121 h 155"/>
                      <a:gd name="T98" fmla="*/ 104 w 132"/>
                      <a:gd name="T99" fmla="*/ 111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2" h="155">
                        <a:moveTo>
                          <a:pt x="26" y="64"/>
                        </a:moveTo>
                        <a:lnTo>
                          <a:pt x="106" y="64"/>
                        </a:lnTo>
                        <a:lnTo>
                          <a:pt x="105" y="55"/>
                        </a:lnTo>
                        <a:lnTo>
                          <a:pt x="103" y="46"/>
                        </a:lnTo>
                        <a:lnTo>
                          <a:pt x="100" y="38"/>
                        </a:lnTo>
                        <a:lnTo>
                          <a:pt x="96" y="32"/>
                        </a:lnTo>
                        <a:lnTo>
                          <a:pt x="90" y="28"/>
                        </a:lnTo>
                        <a:lnTo>
                          <a:pt x="84" y="24"/>
                        </a:lnTo>
                        <a:lnTo>
                          <a:pt x="76" y="22"/>
                        </a:lnTo>
                        <a:lnTo>
                          <a:pt x="66" y="21"/>
                        </a:lnTo>
                        <a:lnTo>
                          <a:pt x="58" y="22"/>
                        </a:lnTo>
                        <a:lnTo>
                          <a:pt x="50" y="24"/>
                        </a:lnTo>
                        <a:lnTo>
                          <a:pt x="44" y="27"/>
                        </a:lnTo>
                        <a:lnTo>
                          <a:pt x="38" y="32"/>
                        </a:lnTo>
                        <a:lnTo>
                          <a:pt x="33" y="38"/>
                        </a:lnTo>
                        <a:lnTo>
                          <a:pt x="30" y="45"/>
                        </a:lnTo>
                        <a:lnTo>
                          <a:pt x="27" y="55"/>
                        </a:lnTo>
                        <a:lnTo>
                          <a:pt x="26" y="64"/>
                        </a:lnTo>
                        <a:close/>
                        <a:moveTo>
                          <a:pt x="106" y="103"/>
                        </a:moveTo>
                        <a:lnTo>
                          <a:pt x="130" y="103"/>
                        </a:lnTo>
                        <a:lnTo>
                          <a:pt x="128" y="115"/>
                        </a:lnTo>
                        <a:lnTo>
                          <a:pt x="122" y="125"/>
                        </a:lnTo>
                        <a:lnTo>
                          <a:pt x="120" y="130"/>
                        </a:lnTo>
                        <a:lnTo>
                          <a:pt x="116" y="134"/>
                        </a:lnTo>
                        <a:lnTo>
                          <a:pt x="113" y="138"/>
                        </a:lnTo>
                        <a:lnTo>
                          <a:pt x="109" y="141"/>
                        </a:lnTo>
                        <a:lnTo>
                          <a:pt x="104" y="145"/>
                        </a:lnTo>
                        <a:lnTo>
                          <a:pt x="100" y="147"/>
                        </a:lnTo>
                        <a:lnTo>
                          <a:pt x="95" y="150"/>
                        </a:lnTo>
                        <a:lnTo>
                          <a:pt x="90" y="152"/>
                        </a:lnTo>
                        <a:lnTo>
                          <a:pt x="79" y="154"/>
                        </a:lnTo>
                        <a:lnTo>
                          <a:pt x="65" y="155"/>
                        </a:lnTo>
                        <a:lnTo>
                          <a:pt x="58" y="155"/>
                        </a:lnTo>
                        <a:lnTo>
                          <a:pt x="51" y="154"/>
                        </a:lnTo>
                        <a:lnTo>
                          <a:pt x="45" y="152"/>
                        </a:lnTo>
                        <a:lnTo>
                          <a:pt x="39" y="150"/>
                        </a:lnTo>
                        <a:lnTo>
                          <a:pt x="33" y="147"/>
                        </a:lnTo>
                        <a:lnTo>
                          <a:pt x="28" y="144"/>
                        </a:lnTo>
                        <a:lnTo>
                          <a:pt x="23" y="140"/>
                        </a:lnTo>
                        <a:lnTo>
                          <a:pt x="18" y="135"/>
                        </a:lnTo>
                        <a:lnTo>
                          <a:pt x="14" y="130"/>
                        </a:lnTo>
                        <a:lnTo>
                          <a:pt x="9" y="124"/>
                        </a:lnTo>
                        <a:lnTo>
                          <a:pt x="7" y="118"/>
                        </a:lnTo>
                        <a:lnTo>
                          <a:pt x="4" y="111"/>
                        </a:lnTo>
                        <a:lnTo>
                          <a:pt x="2" y="103"/>
                        </a:lnTo>
                        <a:lnTo>
                          <a:pt x="1" y="96"/>
                        </a:lnTo>
                        <a:lnTo>
                          <a:pt x="0" y="88"/>
                        </a:lnTo>
                        <a:lnTo>
                          <a:pt x="0" y="79"/>
                        </a:lnTo>
                        <a:lnTo>
                          <a:pt x="0" y="70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5"/>
                        </a:lnTo>
                        <a:lnTo>
                          <a:pt x="6" y="38"/>
                        </a:lnTo>
                        <a:lnTo>
                          <a:pt x="9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2" y="16"/>
                        </a:lnTo>
                        <a:lnTo>
                          <a:pt x="27" y="12"/>
                        </a:lnTo>
                        <a:lnTo>
                          <a:pt x="33" y="8"/>
                        </a:lnTo>
                        <a:lnTo>
                          <a:pt x="38" y="5"/>
                        </a:lnTo>
                        <a:lnTo>
                          <a:pt x="45" y="3"/>
                        </a:lnTo>
                        <a:lnTo>
                          <a:pt x="51" y="1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74" y="0"/>
                        </a:lnTo>
                        <a:lnTo>
                          <a:pt x="81" y="1"/>
                        </a:lnTo>
                        <a:lnTo>
                          <a:pt x="88" y="3"/>
                        </a:lnTo>
                        <a:lnTo>
                          <a:pt x="94" y="5"/>
                        </a:lnTo>
                        <a:lnTo>
                          <a:pt x="100" y="7"/>
                        </a:lnTo>
                        <a:lnTo>
                          <a:pt x="105" y="11"/>
                        </a:lnTo>
                        <a:lnTo>
                          <a:pt x="110" y="14"/>
                        </a:lnTo>
                        <a:lnTo>
                          <a:pt x="114" y="19"/>
                        </a:lnTo>
                        <a:lnTo>
                          <a:pt x="118" y="24"/>
                        </a:lnTo>
                        <a:lnTo>
                          <a:pt x="122" y="29"/>
                        </a:lnTo>
                        <a:lnTo>
                          <a:pt x="126" y="35"/>
                        </a:lnTo>
                        <a:lnTo>
                          <a:pt x="128" y="42"/>
                        </a:lnTo>
                        <a:lnTo>
                          <a:pt x="130" y="49"/>
                        </a:lnTo>
                        <a:lnTo>
                          <a:pt x="131" y="57"/>
                        </a:lnTo>
                        <a:lnTo>
                          <a:pt x="132" y="65"/>
                        </a:lnTo>
                        <a:lnTo>
                          <a:pt x="132" y="74"/>
                        </a:lnTo>
                        <a:lnTo>
                          <a:pt x="132" y="78"/>
                        </a:lnTo>
                        <a:lnTo>
                          <a:pt x="132" y="80"/>
                        </a:lnTo>
                        <a:lnTo>
                          <a:pt x="132" y="82"/>
                        </a:lnTo>
                        <a:lnTo>
                          <a:pt x="132" y="85"/>
                        </a:lnTo>
                        <a:lnTo>
                          <a:pt x="26" y="85"/>
                        </a:lnTo>
                        <a:lnTo>
                          <a:pt x="27" y="95"/>
                        </a:lnTo>
                        <a:lnTo>
                          <a:pt x="29" y="105"/>
                        </a:lnTo>
                        <a:lnTo>
                          <a:pt x="33" y="114"/>
                        </a:lnTo>
                        <a:lnTo>
                          <a:pt x="37" y="121"/>
                        </a:lnTo>
                        <a:lnTo>
                          <a:pt x="43" y="126"/>
                        </a:lnTo>
                        <a:lnTo>
                          <a:pt x="50" y="130"/>
                        </a:lnTo>
                        <a:lnTo>
                          <a:pt x="59" y="132"/>
                        </a:lnTo>
                        <a:lnTo>
                          <a:pt x="69" y="133"/>
                        </a:lnTo>
                        <a:lnTo>
                          <a:pt x="76" y="133"/>
                        </a:lnTo>
                        <a:lnTo>
                          <a:pt x="82" y="131"/>
                        </a:lnTo>
                        <a:lnTo>
                          <a:pt x="88" y="129"/>
                        </a:lnTo>
                        <a:lnTo>
                          <a:pt x="93" y="126"/>
                        </a:lnTo>
                        <a:lnTo>
                          <a:pt x="97" y="121"/>
                        </a:lnTo>
                        <a:lnTo>
                          <a:pt x="101" y="116"/>
                        </a:lnTo>
                        <a:lnTo>
                          <a:pt x="104" y="111"/>
                        </a:lnTo>
                        <a:lnTo>
                          <a:pt x="106" y="10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80" name="Freeform 45">
                    <a:extLst>
                      <a:ext uri="{FF2B5EF4-FFF2-40B4-BE49-F238E27FC236}">
                        <a16:creationId xmlns:a16="http://schemas.microsoft.com/office/drawing/2014/main" id="{710C4802-81A0-06EE-18A7-05BDA4BDDC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42208" y="3031739"/>
                    <a:ext cx="19313" cy="40236"/>
                  </a:xfrm>
                  <a:custGeom>
                    <a:avLst/>
                    <a:gdLst>
                      <a:gd name="T0" fmla="*/ 0 w 71"/>
                      <a:gd name="T1" fmla="*/ 148 h 148"/>
                      <a:gd name="T2" fmla="*/ 0 w 71"/>
                      <a:gd name="T3" fmla="*/ 3 h 148"/>
                      <a:gd name="T4" fmla="*/ 25 w 71"/>
                      <a:gd name="T5" fmla="*/ 3 h 148"/>
                      <a:gd name="T6" fmla="*/ 25 w 71"/>
                      <a:gd name="T7" fmla="*/ 28 h 148"/>
                      <a:gd name="T8" fmla="*/ 28 w 71"/>
                      <a:gd name="T9" fmla="*/ 22 h 148"/>
                      <a:gd name="T10" fmla="*/ 31 w 71"/>
                      <a:gd name="T11" fmla="*/ 16 h 148"/>
                      <a:gd name="T12" fmla="*/ 36 w 71"/>
                      <a:gd name="T13" fmla="*/ 11 h 148"/>
                      <a:gd name="T14" fmla="*/ 40 w 71"/>
                      <a:gd name="T15" fmla="*/ 7 h 148"/>
                      <a:gd name="T16" fmla="*/ 45 w 71"/>
                      <a:gd name="T17" fmla="*/ 4 h 148"/>
                      <a:gd name="T18" fmla="*/ 51 w 71"/>
                      <a:gd name="T19" fmla="*/ 1 h 148"/>
                      <a:gd name="T20" fmla="*/ 58 w 71"/>
                      <a:gd name="T21" fmla="*/ 0 h 148"/>
                      <a:gd name="T22" fmla="*/ 64 w 71"/>
                      <a:gd name="T23" fmla="*/ 0 h 148"/>
                      <a:gd name="T24" fmla="*/ 67 w 71"/>
                      <a:gd name="T25" fmla="*/ 0 h 148"/>
                      <a:gd name="T26" fmla="*/ 68 w 71"/>
                      <a:gd name="T27" fmla="*/ 0 h 148"/>
                      <a:gd name="T28" fmla="*/ 70 w 71"/>
                      <a:gd name="T29" fmla="*/ 0 h 148"/>
                      <a:gd name="T30" fmla="*/ 71 w 71"/>
                      <a:gd name="T31" fmla="*/ 0 h 148"/>
                      <a:gd name="T32" fmla="*/ 71 w 71"/>
                      <a:gd name="T33" fmla="*/ 25 h 148"/>
                      <a:gd name="T34" fmla="*/ 70 w 71"/>
                      <a:gd name="T35" fmla="*/ 25 h 148"/>
                      <a:gd name="T36" fmla="*/ 69 w 71"/>
                      <a:gd name="T37" fmla="*/ 25 h 148"/>
                      <a:gd name="T38" fmla="*/ 67 w 71"/>
                      <a:gd name="T39" fmla="*/ 25 h 148"/>
                      <a:gd name="T40" fmla="*/ 65 w 71"/>
                      <a:gd name="T41" fmla="*/ 25 h 148"/>
                      <a:gd name="T42" fmla="*/ 56 w 71"/>
                      <a:gd name="T43" fmla="*/ 26 h 148"/>
                      <a:gd name="T44" fmla="*/ 48 w 71"/>
                      <a:gd name="T45" fmla="*/ 28 h 148"/>
                      <a:gd name="T46" fmla="*/ 41 w 71"/>
                      <a:gd name="T47" fmla="*/ 31 h 148"/>
                      <a:gd name="T48" fmla="*/ 35 w 71"/>
                      <a:gd name="T49" fmla="*/ 36 h 148"/>
                      <a:gd name="T50" fmla="*/ 31 w 71"/>
                      <a:gd name="T51" fmla="*/ 42 h 148"/>
                      <a:gd name="T52" fmla="*/ 28 w 71"/>
                      <a:gd name="T53" fmla="*/ 50 h 148"/>
                      <a:gd name="T54" fmla="*/ 26 w 71"/>
                      <a:gd name="T55" fmla="*/ 58 h 148"/>
                      <a:gd name="T56" fmla="*/ 25 w 71"/>
                      <a:gd name="T57" fmla="*/ 67 h 148"/>
                      <a:gd name="T58" fmla="*/ 25 w 71"/>
                      <a:gd name="T59" fmla="*/ 148 h 148"/>
                      <a:gd name="T60" fmla="*/ 0 w 71"/>
                      <a:gd name="T61" fmla="*/ 148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1" h="148">
                        <a:moveTo>
                          <a:pt x="0" y="148"/>
                        </a:moveTo>
                        <a:lnTo>
                          <a:pt x="0" y="3"/>
                        </a:lnTo>
                        <a:lnTo>
                          <a:pt x="25" y="3"/>
                        </a:lnTo>
                        <a:lnTo>
                          <a:pt x="25" y="28"/>
                        </a:lnTo>
                        <a:lnTo>
                          <a:pt x="28" y="22"/>
                        </a:lnTo>
                        <a:lnTo>
                          <a:pt x="31" y="16"/>
                        </a:lnTo>
                        <a:lnTo>
                          <a:pt x="36" y="11"/>
                        </a:lnTo>
                        <a:lnTo>
                          <a:pt x="40" y="7"/>
                        </a:lnTo>
                        <a:lnTo>
                          <a:pt x="45" y="4"/>
                        </a:lnTo>
                        <a:lnTo>
                          <a:pt x="51" y="1"/>
                        </a:lnTo>
                        <a:lnTo>
                          <a:pt x="58" y="0"/>
                        </a:lnTo>
                        <a:lnTo>
                          <a:pt x="64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1" y="25"/>
                        </a:lnTo>
                        <a:lnTo>
                          <a:pt x="70" y="25"/>
                        </a:lnTo>
                        <a:lnTo>
                          <a:pt x="69" y="25"/>
                        </a:lnTo>
                        <a:lnTo>
                          <a:pt x="67" y="25"/>
                        </a:lnTo>
                        <a:lnTo>
                          <a:pt x="65" y="25"/>
                        </a:lnTo>
                        <a:lnTo>
                          <a:pt x="56" y="26"/>
                        </a:lnTo>
                        <a:lnTo>
                          <a:pt x="48" y="28"/>
                        </a:lnTo>
                        <a:lnTo>
                          <a:pt x="41" y="31"/>
                        </a:lnTo>
                        <a:lnTo>
                          <a:pt x="35" y="36"/>
                        </a:lnTo>
                        <a:lnTo>
                          <a:pt x="31" y="42"/>
                        </a:lnTo>
                        <a:lnTo>
                          <a:pt x="28" y="50"/>
                        </a:lnTo>
                        <a:lnTo>
                          <a:pt x="26" y="58"/>
                        </a:lnTo>
                        <a:lnTo>
                          <a:pt x="25" y="67"/>
                        </a:lnTo>
                        <a:lnTo>
                          <a:pt x="25" y="148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81" name="Freeform 46">
                    <a:extLst>
                      <a:ext uri="{FF2B5EF4-FFF2-40B4-BE49-F238E27FC236}">
                        <a16:creationId xmlns:a16="http://schemas.microsoft.com/office/drawing/2014/main" id="{3C04259C-DD89-D186-E035-3A2B90014D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3130" y="3022082"/>
                    <a:ext cx="19313" cy="49893"/>
                  </a:xfrm>
                  <a:custGeom>
                    <a:avLst/>
                    <a:gdLst>
                      <a:gd name="T0" fmla="*/ 47 w 74"/>
                      <a:gd name="T1" fmla="*/ 151 h 189"/>
                      <a:gd name="T2" fmla="*/ 47 w 74"/>
                      <a:gd name="T3" fmla="*/ 156 h 189"/>
                      <a:gd name="T4" fmla="*/ 48 w 74"/>
                      <a:gd name="T5" fmla="*/ 159 h 189"/>
                      <a:gd name="T6" fmla="*/ 48 w 74"/>
                      <a:gd name="T7" fmla="*/ 162 h 189"/>
                      <a:gd name="T8" fmla="*/ 50 w 74"/>
                      <a:gd name="T9" fmla="*/ 164 h 189"/>
                      <a:gd name="T10" fmla="*/ 51 w 74"/>
                      <a:gd name="T11" fmla="*/ 166 h 189"/>
                      <a:gd name="T12" fmla="*/ 53 w 74"/>
                      <a:gd name="T13" fmla="*/ 167 h 189"/>
                      <a:gd name="T14" fmla="*/ 56 w 74"/>
                      <a:gd name="T15" fmla="*/ 167 h 189"/>
                      <a:gd name="T16" fmla="*/ 61 w 74"/>
                      <a:gd name="T17" fmla="*/ 167 h 189"/>
                      <a:gd name="T18" fmla="*/ 63 w 74"/>
                      <a:gd name="T19" fmla="*/ 167 h 189"/>
                      <a:gd name="T20" fmla="*/ 66 w 74"/>
                      <a:gd name="T21" fmla="*/ 167 h 189"/>
                      <a:gd name="T22" fmla="*/ 69 w 74"/>
                      <a:gd name="T23" fmla="*/ 167 h 189"/>
                      <a:gd name="T24" fmla="*/ 74 w 74"/>
                      <a:gd name="T25" fmla="*/ 167 h 189"/>
                      <a:gd name="T26" fmla="*/ 74 w 74"/>
                      <a:gd name="T27" fmla="*/ 187 h 189"/>
                      <a:gd name="T28" fmla="*/ 68 w 74"/>
                      <a:gd name="T29" fmla="*/ 188 h 189"/>
                      <a:gd name="T30" fmla="*/ 63 w 74"/>
                      <a:gd name="T31" fmla="*/ 189 h 189"/>
                      <a:gd name="T32" fmla="*/ 57 w 74"/>
                      <a:gd name="T33" fmla="*/ 189 h 189"/>
                      <a:gd name="T34" fmla="*/ 53 w 74"/>
                      <a:gd name="T35" fmla="*/ 189 h 189"/>
                      <a:gd name="T36" fmla="*/ 45 w 74"/>
                      <a:gd name="T37" fmla="*/ 189 h 189"/>
                      <a:gd name="T38" fmla="*/ 39 w 74"/>
                      <a:gd name="T39" fmla="*/ 188 h 189"/>
                      <a:gd name="T40" fmla="*/ 34 w 74"/>
                      <a:gd name="T41" fmla="*/ 186 h 189"/>
                      <a:gd name="T42" fmla="*/ 29 w 74"/>
                      <a:gd name="T43" fmla="*/ 183 h 189"/>
                      <a:gd name="T44" fmla="*/ 26 w 74"/>
                      <a:gd name="T45" fmla="*/ 179 h 189"/>
                      <a:gd name="T46" fmla="*/ 24 w 74"/>
                      <a:gd name="T47" fmla="*/ 174 h 189"/>
                      <a:gd name="T48" fmla="*/ 23 w 74"/>
                      <a:gd name="T49" fmla="*/ 167 h 189"/>
                      <a:gd name="T50" fmla="*/ 23 w 74"/>
                      <a:gd name="T51" fmla="*/ 159 h 189"/>
                      <a:gd name="T52" fmla="*/ 23 w 74"/>
                      <a:gd name="T53" fmla="*/ 61 h 189"/>
                      <a:gd name="T54" fmla="*/ 0 w 74"/>
                      <a:gd name="T55" fmla="*/ 61 h 189"/>
                      <a:gd name="T56" fmla="*/ 0 w 74"/>
                      <a:gd name="T57" fmla="*/ 42 h 189"/>
                      <a:gd name="T58" fmla="*/ 23 w 74"/>
                      <a:gd name="T59" fmla="*/ 42 h 189"/>
                      <a:gd name="T60" fmla="*/ 23 w 74"/>
                      <a:gd name="T61" fmla="*/ 0 h 189"/>
                      <a:gd name="T62" fmla="*/ 47 w 74"/>
                      <a:gd name="T63" fmla="*/ 0 h 189"/>
                      <a:gd name="T64" fmla="*/ 47 w 74"/>
                      <a:gd name="T65" fmla="*/ 42 h 189"/>
                      <a:gd name="T66" fmla="*/ 74 w 74"/>
                      <a:gd name="T67" fmla="*/ 42 h 189"/>
                      <a:gd name="T68" fmla="*/ 74 w 74"/>
                      <a:gd name="T69" fmla="*/ 61 h 189"/>
                      <a:gd name="T70" fmla="*/ 47 w 74"/>
                      <a:gd name="T71" fmla="*/ 61 h 189"/>
                      <a:gd name="T72" fmla="*/ 47 w 74"/>
                      <a:gd name="T73" fmla="*/ 151 h 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4" h="189">
                        <a:moveTo>
                          <a:pt x="47" y="151"/>
                        </a:moveTo>
                        <a:lnTo>
                          <a:pt x="47" y="156"/>
                        </a:lnTo>
                        <a:lnTo>
                          <a:pt x="48" y="159"/>
                        </a:lnTo>
                        <a:lnTo>
                          <a:pt x="48" y="162"/>
                        </a:lnTo>
                        <a:lnTo>
                          <a:pt x="50" y="164"/>
                        </a:lnTo>
                        <a:lnTo>
                          <a:pt x="51" y="166"/>
                        </a:lnTo>
                        <a:lnTo>
                          <a:pt x="53" y="167"/>
                        </a:lnTo>
                        <a:lnTo>
                          <a:pt x="56" y="167"/>
                        </a:lnTo>
                        <a:lnTo>
                          <a:pt x="61" y="167"/>
                        </a:lnTo>
                        <a:lnTo>
                          <a:pt x="63" y="167"/>
                        </a:lnTo>
                        <a:lnTo>
                          <a:pt x="66" y="167"/>
                        </a:lnTo>
                        <a:lnTo>
                          <a:pt x="69" y="167"/>
                        </a:lnTo>
                        <a:lnTo>
                          <a:pt x="74" y="167"/>
                        </a:lnTo>
                        <a:lnTo>
                          <a:pt x="74" y="187"/>
                        </a:lnTo>
                        <a:lnTo>
                          <a:pt x="68" y="188"/>
                        </a:lnTo>
                        <a:lnTo>
                          <a:pt x="63" y="189"/>
                        </a:lnTo>
                        <a:lnTo>
                          <a:pt x="57" y="189"/>
                        </a:lnTo>
                        <a:lnTo>
                          <a:pt x="53" y="189"/>
                        </a:lnTo>
                        <a:lnTo>
                          <a:pt x="45" y="189"/>
                        </a:lnTo>
                        <a:lnTo>
                          <a:pt x="39" y="188"/>
                        </a:lnTo>
                        <a:lnTo>
                          <a:pt x="34" y="186"/>
                        </a:lnTo>
                        <a:lnTo>
                          <a:pt x="29" y="183"/>
                        </a:lnTo>
                        <a:lnTo>
                          <a:pt x="26" y="179"/>
                        </a:lnTo>
                        <a:lnTo>
                          <a:pt x="24" y="174"/>
                        </a:lnTo>
                        <a:lnTo>
                          <a:pt x="23" y="167"/>
                        </a:lnTo>
                        <a:lnTo>
                          <a:pt x="23" y="159"/>
                        </a:lnTo>
                        <a:lnTo>
                          <a:pt x="23" y="61"/>
                        </a:lnTo>
                        <a:lnTo>
                          <a:pt x="0" y="61"/>
                        </a:lnTo>
                        <a:lnTo>
                          <a:pt x="0" y="42"/>
                        </a:lnTo>
                        <a:lnTo>
                          <a:pt x="23" y="42"/>
                        </a:lnTo>
                        <a:lnTo>
                          <a:pt x="23" y="0"/>
                        </a:lnTo>
                        <a:lnTo>
                          <a:pt x="47" y="0"/>
                        </a:lnTo>
                        <a:lnTo>
                          <a:pt x="47" y="42"/>
                        </a:lnTo>
                        <a:lnTo>
                          <a:pt x="74" y="42"/>
                        </a:lnTo>
                        <a:lnTo>
                          <a:pt x="74" y="61"/>
                        </a:lnTo>
                        <a:lnTo>
                          <a:pt x="47" y="61"/>
                        </a:lnTo>
                        <a:lnTo>
                          <a:pt x="47" y="15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82" name="Freeform 47">
                    <a:extLst>
                      <a:ext uri="{FF2B5EF4-FFF2-40B4-BE49-F238E27FC236}">
                        <a16:creationId xmlns:a16="http://schemas.microsoft.com/office/drawing/2014/main" id="{2BAF958B-9166-5C37-EA45-F98116433DE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185662" y="3031739"/>
                    <a:ext cx="37016" cy="41845"/>
                  </a:xfrm>
                  <a:custGeom>
                    <a:avLst/>
                    <a:gdLst>
                      <a:gd name="T0" fmla="*/ 88 w 139"/>
                      <a:gd name="T1" fmla="*/ 142 h 155"/>
                      <a:gd name="T2" fmla="*/ 68 w 139"/>
                      <a:gd name="T3" fmla="*/ 152 h 155"/>
                      <a:gd name="T4" fmla="*/ 48 w 139"/>
                      <a:gd name="T5" fmla="*/ 155 h 155"/>
                      <a:gd name="T6" fmla="*/ 19 w 139"/>
                      <a:gd name="T7" fmla="*/ 148 h 155"/>
                      <a:gd name="T8" fmla="*/ 3 w 139"/>
                      <a:gd name="T9" fmla="*/ 130 h 155"/>
                      <a:gd name="T10" fmla="*/ 1 w 139"/>
                      <a:gd name="T11" fmla="*/ 101 h 155"/>
                      <a:gd name="T12" fmla="*/ 12 w 139"/>
                      <a:gd name="T13" fmla="*/ 80 h 155"/>
                      <a:gd name="T14" fmla="*/ 39 w 139"/>
                      <a:gd name="T15" fmla="*/ 68 h 155"/>
                      <a:gd name="T16" fmla="*/ 67 w 139"/>
                      <a:gd name="T17" fmla="*/ 64 h 155"/>
                      <a:gd name="T18" fmla="*/ 94 w 139"/>
                      <a:gd name="T19" fmla="*/ 58 h 155"/>
                      <a:gd name="T20" fmla="*/ 98 w 139"/>
                      <a:gd name="T21" fmla="*/ 43 h 155"/>
                      <a:gd name="T22" fmla="*/ 93 w 139"/>
                      <a:gd name="T23" fmla="*/ 30 h 155"/>
                      <a:gd name="T24" fmla="*/ 79 w 139"/>
                      <a:gd name="T25" fmla="*/ 23 h 155"/>
                      <a:gd name="T26" fmla="*/ 56 w 139"/>
                      <a:gd name="T27" fmla="*/ 22 h 155"/>
                      <a:gd name="T28" fmla="*/ 39 w 139"/>
                      <a:gd name="T29" fmla="*/ 28 h 155"/>
                      <a:gd name="T30" fmla="*/ 31 w 139"/>
                      <a:gd name="T31" fmla="*/ 42 h 155"/>
                      <a:gd name="T32" fmla="*/ 7 w 139"/>
                      <a:gd name="T33" fmla="*/ 47 h 155"/>
                      <a:gd name="T34" fmla="*/ 9 w 139"/>
                      <a:gd name="T35" fmla="*/ 32 h 155"/>
                      <a:gd name="T36" fmla="*/ 15 w 139"/>
                      <a:gd name="T37" fmla="*/ 19 h 155"/>
                      <a:gd name="T38" fmla="*/ 27 w 139"/>
                      <a:gd name="T39" fmla="*/ 10 h 155"/>
                      <a:gd name="T40" fmla="*/ 41 w 139"/>
                      <a:gd name="T41" fmla="*/ 3 h 155"/>
                      <a:gd name="T42" fmla="*/ 79 w 139"/>
                      <a:gd name="T43" fmla="*/ 1 h 155"/>
                      <a:gd name="T44" fmla="*/ 101 w 139"/>
                      <a:gd name="T45" fmla="*/ 6 h 155"/>
                      <a:gd name="T46" fmla="*/ 112 w 139"/>
                      <a:gd name="T47" fmla="*/ 14 h 155"/>
                      <a:gd name="T48" fmla="*/ 119 w 139"/>
                      <a:gd name="T49" fmla="*/ 25 h 155"/>
                      <a:gd name="T50" fmla="*/ 122 w 139"/>
                      <a:gd name="T51" fmla="*/ 119 h 155"/>
                      <a:gd name="T52" fmla="*/ 127 w 139"/>
                      <a:gd name="T53" fmla="*/ 132 h 155"/>
                      <a:gd name="T54" fmla="*/ 134 w 139"/>
                      <a:gd name="T55" fmla="*/ 133 h 155"/>
                      <a:gd name="T56" fmla="*/ 139 w 139"/>
                      <a:gd name="T57" fmla="*/ 151 h 155"/>
                      <a:gd name="T58" fmla="*/ 127 w 139"/>
                      <a:gd name="T59" fmla="*/ 153 h 155"/>
                      <a:gd name="T60" fmla="*/ 113 w 139"/>
                      <a:gd name="T61" fmla="*/ 152 h 155"/>
                      <a:gd name="T62" fmla="*/ 103 w 139"/>
                      <a:gd name="T63" fmla="*/ 145 h 155"/>
                      <a:gd name="T64" fmla="*/ 100 w 139"/>
                      <a:gd name="T65" fmla="*/ 132 h 155"/>
                      <a:gd name="T66" fmla="*/ 92 w 139"/>
                      <a:gd name="T67" fmla="*/ 79 h 155"/>
                      <a:gd name="T68" fmla="*/ 63 w 139"/>
                      <a:gd name="T69" fmla="*/ 84 h 155"/>
                      <a:gd name="T70" fmla="*/ 45 w 139"/>
                      <a:gd name="T71" fmla="*/ 87 h 155"/>
                      <a:gd name="T72" fmla="*/ 32 w 139"/>
                      <a:gd name="T73" fmla="*/ 94 h 155"/>
                      <a:gd name="T74" fmla="*/ 25 w 139"/>
                      <a:gd name="T75" fmla="*/ 105 h 155"/>
                      <a:gd name="T76" fmla="*/ 28 w 139"/>
                      <a:gd name="T77" fmla="*/ 121 h 155"/>
                      <a:gd name="T78" fmla="*/ 36 w 139"/>
                      <a:gd name="T79" fmla="*/ 130 h 155"/>
                      <a:gd name="T80" fmla="*/ 52 w 139"/>
                      <a:gd name="T81" fmla="*/ 134 h 155"/>
                      <a:gd name="T82" fmla="*/ 77 w 139"/>
                      <a:gd name="T83" fmla="*/ 128 h 155"/>
                      <a:gd name="T84" fmla="*/ 94 w 139"/>
                      <a:gd name="T85" fmla="*/ 113 h 155"/>
                      <a:gd name="T86" fmla="*/ 97 w 139"/>
                      <a:gd name="T87" fmla="*/ 76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9" h="155">
                        <a:moveTo>
                          <a:pt x="100" y="131"/>
                        </a:moveTo>
                        <a:lnTo>
                          <a:pt x="94" y="137"/>
                        </a:lnTo>
                        <a:lnTo>
                          <a:pt x="88" y="142"/>
                        </a:lnTo>
                        <a:lnTo>
                          <a:pt x="81" y="146"/>
                        </a:lnTo>
                        <a:lnTo>
                          <a:pt x="75" y="149"/>
                        </a:lnTo>
                        <a:lnTo>
                          <a:pt x="68" y="152"/>
                        </a:lnTo>
                        <a:lnTo>
                          <a:pt x="62" y="153"/>
                        </a:lnTo>
                        <a:lnTo>
                          <a:pt x="55" y="155"/>
                        </a:lnTo>
                        <a:lnTo>
                          <a:pt x="48" y="155"/>
                        </a:lnTo>
                        <a:lnTo>
                          <a:pt x="37" y="154"/>
                        </a:lnTo>
                        <a:lnTo>
                          <a:pt x="28" y="152"/>
                        </a:lnTo>
                        <a:lnTo>
                          <a:pt x="19" y="148"/>
                        </a:lnTo>
                        <a:lnTo>
                          <a:pt x="12" y="143"/>
                        </a:lnTo>
                        <a:lnTo>
                          <a:pt x="7" y="137"/>
                        </a:lnTo>
                        <a:lnTo>
                          <a:pt x="3" y="130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1"/>
                        </a:lnTo>
                        <a:lnTo>
                          <a:pt x="3" y="93"/>
                        </a:lnTo>
                        <a:lnTo>
                          <a:pt x="7" y="86"/>
                        </a:lnTo>
                        <a:lnTo>
                          <a:pt x="12" y="80"/>
                        </a:lnTo>
                        <a:lnTo>
                          <a:pt x="19" y="75"/>
                        </a:lnTo>
                        <a:lnTo>
                          <a:pt x="28" y="71"/>
                        </a:lnTo>
                        <a:lnTo>
                          <a:pt x="39" y="68"/>
                        </a:lnTo>
                        <a:lnTo>
                          <a:pt x="50" y="66"/>
                        </a:lnTo>
                        <a:lnTo>
                          <a:pt x="58" y="65"/>
                        </a:lnTo>
                        <a:lnTo>
                          <a:pt x="67" y="64"/>
                        </a:lnTo>
                        <a:lnTo>
                          <a:pt x="83" y="62"/>
                        </a:lnTo>
                        <a:lnTo>
                          <a:pt x="91" y="60"/>
                        </a:lnTo>
                        <a:lnTo>
                          <a:pt x="94" y="58"/>
                        </a:lnTo>
                        <a:lnTo>
                          <a:pt x="96" y="56"/>
                        </a:lnTo>
                        <a:lnTo>
                          <a:pt x="97" y="52"/>
                        </a:lnTo>
                        <a:lnTo>
                          <a:pt x="98" y="43"/>
                        </a:lnTo>
                        <a:lnTo>
                          <a:pt x="97" y="38"/>
                        </a:lnTo>
                        <a:lnTo>
                          <a:pt x="96" y="34"/>
                        </a:lnTo>
                        <a:lnTo>
                          <a:pt x="93" y="30"/>
                        </a:lnTo>
                        <a:lnTo>
                          <a:pt x="90" y="27"/>
                        </a:lnTo>
                        <a:lnTo>
                          <a:pt x="85" y="24"/>
                        </a:lnTo>
                        <a:lnTo>
                          <a:pt x="79" y="23"/>
                        </a:lnTo>
                        <a:lnTo>
                          <a:pt x="72" y="22"/>
                        </a:lnTo>
                        <a:lnTo>
                          <a:pt x="64" y="21"/>
                        </a:lnTo>
                        <a:lnTo>
                          <a:pt x="56" y="22"/>
                        </a:lnTo>
                        <a:lnTo>
                          <a:pt x="50" y="23"/>
                        </a:lnTo>
                        <a:lnTo>
                          <a:pt x="44" y="25"/>
                        </a:lnTo>
                        <a:lnTo>
                          <a:pt x="39" y="28"/>
                        </a:lnTo>
                        <a:lnTo>
                          <a:pt x="35" y="32"/>
                        </a:lnTo>
                        <a:lnTo>
                          <a:pt x="33" y="36"/>
                        </a:lnTo>
                        <a:lnTo>
                          <a:pt x="31" y="42"/>
                        </a:lnTo>
                        <a:lnTo>
                          <a:pt x="30" y="48"/>
                        </a:lnTo>
                        <a:lnTo>
                          <a:pt x="7" y="48"/>
                        </a:lnTo>
                        <a:lnTo>
                          <a:pt x="7" y="47"/>
                        </a:lnTo>
                        <a:lnTo>
                          <a:pt x="7" y="42"/>
                        </a:lnTo>
                        <a:lnTo>
                          <a:pt x="8" y="37"/>
                        </a:lnTo>
                        <a:lnTo>
                          <a:pt x="9" y="32"/>
                        </a:lnTo>
                        <a:lnTo>
                          <a:pt x="10" y="27"/>
                        </a:lnTo>
                        <a:lnTo>
                          <a:pt x="13" y="23"/>
                        </a:lnTo>
                        <a:lnTo>
                          <a:pt x="15" y="19"/>
                        </a:lnTo>
                        <a:lnTo>
                          <a:pt x="18" y="16"/>
                        </a:lnTo>
                        <a:lnTo>
                          <a:pt x="22" y="13"/>
                        </a:lnTo>
                        <a:lnTo>
                          <a:pt x="27" y="10"/>
                        </a:lnTo>
                        <a:lnTo>
                          <a:pt x="31" y="7"/>
                        </a:lnTo>
                        <a:lnTo>
                          <a:pt x="36" y="5"/>
                        </a:lnTo>
                        <a:lnTo>
                          <a:pt x="41" y="3"/>
                        </a:lnTo>
                        <a:lnTo>
                          <a:pt x="52" y="1"/>
                        </a:lnTo>
                        <a:lnTo>
                          <a:pt x="65" y="0"/>
                        </a:lnTo>
                        <a:lnTo>
                          <a:pt x="79" y="1"/>
                        </a:lnTo>
                        <a:lnTo>
                          <a:pt x="91" y="3"/>
                        </a:lnTo>
                        <a:lnTo>
                          <a:pt x="96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5" y="17"/>
                        </a:lnTo>
                        <a:lnTo>
                          <a:pt x="117" y="21"/>
                        </a:lnTo>
                        <a:lnTo>
                          <a:pt x="119" y="25"/>
                        </a:lnTo>
                        <a:lnTo>
                          <a:pt x="121" y="34"/>
                        </a:lnTo>
                        <a:lnTo>
                          <a:pt x="122" y="45"/>
                        </a:lnTo>
                        <a:lnTo>
                          <a:pt x="122" y="119"/>
                        </a:lnTo>
                        <a:lnTo>
                          <a:pt x="123" y="126"/>
                        </a:lnTo>
                        <a:lnTo>
                          <a:pt x="124" y="130"/>
                        </a:lnTo>
                        <a:lnTo>
                          <a:pt x="127" y="132"/>
                        </a:lnTo>
                        <a:lnTo>
                          <a:pt x="132" y="133"/>
                        </a:lnTo>
                        <a:lnTo>
                          <a:pt x="133" y="133"/>
                        </a:lnTo>
                        <a:lnTo>
                          <a:pt x="134" y="133"/>
                        </a:lnTo>
                        <a:lnTo>
                          <a:pt x="136" y="133"/>
                        </a:lnTo>
                        <a:lnTo>
                          <a:pt x="139" y="132"/>
                        </a:lnTo>
                        <a:lnTo>
                          <a:pt x="139" y="151"/>
                        </a:lnTo>
                        <a:lnTo>
                          <a:pt x="134" y="152"/>
                        </a:lnTo>
                        <a:lnTo>
                          <a:pt x="130" y="153"/>
                        </a:lnTo>
                        <a:lnTo>
                          <a:pt x="127" y="153"/>
                        </a:lnTo>
                        <a:lnTo>
                          <a:pt x="124" y="153"/>
                        </a:lnTo>
                        <a:lnTo>
                          <a:pt x="118" y="153"/>
                        </a:lnTo>
                        <a:lnTo>
                          <a:pt x="113" y="152"/>
                        </a:lnTo>
                        <a:lnTo>
                          <a:pt x="109" y="150"/>
                        </a:lnTo>
                        <a:lnTo>
                          <a:pt x="106" y="148"/>
                        </a:lnTo>
                        <a:lnTo>
                          <a:pt x="103" y="145"/>
                        </a:lnTo>
                        <a:lnTo>
                          <a:pt x="101" y="141"/>
                        </a:lnTo>
                        <a:lnTo>
                          <a:pt x="100" y="137"/>
                        </a:lnTo>
                        <a:lnTo>
                          <a:pt x="100" y="132"/>
                        </a:lnTo>
                        <a:lnTo>
                          <a:pt x="100" y="131"/>
                        </a:lnTo>
                        <a:close/>
                        <a:moveTo>
                          <a:pt x="97" y="76"/>
                        </a:moveTo>
                        <a:lnTo>
                          <a:pt x="92" y="79"/>
                        </a:lnTo>
                        <a:lnTo>
                          <a:pt x="84" y="81"/>
                        </a:lnTo>
                        <a:lnTo>
                          <a:pt x="74" y="83"/>
                        </a:lnTo>
                        <a:lnTo>
                          <a:pt x="63" y="84"/>
                        </a:lnTo>
                        <a:lnTo>
                          <a:pt x="56" y="85"/>
                        </a:lnTo>
                        <a:lnTo>
                          <a:pt x="51" y="86"/>
                        </a:lnTo>
                        <a:lnTo>
                          <a:pt x="45" y="87"/>
                        </a:lnTo>
                        <a:lnTo>
                          <a:pt x="39" y="89"/>
                        </a:lnTo>
                        <a:lnTo>
                          <a:pt x="35" y="91"/>
                        </a:lnTo>
                        <a:lnTo>
                          <a:pt x="32" y="94"/>
                        </a:lnTo>
                        <a:lnTo>
                          <a:pt x="29" y="97"/>
                        </a:lnTo>
                        <a:lnTo>
                          <a:pt x="27" y="101"/>
                        </a:lnTo>
                        <a:lnTo>
                          <a:pt x="25" y="105"/>
                        </a:lnTo>
                        <a:lnTo>
                          <a:pt x="25" y="111"/>
                        </a:lnTo>
                        <a:lnTo>
                          <a:pt x="25" y="116"/>
                        </a:lnTo>
                        <a:lnTo>
                          <a:pt x="28" y="121"/>
                        </a:lnTo>
                        <a:lnTo>
                          <a:pt x="30" y="125"/>
                        </a:lnTo>
                        <a:lnTo>
                          <a:pt x="33" y="128"/>
                        </a:lnTo>
                        <a:lnTo>
                          <a:pt x="36" y="130"/>
                        </a:lnTo>
                        <a:lnTo>
                          <a:pt x="41" y="132"/>
                        </a:lnTo>
                        <a:lnTo>
                          <a:pt x="46" y="133"/>
                        </a:lnTo>
                        <a:lnTo>
                          <a:pt x="52" y="134"/>
                        </a:lnTo>
                        <a:lnTo>
                          <a:pt x="61" y="133"/>
                        </a:lnTo>
                        <a:lnTo>
                          <a:pt x="70" y="131"/>
                        </a:lnTo>
                        <a:lnTo>
                          <a:pt x="77" y="128"/>
                        </a:lnTo>
                        <a:lnTo>
                          <a:pt x="85" y="124"/>
                        </a:lnTo>
                        <a:lnTo>
                          <a:pt x="90" y="119"/>
                        </a:lnTo>
                        <a:lnTo>
                          <a:pt x="94" y="113"/>
                        </a:lnTo>
                        <a:lnTo>
                          <a:pt x="97" y="105"/>
                        </a:lnTo>
                        <a:lnTo>
                          <a:pt x="97" y="98"/>
                        </a:lnTo>
                        <a:lnTo>
                          <a:pt x="9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83" name="Freeform 48">
                    <a:extLst>
                      <a:ext uri="{FF2B5EF4-FFF2-40B4-BE49-F238E27FC236}">
                        <a16:creationId xmlns:a16="http://schemas.microsoft.com/office/drawing/2014/main" id="{A65D468D-D8A7-AD2E-BCE8-4A7CF81A2A0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58734" y="3091288"/>
                    <a:ext cx="37016" cy="54720"/>
                  </a:xfrm>
                  <a:custGeom>
                    <a:avLst/>
                    <a:gdLst>
                      <a:gd name="T0" fmla="*/ 112 w 136"/>
                      <a:gd name="T1" fmla="*/ 114 h 206"/>
                      <a:gd name="T2" fmla="*/ 107 w 136"/>
                      <a:gd name="T3" fmla="*/ 94 h 206"/>
                      <a:gd name="T4" fmla="*/ 99 w 136"/>
                      <a:gd name="T5" fmla="*/ 83 h 206"/>
                      <a:gd name="T6" fmla="*/ 93 w 136"/>
                      <a:gd name="T7" fmla="*/ 78 h 206"/>
                      <a:gd name="T8" fmla="*/ 79 w 136"/>
                      <a:gd name="T9" fmla="*/ 74 h 206"/>
                      <a:gd name="T10" fmla="*/ 64 w 136"/>
                      <a:gd name="T11" fmla="*/ 73 h 206"/>
                      <a:gd name="T12" fmla="*/ 55 w 136"/>
                      <a:gd name="T13" fmla="*/ 75 h 206"/>
                      <a:gd name="T14" fmla="*/ 47 w 136"/>
                      <a:gd name="T15" fmla="*/ 79 h 206"/>
                      <a:gd name="T16" fmla="*/ 40 w 136"/>
                      <a:gd name="T17" fmla="*/ 84 h 206"/>
                      <a:gd name="T18" fmla="*/ 33 w 136"/>
                      <a:gd name="T19" fmla="*/ 96 h 206"/>
                      <a:gd name="T20" fmla="*/ 26 w 136"/>
                      <a:gd name="T21" fmla="*/ 117 h 206"/>
                      <a:gd name="T22" fmla="*/ 26 w 136"/>
                      <a:gd name="T23" fmla="*/ 142 h 206"/>
                      <a:gd name="T24" fmla="*/ 33 w 136"/>
                      <a:gd name="T25" fmla="*/ 162 h 206"/>
                      <a:gd name="T26" fmla="*/ 41 w 136"/>
                      <a:gd name="T27" fmla="*/ 173 h 206"/>
                      <a:gd name="T28" fmla="*/ 48 w 136"/>
                      <a:gd name="T29" fmla="*/ 179 h 206"/>
                      <a:gd name="T30" fmla="*/ 60 w 136"/>
                      <a:gd name="T31" fmla="*/ 184 h 206"/>
                      <a:gd name="T32" fmla="*/ 79 w 136"/>
                      <a:gd name="T33" fmla="*/ 184 h 206"/>
                      <a:gd name="T34" fmla="*/ 92 w 136"/>
                      <a:gd name="T35" fmla="*/ 179 h 206"/>
                      <a:gd name="T36" fmla="*/ 99 w 136"/>
                      <a:gd name="T37" fmla="*/ 173 h 206"/>
                      <a:gd name="T38" fmla="*/ 107 w 136"/>
                      <a:gd name="T39" fmla="*/ 161 h 206"/>
                      <a:gd name="T40" fmla="*/ 112 w 136"/>
                      <a:gd name="T41" fmla="*/ 140 h 206"/>
                      <a:gd name="T42" fmla="*/ 136 w 136"/>
                      <a:gd name="T43" fmla="*/ 0 h 206"/>
                      <a:gd name="T44" fmla="*/ 112 w 136"/>
                      <a:gd name="T45" fmla="*/ 202 h 206"/>
                      <a:gd name="T46" fmla="*/ 107 w 136"/>
                      <a:gd name="T47" fmla="*/ 189 h 206"/>
                      <a:gd name="T48" fmla="*/ 97 w 136"/>
                      <a:gd name="T49" fmla="*/ 197 h 206"/>
                      <a:gd name="T50" fmla="*/ 85 w 136"/>
                      <a:gd name="T51" fmla="*/ 203 h 206"/>
                      <a:gd name="T52" fmla="*/ 71 w 136"/>
                      <a:gd name="T53" fmla="*/ 206 h 206"/>
                      <a:gd name="T54" fmla="*/ 57 w 136"/>
                      <a:gd name="T55" fmla="*/ 206 h 206"/>
                      <a:gd name="T56" fmla="*/ 44 w 136"/>
                      <a:gd name="T57" fmla="*/ 203 h 206"/>
                      <a:gd name="T58" fmla="*/ 33 w 136"/>
                      <a:gd name="T59" fmla="*/ 198 h 206"/>
                      <a:gd name="T60" fmla="*/ 22 w 136"/>
                      <a:gd name="T61" fmla="*/ 190 h 206"/>
                      <a:gd name="T62" fmla="*/ 13 w 136"/>
                      <a:gd name="T63" fmla="*/ 180 h 206"/>
                      <a:gd name="T64" fmla="*/ 7 w 136"/>
                      <a:gd name="T65" fmla="*/ 167 h 206"/>
                      <a:gd name="T66" fmla="*/ 3 w 136"/>
                      <a:gd name="T67" fmla="*/ 153 h 206"/>
                      <a:gd name="T68" fmla="*/ 1 w 136"/>
                      <a:gd name="T69" fmla="*/ 138 h 206"/>
                      <a:gd name="T70" fmla="*/ 1 w 136"/>
                      <a:gd name="T71" fmla="*/ 121 h 206"/>
                      <a:gd name="T72" fmla="*/ 3 w 136"/>
                      <a:gd name="T73" fmla="*/ 104 h 206"/>
                      <a:gd name="T74" fmla="*/ 7 w 136"/>
                      <a:gd name="T75" fmla="*/ 90 h 206"/>
                      <a:gd name="T76" fmla="*/ 13 w 136"/>
                      <a:gd name="T77" fmla="*/ 77 h 206"/>
                      <a:gd name="T78" fmla="*/ 22 w 136"/>
                      <a:gd name="T79" fmla="*/ 67 h 206"/>
                      <a:gd name="T80" fmla="*/ 33 w 136"/>
                      <a:gd name="T81" fmla="*/ 58 h 206"/>
                      <a:gd name="T82" fmla="*/ 45 w 136"/>
                      <a:gd name="T83" fmla="*/ 53 h 206"/>
                      <a:gd name="T84" fmla="*/ 57 w 136"/>
                      <a:gd name="T85" fmla="*/ 50 h 206"/>
                      <a:gd name="T86" fmla="*/ 72 w 136"/>
                      <a:gd name="T87" fmla="*/ 50 h 206"/>
                      <a:gd name="T88" fmla="*/ 86 w 136"/>
                      <a:gd name="T89" fmla="*/ 53 h 206"/>
                      <a:gd name="T90" fmla="*/ 98 w 136"/>
                      <a:gd name="T91" fmla="*/ 59 h 206"/>
                      <a:gd name="T92" fmla="*/ 108 w 136"/>
                      <a:gd name="T93" fmla="*/ 68 h 206"/>
                      <a:gd name="T94" fmla="*/ 112 w 136"/>
                      <a:gd name="T95" fmla="*/ 0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36" h="206">
                        <a:moveTo>
                          <a:pt x="113" y="128"/>
                        </a:moveTo>
                        <a:lnTo>
                          <a:pt x="112" y="114"/>
                        </a:lnTo>
                        <a:lnTo>
                          <a:pt x="110" y="103"/>
                        </a:lnTo>
                        <a:lnTo>
                          <a:pt x="107" y="94"/>
                        </a:lnTo>
                        <a:lnTo>
                          <a:pt x="102" y="86"/>
                        </a:lnTo>
                        <a:lnTo>
                          <a:pt x="99" y="83"/>
                        </a:lnTo>
                        <a:lnTo>
                          <a:pt x="96" y="80"/>
                        </a:lnTo>
                        <a:lnTo>
                          <a:pt x="93" y="78"/>
                        </a:lnTo>
                        <a:lnTo>
                          <a:pt x="89" y="76"/>
                        </a:lnTo>
                        <a:lnTo>
                          <a:pt x="79" y="74"/>
                        </a:lnTo>
                        <a:lnTo>
                          <a:pt x="69" y="73"/>
                        </a:lnTo>
                        <a:lnTo>
                          <a:pt x="64" y="73"/>
                        </a:lnTo>
                        <a:lnTo>
                          <a:pt x="59" y="74"/>
                        </a:lnTo>
                        <a:lnTo>
                          <a:pt x="55" y="75"/>
                        </a:lnTo>
                        <a:lnTo>
                          <a:pt x="51" y="77"/>
                        </a:lnTo>
                        <a:lnTo>
                          <a:pt x="47" y="79"/>
                        </a:lnTo>
                        <a:lnTo>
                          <a:pt x="44" y="81"/>
                        </a:lnTo>
                        <a:lnTo>
                          <a:pt x="40" y="84"/>
                        </a:lnTo>
                        <a:lnTo>
                          <a:pt x="38" y="88"/>
                        </a:lnTo>
                        <a:lnTo>
                          <a:pt x="33" y="96"/>
                        </a:lnTo>
                        <a:lnTo>
                          <a:pt x="29" y="106"/>
                        </a:lnTo>
                        <a:lnTo>
                          <a:pt x="26" y="117"/>
                        </a:lnTo>
                        <a:lnTo>
                          <a:pt x="25" y="131"/>
                        </a:lnTo>
                        <a:lnTo>
                          <a:pt x="26" y="142"/>
                        </a:lnTo>
                        <a:lnTo>
                          <a:pt x="29" y="153"/>
                        </a:lnTo>
                        <a:lnTo>
                          <a:pt x="33" y="162"/>
                        </a:lnTo>
                        <a:lnTo>
                          <a:pt x="38" y="170"/>
                        </a:lnTo>
                        <a:lnTo>
                          <a:pt x="41" y="173"/>
                        </a:lnTo>
                        <a:lnTo>
                          <a:pt x="44" y="176"/>
                        </a:lnTo>
                        <a:lnTo>
                          <a:pt x="48" y="179"/>
                        </a:lnTo>
                        <a:lnTo>
                          <a:pt x="51" y="181"/>
                        </a:lnTo>
                        <a:lnTo>
                          <a:pt x="60" y="184"/>
                        </a:lnTo>
                        <a:lnTo>
                          <a:pt x="69" y="185"/>
                        </a:lnTo>
                        <a:lnTo>
                          <a:pt x="79" y="184"/>
                        </a:lnTo>
                        <a:lnTo>
                          <a:pt x="88" y="181"/>
                        </a:lnTo>
                        <a:lnTo>
                          <a:pt x="92" y="179"/>
                        </a:lnTo>
                        <a:lnTo>
                          <a:pt x="96" y="175"/>
                        </a:lnTo>
                        <a:lnTo>
                          <a:pt x="99" y="173"/>
                        </a:lnTo>
                        <a:lnTo>
                          <a:pt x="102" y="169"/>
                        </a:lnTo>
                        <a:lnTo>
                          <a:pt x="107" y="161"/>
                        </a:lnTo>
                        <a:lnTo>
                          <a:pt x="110" y="152"/>
                        </a:lnTo>
                        <a:lnTo>
                          <a:pt x="112" y="140"/>
                        </a:lnTo>
                        <a:lnTo>
                          <a:pt x="113" y="128"/>
                        </a:lnTo>
                        <a:close/>
                        <a:moveTo>
                          <a:pt x="136" y="0"/>
                        </a:moveTo>
                        <a:lnTo>
                          <a:pt x="136" y="202"/>
                        </a:lnTo>
                        <a:lnTo>
                          <a:pt x="112" y="202"/>
                        </a:lnTo>
                        <a:lnTo>
                          <a:pt x="112" y="184"/>
                        </a:lnTo>
                        <a:lnTo>
                          <a:pt x="107" y="189"/>
                        </a:lnTo>
                        <a:lnTo>
                          <a:pt x="102" y="193"/>
                        </a:lnTo>
                        <a:lnTo>
                          <a:pt x="97" y="197"/>
                        </a:lnTo>
                        <a:lnTo>
                          <a:pt x="91" y="200"/>
                        </a:lnTo>
                        <a:lnTo>
                          <a:pt x="85" y="203"/>
                        </a:lnTo>
                        <a:lnTo>
                          <a:pt x="78" y="205"/>
                        </a:lnTo>
                        <a:lnTo>
                          <a:pt x="71" y="206"/>
                        </a:lnTo>
                        <a:lnTo>
                          <a:pt x="64" y="206"/>
                        </a:lnTo>
                        <a:lnTo>
                          <a:pt x="57" y="206"/>
                        </a:lnTo>
                        <a:lnTo>
                          <a:pt x="51" y="205"/>
                        </a:lnTo>
                        <a:lnTo>
                          <a:pt x="44" y="203"/>
                        </a:lnTo>
                        <a:lnTo>
                          <a:pt x="39" y="201"/>
                        </a:lnTo>
                        <a:lnTo>
                          <a:pt x="33" y="198"/>
                        </a:lnTo>
                        <a:lnTo>
                          <a:pt x="27" y="194"/>
                        </a:lnTo>
                        <a:lnTo>
                          <a:pt x="22" y="190"/>
                        </a:lnTo>
                        <a:lnTo>
                          <a:pt x="17" y="185"/>
                        </a:lnTo>
                        <a:lnTo>
                          <a:pt x="13" y="180"/>
                        </a:lnTo>
                        <a:lnTo>
                          <a:pt x="10" y="173"/>
                        </a:lnTo>
                        <a:lnTo>
                          <a:pt x="7" y="167"/>
                        </a:lnTo>
                        <a:lnTo>
                          <a:pt x="5" y="160"/>
                        </a:lnTo>
                        <a:lnTo>
                          <a:pt x="3" y="153"/>
                        </a:lnTo>
                        <a:lnTo>
                          <a:pt x="1" y="146"/>
                        </a:lnTo>
                        <a:lnTo>
                          <a:pt x="1" y="138"/>
                        </a:lnTo>
                        <a:lnTo>
                          <a:pt x="0" y="129"/>
                        </a:lnTo>
                        <a:lnTo>
                          <a:pt x="1" y="121"/>
                        </a:lnTo>
                        <a:lnTo>
                          <a:pt x="1" y="111"/>
                        </a:lnTo>
                        <a:lnTo>
                          <a:pt x="3" y="104"/>
                        </a:lnTo>
                        <a:lnTo>
                          <a:pt x="5" y="96"/>
                        </a:lnTo>
                        <a:lnTo>
                          <a:pt x="7" y="90"/>
                        </a:lnTo>
                        <a:lnTo>
                          <a:pt x="10" y="83"/>
                        </a:lnTo>
                        <a:lnTo>
                          <a:pt x="13" y="77"/>
                        </a:lnTo>
                        <a:lnTo>
                          <a:pt x="18" y="72"/>
                        </a:lnTo>
                        <a:lnTo>
                          <a:pt x="22" y="67"/>
                        </a:lnTo>
                        <a:lnTo>
                          <a:pt x="27" y="63"/>
                        </a:lnTo>
                        <a:lnTo>
                          <a:pt x="33" y="58"/>
                        </a:lnTo>
                        <a:lnTo>
                          <a:pt x="39" y="55"/>
                        </a:lnTo>
                        <a:lnTo>
                          <a:pt x="45" y="53"/>
                        </a:lnTo>
                        <a:lnTo>
                          <a:pt x="51" y="51"/>
                        </a:lnTo>
                        <a:lnTo>
                          <a:pt x="57" y="50"/>
                        </a:lnTo>
                        <a:lnTo>
                          <a:pt x="64" y="50"/>
                        </a:lnTo>
                        <a:lnTo>
                          <a:pt x="72" y="50"/>
                        </a:lnTo>
                        <a:lnTo>
                          <a:pt x="79" y="51"/>
                        </a:lnTo>
                        <a:lnTo>
                          <a:pt x="86" y="53"/>
                        </a:lnTo>
                        <a:lnTo>
                          <a:pt x="92" y="56"/>
                        </a:lnTo>
                        <a:lnTo>
                          <a:pt x="98" y="59"/>
                        </a:lnTo>
                        <a:lnTo>
                          <a:pt x="103" y="64"/>
                        </a:lnTo>
                        <a:lnTo>
                          <a:pt x="108" y="68"/>
                        </a:lnTo>
                        <a:lnTo>
                          <a:pt x="112" y="73"/>
                        </a:lnTo>
                        <a:lnTo>
                          <a:pt x="112" y="0"/>
                        </a:lnTo>
                        <a:lnTo>
                          <a:pt x="13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84" name="Freeform 49">
                    <a:extLst>
                      <a:ext uri="{FF2B5EF4-FFF2-40B4-BE49-F238E27FC236}">
                        <a16:creationId xmlns:a16="http://schemas.microsoft.com/office/drawing/2014/main" id="{56CDD8FA-829A-FC7B-603B-DDDCAA26B7A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003797" y="3104163"/>
                    <a:ext cx="35407" cy="41845"/>
                  </a:xfrm>
                  <a:custGeom>
                    <a:avLst/>
                    <a:gdLst>
                      <a:gd name="T0" fmla="*/ 107 w 132"/>
                      <a:gd name="T1" fmla="*/ 65 h 156"/>
                      <a:gd name="T2" fmla="*/ 104 w 132"/>
                      <a:gd name="T3" fmla="*/ 47 h 156"/>
                      <a:gd name="T4" fmla="*/ 96 w 132"/>
                      <a:gd name="T5" fmla="*/ 34 h 156"/>
                      <a:gd name="T6" fmla="*/ 83 w 132"/>
                      <a:gd name="T7" fmla="*/ 25 h 156"/>
                      <a:gd name="T8" fmla="*/ 67 w 132"/>
                      <a:gd name="T9" fmla="*/ 23 h 156"/>
                      <a:gd name="T10" fmla="*/ 51 w 132"/>
                      <a:gd name="T11" fmla="*/ 25 h 156"/>
                      <a:gd name="T12" fmla="*/ 39 w 132"/>
                      <a:gd name="T13" fmla="*/ 33 h 156"/>
                      <a:gd name="T14" fmla="*/ 31 w 132"/>
                      <a:gd name="T15" fmla="*/ 47 h 156"/>
                      <a:gd name="T16" fmla="*/ 26 w 132"/>
                      <a:gd name="T17" fmla="*/ 65 h 156"/>
                      <a:gd name="T18" fmla="*/ 130 w 132"/>
                      <a:gd name="T19" fmla="*/ 104 h 156"/>
                      <a:gd name="T20" fmla="*/ 123 w 132"/>
                      <a:gd name="T21" fmla="*/ 125 h 156"/>
                      <a:gd name="T22" fmla="*/ 117 w 132"/>
                      <a:gd name="T23" fmla="*/ 135 h 156"/>
                      <a:gd name="T24" fmla="*/ 109 w 132"/>
                      <a:gd name="T25" fmla="*/ 143 h 156"/>
                      <a:gd name="T26" fmla="*/ 100 w 132"/>
                      <a:gd name="T27" fmla="*/ 149 h 156"/>
                      <a:gd name="T28" fmla="*/ 90 w 132"/>
                      <a:gd name="T29" fmla="*/ 153 h 156"/>
                      <a:gd name="T30" fmla="*/ 66 w 132"/>
                      <a:gd name="T31" fmla="*/ 156 h 156"/>
                      <a:gd name="T32" fmla="*/ 52 w 132"/>
                      <a:gd name="T33" fmla="*/ 155 h 156"/>
                      <a:gd name="T34" fmla="*/ 39 w 132"/>
                      <a:gd name="T35" fmla="*/ 151 h 156"/>
                      <a:gd name="T36" fmla="*/ 27 w 132"/>
                      <a:gd name="T37" fmla="*/ 145 h 156"/>
                      <a:gd name="T38" fmla="*/ 18 w 132"/>
                      <a:gd name="T39" fmla="*/ 136 h 156"/>
                      <a:gd name="T40" fmla="*/ 10 w 132"/>
                      <a:gd name="T41" fmla="*/ 124 h 156"/>
                      <a:gd name="T42" fmla="*/ 5 w 132"/>
                      <a:gd name="T43" fmla="*/ 111 h 156"/>
                      <a:gd name="T44" fmla="*/ 1 w 132"/>
                      <a:gd name="T45" fmla="*/ 97 h 156"/>
                      <a:gd name="T46" fmla="*/ 0 w 132"/>
                      <a:gd name="T47" fmla="*/ 80 h 156"/>
                      <a:gd name="T48" fmla="*/ 1 w 132"/>
                      <a:gd name="T49" fmla="*/ 62 h 156"/>
                      <a:gd name="T50" fmla="*/ 5 w 132"/>
                      <a:gd name="T51" fmla="*/ 47 h 156"/>
                      <a:gd name="T52" fmla="*/ 10 w 132"/>
                      <a:gd name="T53" fmla="*/ 33 h 156"/>
                      <a:gd name="T54" fmla="*/ 18 w 132"/>
                      <a:gd name="T55" fmla="*/ 22 h 156"/>
                      <a:gd name="T56" fmla="*/ 27 w 132"/>
                      <a:gd name="T57" fmla="*/ 13 h 156"/>
                      <a:gd name="T58" fmla="*/ 39 w 132"/>
                      <a:gd name="T59" fmla="*/ 5 h 156"/>
                      <a:gd name="T60" fmla="*/ 52 w 132"/>
                      <a:gd name="T61" fmla="*/ 1 h 156"/>
                      <a:gd name="T62" fmla="*/ 66 w 132"/>
                      <a:gd name="T63" fmla="*/ 0 h 156"/>
                      <a:gd name="T64" fmla="*/ 81 w 132"/>
                      <a:gd name="T65" fmla="*/ 1 h 156"/>
                      <a:gd name="T66" fmla="*/ 95 w 132"/>
                      <a:gd name="T67" fmla="*/ 5 h 156"/>
                      <a:gd name="T68" fmla="*/ 106 w 132"/>
                      <a:gd name="T69" fmla="*/ 12 h 156"/>
                      <a:gd name="T70" fmla="*/ 115 w 132"/>
                      <a:gd name="T71" fmla="*/ 20 h 156"/>
                      <a:gd name="T72" fmla="*/ 122 w 132"/>
                      <a:gd name="T73" fmla="*/ 31 h 156"/>
                      <a:gd name="T74" fmla="*/ 128 w 132"/>
                      <a:gd name="T75" fmla="*/ 43 h 156"/>
                      <a:gd name="T76" fmla="*/ 131 w 132"/>
                      <a:gd name="T77" fmla="*/ 58 h 156"/>
                      <a:gd name="T78" fmla="*/ 132 w 132"/>
                      <a:gd name="T79" fmla="*/ 75 h 156"/>
                      <a:gd name="T80" fmla="*/ 132 w 132"/>
                      <a:gd name="T81" fmla="*/ 82 h 156"/>
                      <a:gd name="T82" fmla="*/ 132 w 132"/>
                      <a:gd name="T83" fmla="*/ 86 h 156"/>
                      <a:gd name="T84" fmla="*/ 27 w 132"/>
                      <a:gd name="T85" fmla="*/ 96 h 156"/>
                      <a:gd name="T86" fmla="*/ 33 w 132"/>
                      <a:gd name="T87" fmla="*/ 114 h 156"/>
                      <a:gd name="T88" fmla="*/ 44 w 132"/>
                      <a:gd name="T89" fmla="*/ 126 h 156"/>
                      <a:gd name="T90" fmla="*/ 59 w 132"/>
                      <a:gd name="T91" fmla="*/ 134 h 156"/>
                      <a:gd name="T92" fmla="*/ 75 w 132"/>
                      <a:gd name="T93" fmla="*/ 134 h 156"/>
                      <a:gd name="T94" fmla="*/ 89 w 132"/>
                      <a:gd name="T95" fmla="*/ 130 h 156"/>
                      <a:gd name="T96" fmla="*/ 98 w 132"/>
                      <a:gd name="T97" fmla="*/ 122 h 156"/>
                      <a:gd name="T98" fmla="*/ 104 w 132"/>
                      <a:gd name="T99" fmla="*/ 111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2" h="156">
                        <a:moveTo>
                          <a:pt x="26" y="65"/>
                        </a:moveTo>
                        <a:lnTo>
                          <a:pt x="107" y="65"/>
                        </a:lnTo>
                        <a:lnTo>
                          <a:pt x="106" y="55"/>
                        </a:lnTo>
                        <a:lnTo>
                          <a:pt x="104" y="47"/>
                        </a:lnTo>
                        <a:lnTo>
                          <a:pt x="101" y="40"/>
                        </a:lnTo>
                        <a:lnTo>
                          <a:pt x="96" y="34"/>
                        </a:lnTo>
                        <a:lnTo>
                          <a:pt x="91" y="29"/>
                        </a:lnTo>
                        <a:lnTo>
                          <a:pt x="83" y="25"/>
                        </a:lnTo>
                        <a:lnTo>
                          <a:pt x="76" y="23"/>
                        </a:lnTo>
                        <a:lnTo>
                          <a:pt x="67" y="23"/>
                        </a:lnTo>
                        <a:lnTo>
                          <a:pt x="58" y="23"/>
                        </a:lnTo>
                        <a:lnTo>
                          <a:pt x="51" y="25"/>
                        </a:lnTo>
                        <a:lnTo>
                          <a:pt x="44" y="29"/>
                        </a:lnTo>
                        <a:lnTo>
                          <a:pt x="39" y="33"/>
                        </a:lnTo>
                        <a:lnTo>
                          <a:pt x="34" y="39"/>
                        </a:lnTo>
                        <a:lnTo>
                          <a:pt x="31" y="47"/>
                        </a:lnTo>
                        <a:lnTo>
                          <a:pt x="27" y="55"/>
                        </a:lnTo>
                        <a:lnTo>
                          <a:pt x="26" y="65"/>
                        </a:lnTo>
                        <a:close/>
                        <a:moveTo>
                          <a:pt x="106" y="104"/>
                        </a:moveTo>
                        <a:lnTo>
                          <a:pt x="130" y="104"/>
                        </a:lnTo>
                        <a:lnTo>
                          <a:pt x="127" y="115"/>
                        </a:lnTo>
                        <a:lnTo>
                          <a:pt x="123" y="125"/>
                        </a:lnTo>
                        <a:lnTo>
                          <a:pt x="120" y="131"/>
                        </a:lnTo>
                        <a:lnTo>
                          <a:pt x="117" y="135"/>
                        </a:lnTo>
                        <a:lnTo>
                          <a:pt x="113" y="139"/>
                        </a:lnTo>
                        <a:lnTo>
                          <a:pt x="109" y="143"/>
                        </a:lnTo>
                        <a:lnTo>
                          <a:pt x="105" y="146"/>
                        </a:lnTo>
                        <a:lnTo>
                          <a:pt x="100" y="149"/>
                        </a:lnTo>
                        <a:lnTo>
                          <a:pt x="96" y="151"/>
                        </a:lnTo>
                        <a:lnTo>
                          <a:pt x="90" y="153"/>
                        </a:lnTo>
                        <a:lnTo>
                          <a:pt x="78" y="156"/>
                        </a:lnTo>
                        <a:lnTo>
                          <a:pt x="66" y="156"/>
                        </a:lnTo>
                        <a:lnTo>
                          <a:pt x="59" y="156"/>
                        </a:lnTo>
                        <a:lnTo>
                          <a:pt x="52" y="155"/>
                        </a:lnTo>
                        <a:lnTo>
                          <a:pt x="45" y="154"/>
                        </a:lnTo>
                        <a:lnTo>
                          <a:pt x="39" y="151"/>
                        </a:lnTo>
                        <a:lnTo>
                          <a:pt x="34" y="149"/>
                        </a:lnTo>
                        <a:lnTo>
                          <a:pt x="27" y="145"/>
                        </a:lnTo>
                        <a:lnTo>
                          <a:pt x="22" y="141"/>
                        </a:lnTo>
                        <a:lnTo>
                          <a:pt x="18" y="136"/>
                        </a:lnTo>
                        <a:lnTo>
                          <a:pt x="14" y="131"/>
                        </a:lnTo>
                        <a:lnTo>
                          <a:pt x="10" y="124"/>
                        </a:lnTo>
                        <a:lnTo>
                          <a:pt x="7" y="118"/>
                        </a:lnTo>
                        <a:lnTo>
                          <a:pt x="5" y="111"/>
                        </a:lnTo>
                        <a:lnTo>
                          <a:pt x="3" y="104"/>
                        </a:lnTo>
                        <a:lnTo>
                          <a:pt x="1" y="97"/>
                        </a:lnTo>
                        <a:lnTo>
                          <a:pt x="1" y="89"/>
                        </a:lnTo>
                        <a:lnTo>
                          <a:pt x="0" y="80"/>
                        </a:lnTo>
                        <a:lnTo>
                          <a:pt x="1" y="71"/>
                        </a:lnTo>
                        <a:lnTo>
                          <a:pt x="1" y="62"/>
                        </a:lnTo>
                        <a:lnTo>
                          <a:pt x="3" y="54"/>
                        </a:lnTo>
                        <a:lnTo>
                          <a:pt x="5" y="47"/>
                        </a:lnTo>
                        <a:lnTo>
                          <a:pt x="7" y="40"/>
                        </a:lnTo>
                        <a:lnTo>
                          <a:pt x="10" y="33"/>
                        </a:lnTo>
                        <a:lnTo>
                          <a:pt x="14" y="27"/>
                        </a:lnTo>
                        <a:lnTo>
                          <a:pt x="18" y="22"/>
                        </a:lnTo>
                        <a:lnTo>
                          <a:pt x="22" y="17"/>
                        </a:lnTo>
                        <a:lnTo>
                          <a:pt x="27" y="13"/>
                        </a:lnTo>
                        <a:lnTo>
                          <a:pt x="33" y="8"/>
                        </a:lnTo>
                        <a:lnTo>
                          <a:pt x="39" y="5"/>
                        </a:lnTo>
                        <a:lnTo>
                          <a:pt x="45" y="3"/>
                        </a:lnTo>
                        <a:lnTo>
                          <a:pt x="52" y="1"/>
                        </a:lnTo>
                        <a:lnTo>
                          <a:pt x="59" y="0"/>
                        </a:lnTo>
                        <a:lnTo>
                          <a:pt x="66" y="0"/>
                        </a:lnTo>
                        <a:lnTo>
                          <a:pt x="74" y="0"/>
                        </a:lnTo>
                        <a:lnTo>
                          <a:pt x="81" y="1"/>
                        </a:lnTo>
                        <a:lnTo>
                          <a:pt x="88" y="3"/>
                        </a:lnTo>
                        <a:lnTo>
                          <a:pt x="95" y="5"/>
                        </a:lnTo>
                        <a:lnTo>
                          <a:pt x="100" y="8"/>
                        </a:lnTo>
                        <a:lnTo>
                          <a:pt x="106" y="12"/>
                        </a:lnTo>
                        <a:lnTo>
                          <a:pt x="111" y="16"/>
                        </a:lnTo>
                        <a:lnTo>
                          <a:pt x="115" y="20"/>
                        </a:lnTo>
                        <a:lnTo>
                          <a:pt x="119" y="25"/>
                        </a:lnTo>
                        <a:lnTo>
                          <a:pt x="122" y="31"/>
                        </a:lnTo>
                        <a:lnTo>
                          <a:pt x="125" y="37"/>
                        </a:lnTo>
                        <a:lnTo>
                          <a:pt x="128" y="43"/>
                        </a:lnTo>
                        <a:lnTo>
                          <a:pt x="130" y="50"/>
                        </a:lnTo>
                        <a:lnTo>
                          <a:pt x="131" y="58"/>
                        </a:lnTo>
                        <a:lnTo>
                          <a:pt x="132" y="66"/>
                        </a:lnTo>
                        <a:lnTo>
                          <a:pt x="132" y="75"/>
                        </a:lnTo>
                        <a:lnTo>
                          <a:pt x="132" y="79"/>
                        </a:lnTo>
                        <a:lnTo>
                          <a:pt x="132" y="82"/>
                        </a:lnTo>
                        <a:lnTo>
                          <a:pt x="132" y="84"/>
                        </a:lnTo>
                        <a:lnTo>
                          <a:pt x="132" y="86"/>
                        </a:lnTo>
                        <a:lnTo>
                          <a:pt x="26" y="86"/>
                        </a:lnTo>
                        <a:lnTo>
                          <a:pt x="27" y="96"/>
                        </a:lnTo>
                        <a:lnTo>
                          <a:pt x="29" y="106"/>
                        </a:lnTo>
                        <a:lnTo>
                          <a:pt x="33" y="114"/>
                        </a:lnTo>
                        <a:lnTo>
                          <a:pt x="38" y="121"/>
                        </a:lnTo>
                        <a:lnTo>
                          <a:pt x="44" y="126"/>
                        </a:lnTo>
                        <a:lnTo>
                          <a:pt x="51" y="131"/>
                        </a:lnTo>
                        <a:lnTo>
                          <a:pt x="59" y="134"/>
                        </a:lnTo>
                        <a:lnTo>
                          <a:pt x="68" y="134"/>
                        </a:lnTo>
                        <a:lnTo>
                          <a:pt x="75" y="134"/>
                        </a:lnTo>
                        <a:lnTo>
                          <a:pt x="82" y="132"/>
                        </a:lnTo>
                        <a:lnTo>
                          <a:pt x="89" y="130"/>
                        </a:lnTo>
                        <a:lnTo>
                          <a:pt x="94" y="126"/>
                        </a:lnTo>
                        <a:lnTo>
                          <a:pt x="98" y="122"/>
                        </a:lnTo>
                        <a:lnTo>
                          <a:pt x="102" y="117"/>
                        </a:lnTo>
                        <a:lnTo>
                          <a:pt x="104" y="111"/>
                        </a:lnTo>
                        <a:lnTo>
                          <a:pt x="106" y="1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85" name="Rectangle 50">
                    <a:extLst>
                      <a:ext uri="{FF2B5EF4-FFF2-40B4-BE49-F238E27FC236}">
                        <a16:creationId xmlns:a16="http://schemas.microsoft.com/office/drawing/2014/main" id="{BD161063-7913-7FC9-A977-B6C9D86C34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7251" y="3091288"/>
                    <a:ext cx="6438" cy="531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86" name="Freeform 51">
                    <a:extLst>
                      <a:ext uri="{FF2B5EF4-FFF2-40B4-BE49-F238E27FC236}">
                        <a16:creationId xmlns:a16="http://schemas.microsoft.com/office/drawing/2014/main" id="{E6B89454-9A62-F0BA-40CD-E5E9827BEAE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079440" y="3073584"/>
                    <a:ext cx="48283" cy="70815"/>
                  </a:xfrm>
                  <a:custGeom>
                    <a:avLst/>
                    <a:gdLst>
                      <a:gd name="T0" fmla="*/ 58 w 180"/>
                      <a:gd name="T1" fmla="*/ 182 h 267"/>
                      <a:gd name="T2" fmla="*/ 121 w 180"/>
                      <a:gd name="T3" fmla="*/ 182 h 267"/>
                      <a:gd name="T4" fmla="*/ 90 w 180"/>
                      <a:gd name="T5" fmla="*/ 94 h 267"/>
                      <a:gd name="T6" fmla="*/ 58 w 180"/>
                      <a:gd name="T7" fmla="*/ 182 h 267"/>
                      <a:gd name="T8" fmla="*/ 0 w 180"/>
                      <a:gd name="T9" fmla="*/ 267 h 267"/>
                      <a:gd name="T10" fmla="*/ 75 w 180"/>
                      <a:gd name="T11" fmla="*/ 65 h 267"/>
                      <a:gd name="T12" fmla="*/ 105 w 180"/>
                      <a:gd name="T13" fmla="*/ 65 h 267"/>
                      <a:gd name="T14" fmla="*/ 180 w 180"/>
                      <a:gd name="T15" fmla="*/ 267 h 267"/>
                      <a:gd name="T16" fmla="*/ 151 w 180"/>
                      <a:gd name="T17" fmla="*/ 267 h 267"/>
                      <a:gd name="T18" fmla="*/ 129 w 180"/>
                      <a:gd name="T19" fmla="*/ 207 h 267"/>
                      <a:gd name="T20" fmla="*/ 50 w 180"/>
                      <a:gd name="T21" fmla="*/ 207 h 267"/>
                      <a:gd name="T22" fmla="*/ 28 w 180"/>
                      <a:gd name="T23" fmla="*/ 267 h 267"/>
                      <a:gd name="T24" fmla="*/ 0 w 180"/>
                      <a:gd name="T25" fmla="*/ 267 h 267"/>
                      <a:gd name="T26" fmla="*/ 70 w 180"/>
                      <a:gd name="T27" fmla="*/ 47 h 267"/>
                      <a:gd name="T28" fmla="*/ 99 w 180"/>
                      <a:gd name="T29" fmla="*/ 0 h 267"/>
                      <a:gd name="T30" fmla="*/ 126 w 180"/>
                      <a:gd name="T31" fmla="*/ 0 h 267"/>
                      <a:gd name="T32" fmla="*/ 88 w 180"/>
                      <a:gd name="T33" fmla="*/ 47 h 267"/>
                      <a:gd name="T34" fmla="*/ 70 w 180"/>
                      <a:gd name="T35" fmla="*/ 47 h 2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80" h="267">
                        <a:moveTo>
                          <a:pt x="58" y="182"/>
                        </a:moveTo>
                        <a:lnTo>
                          <a:pt x="121" y="182"/>
                        </a:lnTo>
                        <a:lnTo>
                          <a:pt x="90" y="94"/>
                        </a:lnTo>
                        <a:lnTo>
                          <a:pt x="58" y="182"/>
                        </a:lnTo>
                        <a:close/>
                        <a:moveTo>
                          <a:pt x="0" y="267"/>
                        </a:moveTo>
                        <a:lnTo>
                          <a:pt x="75" y="65"/>
                        </a:lnTo>
                        <a:lnTo>
                          <a:pt x="105" y="65"/>
                        </a:lnTo>
                        <a:lnTo>
                          <a:pt x="180" y="267"/>
                        </a:lnTo>
                        <a:lnTo>
                          <a:pt x="151" y="267"/>
                        </a:lnTo>
                        <a:lnTo>
                          <a:pt x="129" y="207"/>
                        </a:lnTo>
                        <a:lnTo>
                          <a:pt x="50" y="207"/>
                        </a:lnTo>
                        <a:lnTo>
                          <a:pt x="28" y="267"/>
                        </a:lnTo>
                        <a:lnTo>
                          <a:pt x="0" y="267"/>
                        </a:lnTo>
                        <a:close/>
                        <a:moveTo>
                          <a:pt x="70" y="47"/>
                        </a:moveTo>
                        <a:lnTo>
                          <a:pt x="99" y="0"/>
                        </a:lnTo>
                        <a:lnTo>
                          <a:pt x="126" y="0"/>
                        </a:lnTo>
                        <a:lnTo>
                          <a:pt x="88" y="47"/>
                        </a:lnTo>
                        <a:lnTo>
                          <a:pt x="70" y="4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87" name="Freeform 52">
                    <a:extLst>
                      <a:ext uri="{FF2B5EF4-FFF2-40B4-BE49-F238E27FC236}">
                        <a16:creationId xmlns:a16="http://schemas.microsoft.com/office/drawing/2014/main" id="{7DB9442D-4E64-123E-FA5C-C7059ACFA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2552" y="3104163"/>
                    <a:ext cx="33797" cy="40236"/>
                  </a:xfrm>
                  <a:custGeom>
                    <a:avLst/>
                    <a:gdLst>
                      <a:gd name="T0" fmla="*/ 97 w 122"/>
                      <a:gd name="T1" fmla="*/ 151 h 151"/>
                      <a:gd name="T2" fmla="*/ 97 w 122"/>
                      <a:gd name="T3" fmla="*/ 60 h 151"/>
                      <a:gd name="T4" fmla="*/ 96 w 122"/>
                      <a:gd name="T5" fmla="*/ 50 h 151"/>
                      <a:gd name="T6" fmla="*/ 95 w 122"/>
                      <a:gd name="T7" fmla="*/ 42 h 151"/>
                      <a:gd name="T8" fmla="*/ 93 w 122"/>
                      <a:gd name="T9" fmla="*/ 36 h 151"/>
                      <a:gd name="T10" fmla="*/ 90 w 122"/>
                      <a:gd name="T11" fmla="*/ 31 h 151"/>
                      <a:gd name="T12" fmla="*/ 86 w 122"/>
                      <a:gd name="T13" fmla="*/ 27 h 151"/>
                      <a:gd name="T14" fmla="*/ 81 w 122"/>
                      <a:gd name="T15" fmla="*/ 25 h 151"/>
                      <a:gd name="T16" fmla="*/ 75 w 122"/>
                      <a:gd name="T17" fmla="*/ 23 h 151"/>
                      <a:gd name="T18" fmla="*/ 68 w 122"/>
                      <a:gd name="T19" fmla="*/ 23 h 151"/>
                      <a:gd name="T20" fmla="*/ 58 w 122"/>
                      <a:gd name="T21" fmla="*/ 23 h 151"/>
                      <a:gd name="T22" fmla="*/ 49 w 122"/>
                      <a:gd name="T23" fmla="*/ 26 h 151"/>
                      <a:gd name="T24" fmla="*/ 41 w 122"/>
                      <a:gd name="T25" fmla="*/ 29 h 151"/>
                      <a:gd name="T26" fmla="*/ 35 w 122"/>
                      <a:gd name="T27" fmla="*/ 34 h 151"/>
                      <a:gd name="T28" fmla="*/ 30 w 122"/>
                      <a:gd name="T29" fmla="*/ 40 h 151"/>
                      <a:gd name="T30" fmla="*/ 27 w 122"/>
                      <a:gd name="T31" fmla="*/ 48 h 151"/>
                      <a:gd name="T32" fmla="*/ 25 w 122"/>
                      <a:gd name="T33" fmla="*/ 57 h 151"/>
                      <a:gd name="T34" fmla="*/ 24 w 122"/>
                      <a:gd name="T35" fmla="*/ 67 h 151"/>
                      <a:gd name="T36" fmla="*/ 24 w 122"/>
                      <a:gd name="T37" fmla="*/ 151 h 151"/>
                      <a:gd name="T38" fmla="*/ 0 w 122"/>
                      <a:gd name="T39" fmla="*/ 151 h 151"/>
                      <a:gd name="T40" fmla="*/ 0 w 122"/>
                      <a:gd name="T41" fmla="*/ 4 h 151"/>
                      <a:gd name="T42" fmla="*/ 23 w 122"/>
                      <a:gd name="T43" fmla="*/ 4 h 151"/>
                      <a:gd name="T44" fmla="*/ 23 w 122"/>
                      <a:gd name="T45" fmla="*/ 26 h 151"/>
                      <a:gd name="T46" fmla="*/ 27 w 122"/>
                      <a:gd name="T47" fmla="*/ 20 h 151"/>
                      <a:gd name="T48" fmla="*/ 32 w 122"/>
                      <a:gd name="T49" fmla="*/ 15 h 151"/>
                      <a:gd name="T50" fmla="*/ 37 w 122"/>
                      <a:gd name="T51" fmla="*/ 11 h 151"/>
                      <a:gd name="T52" fmla="*/ 43 w 122"/>
                      <a:gd name="T53" fmla="*/ 6 h 151"/>
                      <a:gd name="T54" fmla="*/ 49 w 122"/>
                      <a:gd name="T55" fmla="*/ 4 h 151"/>
                      <a:gd name="T56" fmla="*/ 56 w 122"/>
                      <a:gd name="T57" fmla="*/ 2 h 151"/>
                      <a:gd name="T58" fmla="*/ 63 w 122"/>
                      <a:gd name="T59" fmla="*/ 1 h 151"/>
                      <a:gd name="T60" fmla="*/ 70 w 122"/>
                      <a:gd name="T61" fmla="*/ 0 h 151"/>
                      <a:gd name="T62" fmla="*/ 78 w 122"/>
                      <a:gd name="T63" fmla="*/ 0 h 151"/>
                      <a:gd name="T64" fmla="*/ 85 w 122"/>
                      <a:gd name="T65" fmla="*/ 1 h 151"/>
                      <a:gd name="T66" fmla="*/ 92 w 122"/>
                      <a:gd name="T67" fmla="*/ 3 h 151"/>
                      <a:gd name="T68" fmla="*/ 97 w 122"/>
                      <a:gd name="T69" fmla="*/ 5 h 151"/>
                      <a:gd name="T70" fmla="*/ 103 w 122"/>
                      <a:gd name="T71" fmla="*/ 8 h 151"/>
                      <a:gd name="T72" fmla="*/ 107 w 122"/>
                      <a:gd name="T73" fmla="*/ 12 h 151"/>
                      <a:gd name="T74" fmla="*/ 111 w 122"/>
                      <a:gd name="T75" fmla="*/ 16 h 151"/>
                      <a:gd name="T76" fmla="*/ 116 w 122"/>
                      <a:gd name="T77" fmla="*/ 21 h 151"/>
                      <a:gd name="T78" fmla="*/ 119 w 122"/>
                      <a:gd name="T79" fmla="*/ 26 h 151"/>
                      <a:gd name="T80" fmla="*/ 121 w 122"/>
                      <a:gd name="T81" fmla="*/ 33 h 151"/>
                      <a:gd name="T82" fmla="*/ 122 w 122"/>
                      <a:gd name="T83" fmla="*/ 42 h 151"/>
                      <a:gd name="T84" fmla="*/ 122 w 122"/>
                      <a:gd name="T85" fmla="*/ 55 h 151"/>
                      <a:gd name="T86" fmla="*/ 122 w 122"/>
                      <a:gd name="T87" fmla="*/ 62 h 151"/>
                      <a:gd name="T88" fmla="*/ 122 w 122"/>
                      <a:gd name="T89" fmla="*/ 151 h 151"/>
                      <a:gd name="T90" fmla="*/ 97 w 122"/>
                      <a:gd name="T91" fmla="*/ 151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2" h="151">
                        <a:moveTo>
                          <a:pt x="97" y="151"/>
                        </a:moveTo>
                        <a:lnTo>
                          <a:pt x="97" y="60"/>
                        </a:lnTo>
                        <a:lnTo>
                          <a:pt x="96" y="50"/>
                        </a:lnTo>
                        <a:lnTo>
                          <a:pt x="95" y="42"/>
                        </a:lnTo>
                        <a:lnTo>
                          <a:pt x="93" y="36"/>
                        </a:lnTo>
                        <a:lnTo>
                          <a:pt x="90" y="31"/>
                        </a:lnTo>
                        <a:lnTo>
                          <a:pt x="86" y="27"/>
                        </a:lnTo>
                        <a:lnTo>
                          <a:pt x="81" y="25"/>
                        </a:lnTo>
                        <a:lnTo>
                          <a:pt x="75" y="23"/>
                        </a:lnTo>
                        <a:lnTo>
                          <a:pt x="68" y="23"/>
                        </a:lnTo>
                        <a:lnTo>
                          <a:pt x="58" y="23"/>
                        </a:lnTo>
                        <a:lnTo>
                          <a:pt x="49" y="26"/>
                        </a:lnTo>
                        <a:lnTo>
                          <a:pt x="41" y="29"/>
                        </a:lnTo>
                        <a:lnTo>
                          <a:pt x="35" y="34"/>
                        </a:lnTo>
                        <a:lnTo>
                          <a:pt x="30" y="40"/>
                        </a:lnTo>
                        <a:lnTo>
                          <a:pt x="27" y="48"/>
                        </a:lnTo>
                        <a:lnTo>
                          <a:pt x="25" y="57"/>
                        </a:lnTo>
                        <a:lnTo>
                          <a:pt x="24" y="67"/>
                        </a:lnTo>
                        <a:lnTo>
                          <a:pt x="24" y="151"/>
                        </a:lnTo>
                        <a:lnTo>
                          <a:pt x="0" y="151"/>
                        </a:lnTo>
                        <a:lnTo>
                          <a:pt x="0" y="4"/>
                        </a:lnTo>
                        <a:lnTo>
                          <a:pt x="23" y="4"/>
                        </a:lnTo>
                        <a:lnTo>
                          <a:pt x="23" y="26"/>
                        </a:lnTo>
                        <a:lnTo>
                          <a:pt x="27" y="20"/>
                        </a:lnTo>
                        <a:lnTo>
                          <a:pt x="32" y="15"/>
                        </a:lnTo>
                        <a:lnTo>
                          <a:pt x="37" y="11"/>
                        </a:lnTo>
                        <a:lnTo>
                          <a:pt x="43" y="6"/>
                        </a:lnTo>
                        <a:lnTo>
                          <a:pt x="49" y="4"/>
                        </a:lnTo>
                        <a:lnTo>
                          <a:pt x="56" y="2"/>
                        </a:lnTo>
                        <a:lnTo>
                          <a:pt x="63" y="1"/>
                        </a:lnTo>
                        <a:lnTo>
                          <a:pt x="70" y="0"/>
                        </a:lnTo>
                        <a:lnTo>
                          <a:pt x="78" y="0"/>
                        </a:lnTo>
                        <a:lnTo>
                          <a:pt x="85" y="1"/>
                        </a:lnTo>
                        <a:lnTo>
                          <a:pt x="92" y="3"/>
                        </a:lnTo>
                        <a:lnTo>
                          <a:pt x="97" y="5"/>
                        </a:lnTo>
                        <a:lnTo>
                          <a:pt x="103" y="8"/>
                        </a:lnTo>
                        <a:lnTo>
                          <a:pt x="107" y="12"/>
                        </a:lnTo>
                        <a:lnTo>
                          <a:pt x="111" y="16"/>
                        </a:lnTo>
                        <a:lnTo>
                          <a:pt x="116" y="21"/>
                        </a:lnTo>
                        <a:lnTo>
                          <a:pt x="119" y="26"/>
                        </a:lnTo>
                        <a:lnTo>
                          <a:pt x="121" y="33"/>
                        </a:lnTo>
                        <a:lnTo>
                          <a:pt x="122" y="42"/>
                        </a:lnTo>
                        <a:lnTo>
                          <a:pt x="122" y="55"/>
                        </a:lnTo>
                        <a:lnTo>
                          <a:pt x="122" y="62"/>
                        </a:lnTo>
                        <a:lnTo>
                          <a:pt x="122" y="151"/>
                        </a:lnTo>
                        <a:lnTo>
                          <a:pt x="97" y="15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88" name="Freeform 53">
                    <a:extLst>
                      <a:ext uri="{FF2B5EF4-FFF2-40B4-BE49-F238E27FC236}">
                        <a16:creationId xmlns:a16="http://schemas.microsoft.com/office/drawing/2014/main" id="{F161905E-D03C-9374-5177-FA8D085A06A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174397" y="3104163"/>
                    <a:ext cx="35407" cy="56330"/>
                  </a:xfrm>
                  <a:custGeom>
                    <a:avLst/>
                    <a:gdLst>
                      <a:gd name="T0" fmla="*/ 51 w 137"/>
                      <a:gd name="T1" fmla="*/ 26 h 213"/>
                      <a:gd name="T2" fmla="*/ 41 w 137"/>
                      <a:gd name="T3" fmla="*/ 34 h 213"/>
                      <a:gd name="T4" fmla="*/ 29 w 137"/>
                      <a:gd name="T5" fmla="*/ 54 h 213"/>
                      <a:gd name="T6" fmla="*/ 27 w 137"/>
                      <a:gd name="T7" fmla="*/ 91 h 213"/>
                      <a:gd name="T8" fmla="*/ 38 w 137"/>
                      <a:gd name="T9" fmla="*/ 119 h 213"/>
                      <a:gd name="T10" fmla="*/ 48 w 137"/>
                      <a:gd name="T11" fmla="*/ 129 h 213"/>
                      <a:gd name="T12" fmla="*/ 69 w 137"/>
                      <a:gd name="T13" fmla="*/ 135 h 213"/>
                      <a:gd name="T14" fmla="*/ 94 w 137"/>
                      <a:gd name="T15" fmla="*/ 129 h 213"/>
                      <a:gd name="T16" fmla="*/ 103 w 137"/>
                      <a:gd name="T17" fmla="*/ 120 h 213"/>
                      <a:gd name="T18" fmla="*/ 113 w 137"/>
                      <a:gd name="T19" fmla="*/ 93 h 213"/>
                      <a:gd name="T20" fmla="*/ 111 w 137"/>
                      <a:gd name="T21" fmla="*/ 54 h 213"/>
                      <a:gd name="T22" fmla="*/ 100 w 137"/>
                      <a:gd name="T23" fmla="*/ 34 h 213"/>
                      <a:gd name="T24" fmla="*/ 89 w 137"/>
                      <a:gd name="T25" fmla="*/ 26 h 213"/>
                      <a:gd name="T26" fmla="*/ 113 w 137"/>
                      <a:gd name="T27" fmla="*/ 134 h 213"/>
                      <a:gd name="T28" fmla="*/ 98 w 137"/>
                      <a:gd name="T29" fmla="*/ 148 h 213"/>
                      <a:gd name="T30" fmla="*/ 81 w 137"/>
                      <a:gd name="T31" fmla="*/ 155 h 213"/>
                      <a:gd name="T32" fmla="*/ 59 w 137"/>
                      <a:gd name="T33" fmla="*/ 156 h 213"/>
                      <a:gd name="T34" fmla="*/ 40 w 137"/>
                      <a:gd name="T35" fmla="*/ 151 h 213"/>
                      <a:gd name="T36" fmla="*/ 24 w 137"/>
                      <a:gd name="T37" fmla="*/ 140 h 213"/>
                      <a:gd name="T38" fmla="*/ 10 w 137"/>
                      <a:gd name="T39" fmla="*/ 123 h 213"/>
                      <a:gd name="T40" fmla="*/ 3 w 137"/>
                      <a:gd name="T41" fmla="*/ 102 h 213"/>
                      <a:gd name="T42" fmla="*/ 0 w 137"/>
                      <a:gd name="T43" fmla="*/ 78 h 213"/>
                      <a:gd name="T44" fmla="*/ 3 w 137"/>
                      <a:gd name="T45" fmla="*/ 53 h 213"/>
                      <a:gd name="T46" fmla="*/ 10 w 137"/>
                      <a:gd name="T47" fmla="*/ 33 h 213"/>
                      <a:gd name="T48" fmla="*/ 24 w 137"/>
                      <a:gd name="T49" fmla="*/ 17 h 213"/>
                      <a:gd name="T50" fmla="*/ 40 w 137"/>
                      <a:gd name="T51" fmla="*/ 5 h 213"/>
                      <a:gd name="T52" fmla="*/ 59 w 137"/>
                      <a:gd name="T53" fmla="*/ 0 h 213"/>
                      <a:gd name="T54" fmla="*/ 81 w 137"/>
                      <a:gd name="T55" fmla="*/ 1 h 213"/>
                      <a:gd name="T56" fmla="*/ 98 w 137"/>
                      <a:gd name="T57" fmla="*/ 9 h 213"/>
                      <a:gd name="T58" fmla="*/ 113 w 137"/>
                      <a:gd name="T59" fmla="*/ 24 h 213"/>
                      <a:gd name="T60" fmla="*/ 137 w 137"/>
                      <a:gd name="T61" fmla="*/ 149 h 213"/>
                      <a:gd name="T62" fmla="*/ 135 w 137"/>
                      <a:gd name="T63" fmla="*/ 171 h 213"/>
                      <a:gd name="T64" fmla="*/ 127 w 137"/>
                      <a:gd name="T65" fmla="*/ 189 h 213"/>
                      <a:gd name="T66" fmla="*/ 116 w 137"/>
                      <a:gd name="T67" fmla="*/ 201 h 213"/>
                      <a:gd name="T68" fmla="*/ 100 w 137"/>
                      <a:gd name="T69" fmla="*/ 209 h 213"/>
                      <a:gd name="T70" fmla="*/ 78 w 137"/>
                      <a:gd name="T71" fmla="*/ 212 h 213"/>
                      <a:gd name="T72" fmla="*/ 43 w 137"/>
                      <a:gd name="T73" fmla="*/ 210 h 213"/>
                      <a:gd name="T74" fmla="*/ 20 w 137"/>
                      <a:gd name="T75" fmla="*/ 199 h 213"/>
                      <a:gd name="T76" fmla="*/ 10 w 137"/>
                      <a:gd name="T77" fmla="*/ 188 h 213"/>
                      <a:gd name="T78" fmla="*/ 6 w 137"/>
                      <a:gd name="T79" fmla="*/ 174 h 213"/>
                      <a:gd name="T80" fmla="*/ 31 w 137"/>
                      <a:gd name="T81" fmla="*/ 168 h 213"/>
                      <a:gd name="T82" fmla="*/ 33 w 137"/>
                      <a:gd name="T83" fmla="*/ 179 h 213"/>
                      <a:gd name="T84" fmla="*/ 46 w 137"/>
                      <a:gd name="T85" fmla="*/ 189 h 213"/>
                      <a:gd name="T86" fmla="*/ 69 w 137"/>
                      <a:gd name="T87" fmla="*/ 192 h 213"/>
                      <a:gd name="T88" fmla="*/ 97 w 137"/>
                      <a:gd name="T89" fmla="*/ 187 h 213"/>
                      <a:gd name="T90" fmla="*/ 110 w 137"/>
                      <a:gd name="T91" fmla="*/ 171 h 213"/>
                      <a:gd name="T92" fmla="*/ 113 w 137"/>
                      <a:gd name="T93" fmla="*/ 134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7" h="213">
                        <a:moveTo>
                          <a:pt x="69" y="23"/>
                        </a:moveTo>
                        <a:lnTo>
                          <a:pt x="60" y="24"/>
                        </a:lnTo>
                        <a:lnTo>
                          <a:pt x="51" y="26"/>
                        </a:lnTo>
                        <a:lnTo>
                          <a:pt x="47" y="28"/>
                        </a:lnTo>
                        <a:lnTo>
                          <a:pt x="44" y="31"/>
                        </a:lnTo>
                        <a:lnTo>
                          <a:pt x="41" y="34"/>
                        </a:lnTo>
                        <a:lnTo>
                          <a:pt x="38" y="37"/>
                        </a:lnTo>
                        <a:lnTo>
                          <a:pt x="33" y="45"/>
                        </a:lnTo>
                        <a:lnTo>
                          <a:pt x="29" y="54"/>
                        </a:lnTo>
                        <a:lnTo>
                          <a:pt x="27" y="65"/>
                        </a:lnTo>
                        <a:lnTo>
                          <a:pt x="27" y="79"/>
                        </a:lnTo>
                        <a:lnTo>
                          <a:pt x="27" y="91"/>
                        </a:lnTo>
                        <a:lnTo>
                          <a:pt x="30" y="102"/>
                        </a:lnTo>
                        <a:lnTo>
                          <a:pt x="33" y="111"/>
                        </a:lnTo>
                        <a:lnTo>
                          <a:pt x="38" y="119"/>
                        </a:lnTo>
                        <a:lnTo>
                          <a:pt x="41" y="123"/>
                        </a:lnTo>
                        <a:lnTo>
                          <a:pt x="44" y="126"/>
                        </a:lnTo>
                        <a:lnTo>
                          <a:pt x="48" y="129"/>
                        </a:lnTo>
                        <a:lnTo>
                          <a:pt x="52" y="131"/>
                        </a:lnTo>
                        <a:lnTo>
                          <a:pt x="60" y="134"/>
                        </a:lnTo>
                        <a:lnTo>
                          <a:pt x="69" y="135"/>
                        </a:lnTo>
                        <a:lnTo>
                          <a:pt x="81" y="134"/>
                        </a:lnTo>
                        <a:lnTo>
                          <a:pt x="90" y="131"/>
                        </a:lnTo>
                        <a:lnTo>
                          <a:pt x="94" y="129"/>
                        </a:lnTo>
                        <a:lnTo>
                          <a:pt x="97" y="126"/>
                        </a:lnTo>
                        <a:lnTo>
                          <a:pt x="100" y="123"/>
                        </a:lnTo>
                        <a:lnTo>
                          <a:pt x="103" y="120"/>
                        </a:lnTo>
                        <a:lnTo>
                          <a:pt x="108" y="113"/>
                        </a:lnTo>
                        <a:lnTo>
                          <a:pt x="111" y="104"/>
                        </a:lnTo>
                        <a:lnTo>
                          <a:pt x="113" y="93"/>
                        </a:lnTo>
                        <a:lnTo>
                          <a:pt x="114" y="80"/>
                        </a:lnTo>
                        <a:lnTo>
                          <a:pt x="113" y="66"/>
                        </a:lnTo>
                        <a:lnTo>
                          <a:pt x="111" y="54"/>
                        </a:lnTo>
                        <a:lnTo>
                          <a:pt x="107" y="45"/>
                        </a:lnTo>
                        <a:lnTo>
                          <a:pt x="103" y="37"/>
                        </a:lnTo>
                        <a:lnTo>
                          <a:pt x="100" y="34"/>
                        </a:lnTo>
                        <a:lnTo>
                          <a:pt x="96" y="31"/>
                        </a:lnTo>
                        <a:lnTo>
                          <a:pt x="93" y="28"/>
                        </a:lnTo>
                        <a:lnTo>
                          <a:pt x="89" y="26"/>
                        </a:lnTo>
                        <a:lnTo>
                          <a:pt x="80" y="24"/>
                        </a:lnTo>
                        <a:lnTo>
                          <a:pt x="69" y="23"/>
                        </a:lnTo>
                        <a:close/>
                        <a:moveTo>
                          <a:pt x="113" y="134"/>
                        </a:moveTo>
                        <a:lnTo>
                          <a:pt x="108" y="139"/>
                        </a:lnTo>
                        <a:lnTo>
                          <a:pt x="104" y="144"/>
                        </a:lnTo>
                        <a:lnTo>
                          <a:pt x="98" y="148"/>
                        </a:lnTo>
                        <a:lnTo>
                          <a:pt x="93" y="151"/>
                        </a:lnTo>
                        <a:lnTo>
                          <a:pt x="87" y="153"/>
                        </a:lnTo>
                        <a:lnTo>
                          <a:pt x="81" y="155"/>
                        </a:lnTo>
                        <a:lnTo>
                          <a:pt x="74" y="156"/>
                        </a:lnTo>
                        <a:lnTo>
                          <a:pt x="66" y="156"/>
                        </a:lnTo>
                        <a:lnTo>
                          <a:pt x="59" y="156"/>
                        </a:lnTo>
                        <a:lnTo>
                          <a:pt x="52" y="155"/>
                        </a:lnTo>
                        <a:lnTo>
                          <a:pt x="46" y="153"/>
                        </a:lnTo>
                        <a:lnTo>
                          <a:pt x="40" y="151"/>
                        </a:lnTo>
                        <a:lnTo>
                          <a:pt x="34" y="148"/>
                        </a:lnTo>
                        <a:lnTo>
                          <a:pt x="29" y="144"/>
                        </a:lnTo>
                        <a:lnTo>
                          <a:pt x="24" y="140"/>
                        </a:lnTo>
                        <a:lnTo>
                          <a:pt x="19" y="135"/>
                        </a:lnTo>
                        <a:lnTo>
                          <a:pt x="14" y="130"/>
                        </a:lnTo>
                        <a:lnTo>
                          <a:pt x="10" y="123"/>
                        </a:lnTo>
                        <a:lnTo>
                          <a:pt x="7" y="116"/>
                        </a:lnTo>
                        <a:lnTo>
                          <a:pt x="5" y="110"/>
                        </a:lnTo>
                        <a:lnTo>
                          <a:pt x="3" y="102"/>
                        </a:lnTo>
                        <a:lnTo>
                          <a:pt x="2" y="95"/>
                        </a:lnTo>
                        <a:lnTo>
                          <a:pt x="1" y="87"/>
                        </a:lnTo>
                        <a:lnTo>
                          <a:pt x="0" y="78"/>
                        </a:lnTo>
                        <a:lnTo>
                          <a:pt x="1" y="70"/>
                        </a:lnTo>
                        <a:lnTo>
                          <a:pt x="2" y="61"/>
                        </a:lnTo>
                        <a:lnTo>
                          <a:pt x="3" y="53"/>
                        </a:lnTo>
                        <a:lnTo>
                          <a:pt x="5" y="46"/>
                        </a:lnTo>
                        <a:lnTo>
                          <a:pt x="7" y="40"/>
                        </a:lnTo>
                        <a:lnTo>
                          <a:pt x="10" y="33"/>
                        </a:lnTo>
                        <a:lnTo>
                          <a:pt x="14" y="27"/>
                        </a:lnTo>
                        <a:lnTo>
                          <a:pt x="19" y="22"/>
                        </a:lnTo>
                        <a:lnTo>
                          <a:pt x="24" y="17"/>
                        </a:lnTo>
                        <a:lnTo>
                          <a:pt x="29" y="13"/>
                        </a:lnTo>
                        <a:lnTo>
                          <a:pt x="34" y="8"/>
                        </a:lnTo>
                        <a:lnTo>
                          <a:pt x="40" y="5"/>
                        </a:lnTo>
                        <a:lnTo>
                          <a:pt x="46" y="3"/>
                        </a:lnTo>
                        <a:lnTo>
                          <a:pt x="52" y="1"/>
                        </a:lnTo>
                        <a:lnTo>
                          <a:pt x="59" y="0"/>
                        </a:lnTo>
                        <a:lnTo>
                          <a:pt x="66" y="0"/>
                        </a:lnTo>
                        <a:lnTo>
                          <a:pt x="74" y="0"/>
                        </a:lnTo>
                        <a:lnTo>
                          <a:pt x="81" y="1"/>
                        </a:lnTo>
                        <a:lnTo>
                          <a:pt x="87" y="3"/>
                        </a:lnTo>
                        <a:lnTo>
                          <a:pt x="92" y="5"/>
                        </a:lnTo>
                        <a:lnTo>
                          <a:pt x="98" y="9"/>
                        </a:lnTo>
                        <a:lnTo>
                          <a:pt x="103" y="14"/>
                        </a:lnTo>
                        <a:lnTo>
                          <a:pt x="108" y="18"/>
                        </a:lnTo>
                        <a:lnTo>
                          <a:pt x="113" y="24"/>
                        </a:lnTo>
                        <a:lnTo>
                          <a:pt x="113" y="5"/>
                        </a:lnTo>
                        <a:lnTo>
                          <a:pt x="137" y="5"/>
                        </a:lnTo>
                        <a:lnTo>
                          <a:pt x="137" y="149"/>
                        </a:lnTo>
                        <a:lnTo>
                          <a:pt x="137" y="157"/>
                        </a:lnTo>
                        <a:lnTo>
                          <a:pt x="136" y="164"/>
                        </a:lnTo>
                        <a:lnTo>
                          <a:pt x="135" y="171"/>
                        </a:lnTo>
                        <a:lnTo>
                          <a:pt x="133" y="177"/>
                        </a:lnTo>
                        <a:lnTo>
                          <a:pt x="131" y="183"/>
                        </a:lnTo>
                        <a:lnTo>
                          <a:pt x="127" y="189"/>
                        </a:lnTo>
                        <a:lnTo>
                          <a:pt x="124" y="194"/>
                        </a:lnTo>
                        <a:lnTo>
                          <a:pt x="120" y="198"/>
                        </a:lnTo>
                        <a:lnTo>
                          <a:pt x="116" y="201"/>
                        </a:lnTo>
                        <a:lnTo>
                          <a:pt x="111" y="204"/>
                        </a:lnTo>
                        <a:lnTo>
                          <a:pt x="106" y="207"/>
                        </a:lnTo>
                        <a:lnTo>
                          <a:pt x="100" y="209"/>
                        </a:lnTo>
                        <a:lnTo>
                          <a:pt x="93" y="211"/>
                        </a:lnTo>
                        <a:lnTo>
                          <a:pt x="86" y="212"/>
                        </a:lnTo>
                        <a:lnTo>
                          <a:pt x="78" y="212"/>
                        </a:lnTo>
                        <a:lnTo>
                          <a:pt x="68" y="213"/>
                        </a:lnTo>
                        <a:lnTo>
                          <a:pt x="55" y="212"/>
                        </a:lnTo>
                        <a:lnTo>
                          <a:pt x="43" y="210"/>
                        </a:lnTo>
                        <a:lnTo>
                          <a:pt x="32" y="206"/>
                        </a:lnTo>
                        <a:lnTo>
                          <a:pt x="23" y="202"/>
                        </a:lnTo>
                        <a:lnTo>
                          <a:pt x="20" y="199"/>
                        </a:lnTo>
                        <a:lnTo>
                          <a:pt x="15" y="195"/>
                        </a:lnTo>
                        <a:lnTo>
                          <a:pt x="12" y="192"/>
                        </a:lnTo>
                        <a:lnTo>
                          <a:pt x="10" y="188"/>
                        </a:lnTo>
                        <a:lnTo>
                          <a:pt x="8" y="183"/>
                        </a:lnTo>
                        <a:lnTo>
                          <a:pt x="7" y="179"/>
                        </a:lnTo>
                        <a:lnTo>
                          <a:pt x="6" y="174"/>
                        </a:lnTo>
                        <a:lnTo>
                          <a:pt x="6" y="170"/>
                        </a:lnTo>
                        <a:lnTo>
                          <a:pt x="6" y="168"/>
                        </a:lnTo>
                        <a:lnTo>
                          <a:pt x="31" y="168"/>
                        </a:lnTo>
                        <a:lnTo>
                          <a:pt x="31" y="169"/>
                        </a:lnTo>
                        <a:lnTo>
                          <a:pt x="31" y="174"/>
                        </a:lnTo>
                        <a:lnTo>
                          <a:pt x="33" y="179"/>
                        </a:lnTo>
                        <a:lnTo>
                          <a:pt x="36" y="183"/>
                        </a:lnTo>
                        <a:lnTo>
                          <a:pt x="40" y="187"/>
                        </a:lnTo>
                        <a:lnTo>
                          <a:pt x="46" y="189"/>
                        </a:lnTo>
                        <a:lnTo>
                          <a:pt x="52" y="191"/>
                        </a:lnTo>
                        <a:lnTo>
                          <a:pt x="60" y="192"/>
                        </a:lnTo>
                        <a:lnTo>
                          <a:pt x="69" y="192"/>
                        </a:lnTo>
                        <a:lnTo>
                          <a:pt x="81" y="192"/>
                        </a:lnTo>
                        <a:lnTo>
                          <a:pt x="90" y="190"/>
                        </a:lnTo>
                        <a:lnTo>
                          <a:pt x="97" y="187"/>
                        </a:lnTo>
                        <a:lnTo>
                          <a:pt x="103" y="183"/>
                        </a:lnTo>
                        <a:lnTo>
                          <a:pt x="107" y="178"/>
                        </a:lnTo>
                        <a:lnTo>
                          <a:pt x="110" y="171"/>
                        </a:lnTo>
                        <a:lnTo>
                          <a:pt x="112" y="163"/>
                        </a:lnTo>
                        <a:lnTo>
                          <a:pt x="113" y="154"/>
                        </a:lnTo>
                        <a:lnTo>
                          <a:pt x="113" y="1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89" name="Freeform 54">
                    <a:extLst>
                      <a:ext uri="{FF2B5EF4-FFF2-40B4-BE49-F238E27FC236}">
                        <a16:creationId xmlns:a16="http://schemas.microsoft.com/office/drawing/2014/main" id="{F973873B-E6B1-102F-CC39-4B16BDAC5B5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217851" y="3104163"/>
                    <a:ext cx="35407" cy="41845"/>
                  </a:xfrm>
                  <a:custGeom>
                    <a:avLst/>
                    <a:gdLst>
                      <a:gd name="T0" fmla="*/ 106 w 133"/>
                      <a:gd name="T1" fmla="*/ 65 h 156"/>
                      <a:gd name="T2" fmla="*/ 104 w 133"/>
                      <a:gd name="T3" fmla="*/ 47 h 156"/>
                      <a:gd name="T4" fmla="*/ 96 w 133"/>
                      <a:gd name="T5" fmla="*/ 34 h 156"/>
                      <a:gd name="T6" fmla="*/ 84 w 133"/>
                      <a:gd name="T7" fmla="*/ 25 h 156"/>
                      <a:gd name="T8" fmla="*/ 67 w 133"/>
                      <a:gd name="T9" fmla="*/ 23 h 156"/>
                      <a:gd name="T10" fmla="*/ 51 w 133"/>
                      <a:gd name="T11" fmla="*/ 25 h 156"/>
                      <a:gd name="T12" fmla="*/ 39 w 133"/>
                      <a:gd name="T13" fmla="*/ 33 h 156"/>
                      <a:gd name="T14" fmla="*/ 30 w 133"/>
                      <a:gd name="T15" fmla="*/ 47 h 156"/>
                      <a:gd name="T16" fmla="*/ 27 w 133"/>
                      <a:gd name="T17" fmla="*/ 65 h 156"/>
                      <a:gd name="T18" fmla="*/ 130 w 133"/>
                      <a:gd name="T19" fmla="*/ 104 h 156"/>
                      <a:gd name="T20" fmla="*/ 123 w 133"/>
                      <a:gd name="T21" fmla="*/ 125 h 156"/>
                      <a:gd name="T22" fmla="*/ 117 w 133"/>
                      <a:gd name="T23" fmla="*/ 135 h 156"/>
                      <a:gd name="T24" fmla="*/ 109 w 133"/>
                      <a:gd name="T25" fmla="*/ 143 h 156"/>
                      <a:gd name="T26" fmla="*/ 100 w 133"/>
                      <a:gd name="T27" fmla="*/ 149 h 156"/>
                      <a:gd name="T28" fmla="*/ 90 w 133"/>
                      <a:gd name="T29" fmla="*/ 153 h 156"/>
                      <a:gd name="T30" fmla="*/ 66 w 133"/>
                      <a:gd name="T31" fmla="*/ 156 h 156"/>
                      <a:gd name="T32" fmla="*/ 52 w 133"/>
                      <a:gd name="T33" fmla="*/ 155 h 156"/>
                      <a:gd name="T34" fmla="*/ 39 w 133"/>
                      <a:gd name="T35" fmla="*/ 151 h 156"/>
                      <a:gd name="T36" fmla="*/ 28 w 133"/>
                      <a:gd name="T37" fmla="*/ 145 h 156"/>
                      <a:gd name="T38" fmla="*/ 19 w 133"/>
                      <a:gd name="T39" fmla="*/ 136 h 156"/>
                      <a:gd name="T40" fmla="*/ 10 w 133"/>
                      <a:gd name="T41" fmla="*/ 124 h 156"/>
                      <a:gd name="T42" fmla="*/ 5 w 133"/>
                      <a:gd name="T43" fmla="*/ 111 h 156"/>
                      <a:gd name="T44" fmla="*/ 1 w 133"/>
                      <a:gd name="T45" fmla="*/ 97 h 156"/>
                      <a:gd name="T46" fmla="*/ 0 w 133"/>
                      <a:gd name="T47" fmla="*/ 80 h 156"/>
                      <a:gd name="T48" fmla="*/ 1 w 133"/>
                      <a:gd name="T49" fmla="*/ 62 h 156"/>
                      <a:gd name="T50" fmla="*/ 4 w 133"/>
                      <a:gd name="T51" fmla="*/ 47 h 156"/>
                      <a:gd name="T52" fmla="*/ 10 w 133"/>
                      <a:gd name="T53" fmla="*/ 33 h 156"/>
                      <a:gd name="T54" fmla="*/ 17 w 133"/>
                      <a:gd name="T55" fmla="*/ 22 h 156"/>
                      <a:gd name="T56" fmla="*/ 28 w 133"/>
                      <a:gd name="T57" fmla="*/ 13 h 156"/>
                      <a:gd name="T58" fmla="*/ 39 w 133"/>
                      <a:gd name="T59" fmla="*/ 5 h 156"/>
                      <a:gd name="T60" fmla="*/ 52 w 133"/>
                      <a:gd name="T61" fmla="*/ 1 h 156"/>
                      <a:gd name="T62" fmla="*/ 66 w 133"/>
                      <a:gd name="T63" fmla="*/ 0 h 156"/>
                      <a:gd name="T64" fmla="*/ 81 w 133"/>
                      <a:gd name="T65" fmla="*/ 1 h 156"/>
                      <a:gd name="T66" fmla="*/ 94 w 133"/>
                      <a:gd name="T67" fmla="*/ 5 h 156"/>
                      <a:gd name="T68" fmla="*/ 105 w 133"/>
                      <a:gd name="T69" fmla="*/ 12 h 156"/>
                      <a:gd name="T70" fmla="*/ 115 w 133"/>
                      <a:gd name="T71" fmla="*/ 20 h 156"/>
                      <a:gd name="T72" fmla="*/ 122 w 133"/>
                      <a:gd name="T73" fmla="*/ 31 h 156"/>
                      <a:gd name="T74" fmla="*/ 128 w 133"/>
                      <a:gd name="T75" fmla="*/ 43 h 156"/>
                      <a:gd name="T76" fmla="*/ 132 w 133"/>
                      <a:gd name="T77" fmla="*/ 58 h 156"/>
                      <a:gd name="T78" fmla="*/ 133 w 133"/>
                      <a:gd name="T79" fmla="*/ 75 h 156"/>
                      <a:gd name="T80" fmla="*/ 133 w 133"/>
                      <a:gd name="T81" fmla="*/ 82 h 156"/>
                      <a:gd name="T82" fmla="*/ 132 w 133"/>
                      <a:gd name="T83" fmla="*/ 86 h 156"/>
                      <a:gd name="T84" fmla="*/ 28 w 133"/>
                      <a:gd name="T85" fmla="*/ 96 h 156"/>
                      <a:gd name="T86" fmla="*/ 33 w 133"/>
                      <a:gd name="T87" fmla="*/ 114 h 156"/>
                      <a:gd name="T88" fmla="*/ 44 w 133"/>
                      <a:gd name="T89" fmla="*/ 126 h 156"/>
                      <a:gd name="T90" fmla="*/ 59 w 133"/>
                      <a:gd name="T91" fmla="*/ 134 h 156"/>
                      <a:gd name="T92" fmla="*/ 76 w 133"/>
                      <a:gd name="T93" fmla="*/ 134 h 156"/>
                      <a:gd name="T94" fmla="*/ 88 w 133"/>
                      <a:gd name="T95" fmla="*/ 130 h 156"/>
                      <a:gd name="T96" fmla="*/ 98 w 133"/>
                      <a:gd name="T97" fmla="*/ 122 h 156"/>
                      <a:gd name="T98" fmla="*/ 104 w 133"/>
                      <a:gd name="T99" fmla="*/ 111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3" h="156">
                        <a:moveTo>
                          <a:pt x="27" y="65"/>
                        </a:moveTo>
                        <a:lnTo>
                          <a:pt x="106" y="65"/>
                        </a:lnTo>
                        <a:lnTo>
                          <a:pt x="106" y="55"/>
                        </a:lnTo>
                        <a:lnTo>
                          <a:pt x="104" y="47"/>
                        </a:lnTo>
                        <a:lnTo>
                          <a:pt x="101" y="40"/>
                        </a:lnTo>
                        <a:lnTo>
                          <a:pt x="96" y="34"/>
                        </a:lnTo>
                        <a:lnTo>
                          <a:pt x="91" y="29"/>
                        </a:lnTo>
                        <a:lnTo>
                          <a:pt x="84" y="25"/>
                        </a:lnTo>
                        <a:lnTo>
                          <a:pt x="76" y="23"/>
                        </a:lnTo>
                        <a:lnTo>
                          <a:pt x="67" y="23"/>
                        </a:lnTo>
                        <a:lnTo>
                          <a:pt x="58" y="23"/>
                        </a:lnTo>
                        <a:lnTo>
                          <a:pt x="51" y="25"/>
                        </a:lnTo>
                        <a:lnTo>
                          <a:pt x="44" y="29"/>
                        </a:lnTo>
                        <a:lnTo>
                          <a:pt x="39" y="33"/>
                        </a:lnTo>
                        <a:lnTo>
                          <a:pt x="34" y="39"/>
                        </a:lnTo>
                        <a:lnTo>
                          <a:pt x="30" y="47"/>
                        </a:lnTo>
                        <a:lnTo>
                          <a:pt x="28" y="55"/>
                        </a:lnTo>
                        <a:lnTo>
                          <a:pt x="27" y="65"/>
                        </a:lnTo>
                        <a:close/>
                        <a:moveTo>
                          <a:pt x="106" y="104"/>
                        </a:moveTo>
                        <a:lnTo>
                          <a:pt x="130" y="104"/>
                        </a:lnTo>
                        <a:lnTo>
                          <a:pt x="127" y="115"/>
                        </a:lnTo>
                        <a:lnTo>
                          <a:pt x="123" y="125"/>
                        </a:lnTo>
                        <a:lnTo>
                          <a:pt x="120" y="131"/>
                        </a:lnTo>
                        <a:lnTo>
                          <a:pt x="117" y="135"/>
                        </a:lnTo>
                        <a:lnTo>
                          <a:pt x="113" y="139"/>
                        </a:lnTo>
                        <a:lnTo>
                          <a:pt x="109" y="143"/>
                        </a:lnTo>
                        <a:lnTo>
                          <a:pt x="105" y="146"/>
                        </a:lnTo>
                        <a:lnTo>
                          <a:pt x="100" y="149"/>
                        </a:lnTo>
                        <a:lnTo>
                          <a:pt x="95" y="151"/>
                        </a:lnTo>
                        <a:lnTo>
                          <a:pt x="90" y="153"/>
                        </a:lnTo>
                        <a:lnTo>
                          <a:pt x="79" y="156"/>
                        </a:lnTo>
                        <a:lnTo>
                          <a:pt x="66" y="156"/>
                        </a:lnTo>
                        <a:lnTo>
                          <a:pt x="59" y="156"/>
                        </a:lnTo>
                        <a:lnTo>
                          <a:pt x="52" y="155"/>
                        </a:lnTo>
                        <a:lnTo>
                          <a:pt x="45" y="154"/>
                        </a:lnTo>
                        <a:lnTo>
                          <a:pt x="39" y="151"/>
                        </a:lnTo>
                        <a:lnTo>
                          <a:pt x="33" y="149"/>
                        </a:lnTo>
                        <a:lnTo>
                          <a:pt x="28" y="145"/>
                        </a:lnTo>
                        <a:lnTo>
                          <a:pt x="23" y="141"/>
                        </a:lnTo>
                        <a:lnTo>
                          <a:pt x="19" y="136"/>
                        </a:lnTo>
                        <a:lnTo>
                          <a:pt x="13" y="131"/>
                        </a:lnTo>
                        <a:lnTo>
                          <a:pt x="10" y="124"/>
                        </a:lnTo>
                        <a:lnTo>
                          <a:pt x="7" y="118"/>
                        </a:lnTo>
                        <a:lnTo>
                          <a:pt x="5" y="111"/>
                        </a:lnTo>
                        <a:lnTo>
                          <a:pt x="3" y="104"/>
                        </a:lnTo>
                        <a:lnTo>
                          <a:pt x="1" y="97"/>
                        </a:lnTo>
                        <a:lnTo>
                          <a:pt x="0" y="89"/>
                        </a:lnTo>
                        <a:lnTo>
                          <a:pt x="0" y="80"/>
                        </a:lnTo>
                        <a:lnTo>
                          <a:pt x="0" y="71"/>
                        </a:lnTo>
                        <a:lnTo>
                          <a:pt x="1" y="62"/>
                        </a:lnTo>
                        <a:lnTo>
                          <a:pt x="3" y="54"/>
                        </a:lnTo>
                        <a:lnTo>
                          <a:pt x="4" y="47"/>
                        </a:lnTo>
                        <a:lnTo>
                          <a:pt x="7" y="40"/>
                        </a:lnTo>
                        <a:lnTo>
                          <a:pt x="10" y="33"/>
                        </a:lnTo>
                        <a:lnTo>
                          <a:pt x="13" y="27"/>
                        </a:lnTo>
                        <a:lnTo>
                          <a:pt x="17" y="22"/>
                        </a:lnTo>
                        <a:lnTo>
                          <a:pt x="23" y="17"/>
                        </a:lnTo>
                        <a:lnTo>
                          <a:pt x="28" y="13"/>
                        </a:lnTo>
                        <a:lnTo>
                          <a:pt x="33" y="8"/>
                        </a:lnTo>
                        <a:lnTo>
                          <a:pt x="39" y="5"/>
                        </a:lnTo>
                        <a:lnTo>
                          <a:pt x="45" y="3"/>
                        </a:lnTo>
                        <a:lnTo>
                          <a:pt x="52" y="1"/>
                        </a:lnTo>
                        <a:lnTo>
                          <a:pt x="58" y="0"/>
                        </a:lnTo>
                        <a:lnTo>
                          <a:pt x="66" y="0"/>
                        </a:lnTo>
                        <a:lnTo>
                          <a:pt x="73" y="0"/>
                        </a:lnTo>
                        <a:lnTo>
                          <a:pt x="81" y="1"/>
                        </a:lnTo>
                        <a:lnTo>
                          <a:pt x="88" y="3"/>
                        </a:lnTo>
                        <a:lnTo>
                          <a:pt x="94" y="5"/>
                        </a:lnTo>
                        <a:lnTo>
                          <a:pt x="100" y="8"/>
                        </a:lnTo>
                        <a:lnTo>
                          <a:pt x="105" y="12"/>
                        </a:lnTo>
                        <a:lnTo>
                          <a:pt x="110" y="16"/>
                        </a:lnTo>
                        <a:lnTo>
                          <a:pt x="115" y="20"/>
                        </a:lnTo>
                        <a:lnTo>
                          <a:pt x="119" y="25"/>
                        </a:lnTo>
                        <a:lnTo>
                          <a:pt x="122" y="31"/>
                        </a:lnTo>
                        <a:lnTo>
                          <a:pt x="125" y="37"/>
                        </a:lnTo>
                        <a:lnTo>
                          <a:pt x="128" y="43"/>
                        </a:lnTo>
                        <a:lnTo>
                          <a:pt x="129" y="50"/>
                        </a:lnTo>
                        <a:lnTo>
                          <a:pt x="132" y="58"/>
                        </a:lnTo>
                        <a:lnTo>
                          <a:pt x="133" y="66"/>
                        </a:lnTo>
                        <a:lnTo>
                          <a:pt x="133" y="75"/>
                        </a:lnTo>
                        <a:lnTo>
                          <a:pt x="133" y="79"/>
                        </a:lnTo>
                        <a:lnTo>
                          <a:pt x="133" y="82"/>
                        </a:lnTo>
                        <a:lnTo>
                          <a:pt x="133" y="84"/>
                        </a:lnTo>
                        <a:lnTo>
                          <a:pt x="132" y="86"/>
                        </a:lnTo>
                        <a:lnTo>
                          <a:pt x="27" y="86"/>
                        </a:lnTo>
                        <a:lnTo>
                          <a:pt x="28" y="96"/>
                        </a:lnTo>
                        <a:lnTo>
                          <a:pt x="30" y="106"/>
                        </a:lnTo>
                        <a:lnTo>
                          <a:pt x="33" y="114"/>
                        </a:lnTo>
                        <a:lnTo>
                          <a:pt x="38" y="121"/>
                        </a:lnTo>
                        <a:lnTo>
                          <a:pt x="44" y="126"/>
                        </a:lnTo>
                        <a:lnTo>
                          <a:pt x="51" y="131"/>
                        </a:lnTo>
                        <a:lnTo>
                          <a:pt x="59" y="134"/>
                        </a:lnTo>
                        <a:lnTo>
                          <a:pt x="68" y="134"/>
                        </a:lnTo>
                        <a:lnTo>
                          <a:pt x="76" y="134"/>
                        </a:lnTo>
                        <a:lnTo>
                          <a:pt x="83" y="132"/>
                        </a:lnTo>
                        <a:lnTo>
                          <a:pt x="88" y="130"/>
                        </a:lnTo>
                        <a:lnTo>
                          <a:pt x="94" y="126"/>
                        </a:lnTo>
                        <a:lnTo>
                          <a:pt x="98" y="122"/>
                        </a:lnTo>
                        <a:lnTo>
                          <a:pt x="101" y="117"/>
                        </a:lnTo>
                        <a:lnTo>
                          <a:pt x="104" y="111"/>
                        </a:lnTo>
                        <a:lnTo>
                          <a:pt x="106" y="1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90" name="Rectangle 55">
                    <a:extLst>
                      <a:ext uri="{FF2B5EF4-FFF2-40B4-BE49-F238E27FC236}">
                        <a16:creationId xmlns:a16="http://schemas.microsoft.com/office/drawing/2014/main" id="{0CC60D57-D46B-C76A-476C-54F5E4509F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61306" y="3091288"/>
                    <a:ext cx="6438" cy="531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37" name="Grupo 736">
                <a:extLst>
                  <a:ext uri="{FF2B5EF4-FFF2-40B4-BE49-F238E27FC236}">
                    <a16:creationId xmlns:a16="http://schemas.microsoft.com/office/drawing/2014/main" id="{D7D73BDF-DE2D-FC8E-2A59-2A6AF0CEF968}"/>
                  </a:ext>
                </a:extLst>
              </p:cNvPr>
              <p:cNvGrpSpPr/>
              <p:nvPr/>
            </p:nvGrpSpPr>
            <p:grpSpPr>
              <a:xfrm>
                <a:off x="4633103" y="2120354"/>
                <a:ext cx="303000" cy="184371"/>
                <a:chOff x="3727674" y="2675764"/>
                <a:chExt cx="303000" cy="184371"/>
              </a:xfrm>
            </p:grpSpPr>
            <p:sp>
              <p:nvSpPr>
                <p:cNvPr id="709" name="Rectángulo 708">
                  <a:extLst>
                    <a:ext uri="{FF2B5EF4-FFF2-40B4-BE49-F238E27FC236}">
                      <a16:creationId xmlns:a16="http://schemas.microsoft.com/office/drawing/2014/main" id="{0AE0E6AB-E15C-022C-D321-CFAACBA48904}"/>
                    </a:ext>
                  </a:extLst>
                </p:cNvPr>
                <p:cNvSpPr/>
                <p:nvPr/>
              </p:nvSpPr>
              <p:spPr>
                <a:xfrm>
                  <a:off x="3727674" y="2675764"/>
                  <a:ext cx="303000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723" name="Grupo 722">
                  <a:extLst>
                    <a:ext uri="{FF2B5EF4-FFF2-40B4-BE49-F238E27FC236}">
                      <a16:creationId xmlns:a16="http://schemas.microsoft.com/office/drawing/2014/main" id="{0A9F844B-AF60-2F67-430E-629235513BB7}"/>
                    </a:ext>
                  </a:extLst>
                </p:cNvPr>
                <p:cNvGrpSpPr/>
                <p:nvPr/>
              </p:nvGrpSpPr>
              <p:grpSpPr>
                <a:xfrm>
                  <a:off x="3749702" y="2697914"/>
                  <a:ext cx="254289" cy="130363"/>
                  <a:chOff x="4596307" y="2228636"/>
                  <a:chExt cx="254289" cy="130363"/>
                </a:xfrm>
                <a:solidFill>
                  <a:schemeClr val="bg1"/>
                </a:solidFill>
              </p:grpSpPr>
              <p:sp>
                <p:nvSpPr>
                  <p:cNvPr id="724" name="Freeform 187">
                    <a:extLst>
                      <a:ext uri="{FF2B5EF4-FFF2-40B4-BE49-F238E27FC236}">
                        <a16:creationId xmlns:a16="http://schemas.microsoft.com/office/drawing/2014/main" id="{F285F1EC-F641-AE8E-C7EA-2AAB3557D4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2744" y="2228636"/>
                    <a:ext cx="51502" cy="53112"/>
                  </a:xfrm>
                  <a:custGeom>
                    <a:avLst/>
                    <a:gdLst>
                      <a:gd name="T0" fmla="*/ 26 w 190"/>
                      <a:gd name="T1" fmla="*/ 30 h 201"/>
                      <a:gd name="T2" fmla="*/ 26 w 190"/>
                      <a:gd name="T3" fmla="*/ 201 h 201"/>
                      <a:gd name="T4" fmla="*/ 0 w 190"/>
                      <a:gd name="T5" fmla="*/ 201 h 201"/>
                      <a:gd name="T6" fmla="*/ 0 w 190"/>
                      <a:gd name="T7" fmla="*/ 0 h 201"/>
                      <a:gd name="T8" fmla="*/ 40 w 190"/>
                      <a:gd name="T9" fmla="*/ 0 h 201"/>
                      <a:gd name="T10" fmla="*/ 90 w 190"/>
                      <a:gd name="T11" fmla="*/ 154 h 201"/>
                      <a:gd name="T12" fmla="*/ 92 w 190"/>
                      <a:gd name="T13" fmla="*/ 160 h 201"/>
                      <a:gd name="T14" fmla="*/ 93 w 190"/>
                      <a:gd name="T15" fmla="*/ 164 h 201"/>
                      <a:gd name="T16" fmla="*/ 94 w 190"/>
                      <a:gd name="T17" fmla="*/ 167 h 201"/>
                      <a:gd name="T18" fmla="*/ 94 w 190"/>
                      <a:gd name="T19" fmla="*/ 170 h 201"/>
                      <a:gd name="T20" fmla="*/ 95 w 190"/>
                      <a:gd name="T21" fmla="*/ 166 h 201"/>
                      <a:gd name="T22" fmla="*/ 97 w 190"/>
                      <a:gd name="T23" fmla="*/ 162 h 201"/>
                      <a:gd name="T24" fmla="*/ 98 w 190"/>
                      <a:gd name="T25" fmla="*/ 158 h 201"/>
                      <a:gd name="T26" fmla="*/ 99 w 190"/>
                      <a:gd name="T27" fmla="*/ 154 h 201"/>
                      <a:gd name="T28" fmla="*/ 151 w 190"/>
                      <a:gd name="T29" fmla="*/ 0 h 201"/>
                      <a:gd name="T30" fmla="*/ 190 w 190"/>
                      <a:gd name="T31" fmla="*/ 0 h 201"/>
                      <a:gd name="T32" fmla="*/ 190 w 190"/>
                      <a:gd name="T33" fmla="*/ 201 h 201"/>
                      <a:gd name="T34" fmla="*/ 163 w 190"/>
                      <a:gd name="T35" fmla="*/ 201 h 201"/>
                      <a:gd name="T36" fmla="*/ 163 w 190"/>
                      <a:gd name="T37" fmla="*/ 30 h 201"/>
                      <a:gd name="T38" fmla="*/ 162 w 190"/>
                      <a:gd name="T39" fmla="*/ 34 h 201"/>
                      <a:gd name="T40" fmla="*/ 161 w 190"/>
                      <a:gd name="T41" fmla="*/ 39 h 201"/>
                      <a:gd name="T42" fmla="*/ 160 w 190"/>
                      <a:gd name="T43" fmla="*/ 43 h 201"/>
                      <a:gd name="T44" fmla="*/ 158 w 190"/>
                      <a:gd name="T45" fmla="*/ 47 h 201"/>
                      <a:gd name="T46" fmla="*/ 106 w 190"/>
                      <a:gd name="T47" fmla="*/ 201 h 201"/>
                      <a:gd name="T48" fmla="*/ 81 w 190"/>
                      <a:gd name="T49" fmla="*/ 201 h 201"/>
                      <a:gd name="T50" fmla="*/ 30 w 190"/>
                      <a:gd name="T51" fmla="*/ 47 h 201"/>
                      <a:gd name="T52" fmla="*/ 29 w 190"/>
                      <a:gd name="T53" fmla="*/ 43 h 201"/>
                      <a:gd name="T54" fmla="*/ 28 w 190"/>
                      <a:gd name="T55" fmla="*/ 39 h 201"/>
                      <a:gd name="T56" fmla="*/ 27 w 190"/>
                      <a:gd name="T57" fmla="*/ 35 h 201"/>
                      <a:gd name="T58" fmla="*/ 26 w 190"/>
                      <a:gd name="T59" fmla="*/ 30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0" h="201">
                        <a:moveTo>
                          <a:pt x="26" y="30"/>
                        </a:moveTo>
                        <a:lnTo>
                          <a:pt x="26" y="201"/>
                        </a:lnTo>
                        <a:lnTo>
                          <a:pt x="0" y="201"/>
                        </a:ln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90" y="154"/>
                        </a:lnTo>
                        <a:lnTo>
                          <a:pt x="92" y="160"/>
                        </a:lnTo>
                        <a:lnTo>
                          <a:pt x="93" y="164"/>
                        </a:lnTo>
                        <a:lnTo>
                          <a:pt x="94" y="167"/>
                        </a:lnTo>
                        <a:lnTo>
                          <a:pt x="94" y="170"/>
                        </a:lnTo>
                        <a:lnTo>
                          <a:pt x="95" y="166"/>
                        </a:lnTo>
                        <a:lnTo>
                          <a:pt x="97" y="162"/>
                        </a:lnTo>
                        <a:lnTo>
                          <a:pt x="98" y="158"/>
                        </a:lnTo>
                        <a:lnTo>
                          <a:pt x="99" y="154"/>
                        </a:lnTo>
                        <a:lnTo>
                          <a:pt x="151" y="0"/>
                        </a:lnTo>
                        <a:lnTo>
                          <a:pt x="190" y="0"/>
                        </a:lnTo>
                        <a:lnTo>
                          <a:pt x="190" y="201"/>
                        </a:lnTo>
                        <a:lnTo>
                          <a:pt x="163" y="201"/>
                        </a:lnTo>
                        <a:lnTo>
                          <a:pt x="163" y="30"/>
                        </a:lnTo>
                        <a:lnTo>
                          <a:pt x="162" y="34"/>
                        </a:lnTo>
                        <a:lnTo>
                          <a:pt x="161" y="39"/>
                        </a:lnTo>
                        <a:lnTo>
                          <a:pt x="160" y="43"/>
                        </a:lnTo>
                        <a:lnTo>
                          <a:pt x="158" y="47"/>
                        </a:lnTo>
                        <a:lnTo>
                          <a:pt x="106" y="201"/>
                        </a:lnTo>
                        <a:lnTo>
                          <a:pt x="81" y="201"/>
                        </a:lnTo>
                        <a:lnTo>
                          <a:pt x="30" y="47"/>
                        </a:lnTo>
                        <a:lnTo>
                          <a:pt x="29" y="43"/>
                        </a:lnTo>
                        <a:lnTo>
                          <a:pt x="28" y="39"/>
                        </a:lnTo>
                        <a:lnTo>
                          <a:pt x="27" y="35"/>
                        </a:lnTo>
                        <a:lnTo>
                          <a:pt x="26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25" name="Freeform 188">
                    <a:extLst>
                      <a:ext uri="{FF2B5EF4-FFF2-40B4-BE49-F238E27FC236}">
                        <a16:creationId xmlns:a16="http://schemas.microsoft.com/office/drawing/2014/main" id="{EF047760-4A51-4162-E6F0-9F46EF9748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62294" y="2241512"/>
                    <a:ext cx="37016" cy="41845"/>
                  </a:xfrm>
                  <a:custGeom>
                    <a:avLst/>
                    <a:gdLst>
                      <a:gd name="T0" fmla="*/ 88 w 139"/>
                      <a:gd name="T1" fmla="*/ 142 h 156"/>
                      <a:gd name="T2" fmla="*/ 68 w 139"/>
                      <a:gd name="T3" fmla="*/ 152 h 156"/>
                      <a:gd name="T4" fmla="*/ 48 w 139"/>
                      <a:gd name="T5" fmla="*/ 156 h 156"/>
                      <a:gd name="T6" fmla="*/ 19 w 139"/>
                      <a:gd name="T7" fmla="*/ 149 h 156"/>
                      <a:gd name="T8" fmla="*/ 3 w 139"/>
                      <a:gd name="T9" fmla="*/ 130 h 156"/>
                      <a:gd name="T10" fmla="*/ 1 w 139"/>
                      <a:gd name="T11" fmla="*/ 103 h 156"/>
                      <a:gd name="T12" fmla="*/ 12 w 139"/>
                      <a:gd name="T13" fmla="*/ 80 h 156"/>
                      <a:gd name="T14" fmla="*/ 39 w 139"/>
                      <a:gd name="T15" fmla="*/ 68 h 156"/>
                      <a:gd name="T16" fmla="*/ 67 w 139"/>
                      <a:gd name="T17" fmla="*/ 64 h 156"/>
                      <a:gd name="T18" fmla="*/ 94 w 139"/>
                      <a:gd name="T19" fmla="*/ 58 h 156"/>
                      <a:gd name="T20" fmla="*/ 98 w 139"/>
                      <a:gd name="T21" fmla="*/ 45 h 156"/>
                      <a:gd name="T22" fmla="*/ 93 w 139"/>
                      <a:gd name="T23" fmla="*/ 30 h 156"/>
                      <a:gd name="T24" fmla="*/ 80 w 139"/>
                      <a:gd name="T25" fmla="*/ 23 h 156"/>
                      <a:gd name="T26" fmla="*/ 56 w 139"/>
                      <a:gd name="T27" fmla="*/ 22 h 156"/>
                      <a:gd name="T28" fmla="*/ 39 w 139"/>
                      <a:gd name="T29" fmla="*/ 28 h 156"/>
                      <a:gd name="T30" fmla="*/ 31 w 139"/>
                      <a:gd name="T31" fmla="*/ 43 h 156"/>
                      <a:gd name="T32" fmla="*/ 7 w 139"/>
                      <a:gd name="T33" fmla="*/ 48 h 156"/>
                      <a:gd name="T34" fmla="*/ 9 w 139"/>
                      <a:gd name="T35" fmla="*/ 32 h 156"/>
                      <a:gd name="T36" fmla="*/ 15 w 139"/>
                      <a:gd name="T37" fmla="*/ 20 h 156"/>
                      <a:gd name="T38" fmla="*/ 27 w 139"/>
                      <a:gd name="T39" fmla="*/ 10 h 156"/>
                      <a:gd name="T40" fmla="*/ 41 w 139"/>
                      <a:gd name="T41" fmla="*/ 3 h 156"/>
                      <a:gd name="T42" fmla="*/ 80 w 139"/>
                      <a:gd name="T43" fmla="*/ 1 h 156"/>
                      <a:gd name="T44" fmla="*/ 101 w 139"/>
                      <a:gd name="T45" fmla="*/ 6 h 156"/>
                      <a:gd name="T46" fmla="*/ 112 w 139"/>
                      <a:gd name="T47" fmla="*/ 14 h 156"/>
                      <a:gd name="T48" fmla="*/ 119 w 139"/>
                      <a:gd name="T49" fmla="*/ 25 h 156"/>
                      <a:gd name="T50" fmla="*/ 122 w 139"/>
                      <a:gd name="T51" fmla="*/ 119 h 156"/>
                      <a:gd name="T52" fmla="*/ 127 w 139"/>
                      <a:gd name="T53" fmla="*/ 133 h 156"/>
                      <a:gd name="T54" fmla="*/ 135 w 139"/>
                      <a:gd name="T55" fmla="*/ 133 h 156"/>
                      <a:gd name="T56" fmla="*/ 139 w 139"/>
                      <a:gd name="T57" fmla="*/ 151 h 156"/>
                      <a:gd name="T58" fmla="*/ 127 w 139"/>
                      <a:gd name="T59" fmla="*/ 154 h 156"/>
                      <a:gd name="T60" fmla="*/ 113 w 139"/>
                      <a:gd name="T61" fmla="*/ 152 h 156"/>
                      <a:gd name="T62" fmla="*/ 103 w 139"/>
                      <a:gd name="T63" fmla="*/ 145 h 156"/>
                      <a:gd name="T64" fmla="*/ 100 w 139"/>
                      <a:gd name="T65" fmla="*/ 132 h 156"/>
                      <a:gd name="T66" fmla="*/ 92 w 139"/>
                      <a:gd name="T67" fmla="*/ 79 h 156"/>
                      <a:gd name="T68" fmla="*/ 63 w 139"/>
                      <a:gd name="T69" fmla="*/ 85 h 156"/>
                      <a:gd name="T70" fmla="*/ 45 w 139"/>
                      <a:gd name="T71" fmla="*/ 88 h 156"/>
                      <a:gd name="T72" fmla="*/ 32 w 139"/>
                      <a:gd name="T73" fmla="*/ 94 h 156"/>
                      <a:gd name="T74" fmla="*/ 26 w 139"/>
                      <a:gd name="T75" fmla="*/ 106 h 156"/>
                      <a:gd name="T76" fmla="*/ 28 w 139"/>
                      <a:gd name="T77" fmla="*/ 121 h 156"/>
                      <a:gd name="T78" fmla="*/ 36 w 139"/>
                      <a:gd name="T79" fmla="*/ 131 h 156"/>
                      <a:gd name="T80" fmla="*/ 52 w 139"/>
                      <a:gd name="T81" fmla="*/ 134 h 156"/>
                      <a:gd name="T82" fmla="*/ 78 w 139"/>
                      <a:gd name="T83" fmla="*/ 128 h 156"/>
                      <a:gd name="T84" fmla="*/ 94 w 139"/>
                      <a:gd name="T85" fmla="*/ 113 h 156"/>
                      <a:gd name="T86" fmla="*/ 97 w 139"/>
                      <a:gd name="T87" fmla="*/ 76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9" h="156">
                        <a:moveTo>
                          <a:pt x="100" y="131"/>
                        </a:moveTo>
                        <a:lnTo>
                          <a:pt x="94" y="137"/>
                        </a:lnTo>
                        <a:lnTo>
                          <a:pt x="88" y="142"/>
                        </a:lnTo>
                        <a:lnTo>
                          <a:pt x="82" y="146"/>
                        </a:lnTo>
                        <a:lnTo>
                          <a:pt x="75" y="149"/>
                        </a:lnTo>
                        <a:lnTo>
                          <a:pt x="68" y="152"/>
                        </a:lnTo>
                        <a:lnTo>
                          <a:pt x="62" y="155"/>
                        </a:lnTo>
                        <a:lnTo>
                          <a:pt x="55" y="156"/>
                        </a:lnTo>
                        <a:lnTo>
                          <a:pt x="48" y="156"/>
                        </a:lnTo>
                        <a:lnTo>
                          <a:pt x="37" y="155"/>
                        </a:lnTo>
                        <a:lnTo>
                          <a:pt x="28" y="152"/>
                        </a:lnTo>
                        <a:lnTo>
                          <a:pt x="19" y="149"/>
                        </a:lnTo>
                        <a:lnTo>
                          <a:pt x="12" y="144"/>
                        </a:lnTo>
                        <a:lnTo>
                          <a:pt x="7" y="137"/>
                        </a:lnTo>
                        <a:lnTo>
                          <a:pt x="3" y="130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3"/>
                        </a:lnTo>
                        <a:lnTo>
                          <a:pt x="3" y="93"/>
                        </a:lnTo>
                        <a:lnTo>
                          <a:pt x="7" y="86"/>
                        </a:lnTo>
                        <a:lnTo>
                          <a:pt x="12" y="80"/>
                        </a:lnTo>
                        <a:lnTo>
                          <a:pt x="19" y="75"/>
                        </a:lnTo>
                        <a:lnTo>
                          <a:pt x="29" y="71"/>
                        </a:lnTo>
                        <a:lnTo>
                          <a:pt x="39" y="68"/>
                        </a:lnTo>
                        <a:lnTo>
                          <a:pt x="50" y="66"/>
                        </a:lnTo>
                        <a:lnTo>
                          <a:pt x="58" y="65"/>
                        </a:lnTo>
                        <a:lnTo>
                          <a:pt x="67" y="64"/>
                        </a:lnTo>
                        <a:lnTo>
                          <a:pt x="83" y="62"/>
                        </a:lnTo>
                        <a:lnTo>
                          <a:pt x="91" y="60"/>
                        </a:lnTo>
                        <a:lnTo>
                          <a:pt x="94" y="58"/>
                        </a:lnTo>
                        <a:lnTo>
                          <a:pt x="96" y="56"/>
                        </a:lnTo>
                        <a:lnTo>
                          <a:pt x="97" y="52"/>
                        </a:lnTo>
                        <a:lnTo>
                          <a:pt x="98" y="45"/>
                        </a:lnTo>
                        <a:lnTo>
                          <a:pt x="97" y="39"/>
                        </a:lnTo>
                        <a:lnTo>
                          <a:pt x="96" y="34"/>
                        </a:lnTo>
                        <a:lnTo>
                          <a:pt x="93" y="30"/>
                        </a:lnTo>
                        <a:lnTo>
                          <a:pt x="90" y="27"/>
                        </a:lnTo>
                        <a:lnTo>
                          <a:pt x="85" y="25"/>
                        </a:lnTo>
                        <a:lnTo>
                          <a:pt x="80" y="23"/>
                        </a:lnTo>
                        <a:lnTo>
                          <a:pt x="72" y="22"/>
                        </a:lnTo>
                        <a:lnTo>
                          <a:pt x="64" y="21"/>
                        </a:lnTo>
                        <a:lnTo>
                          <a:pt x="56" y="22"/>
                        </a:lnTo>
                        <a:lnTo>
                          <a:pt x="50" y="23"/>
                        </a:lnTo>
                        <a:lnTo>
                          <a:pt x="44" y="25"/>
                        </a:lnTo>
                        <a:lnTo>
                          <a:pt x="39" y="28"/>
                        </a:lnTo>
                        <a:lnTo>
                          <a:pt x="35" y="32"/>
                        </a:lnTo>
                        <a:lnTo>
                          <a:pt x="33" y="38"/>
                        </a:lnTo>
                        <a:lnTo>
                          <a:pt x="31" y="43"/>
                        </a:lnTo>
                        <a:lnTo>
                          <a:pt x="30" y="49"/>
                        </a:lnTo>
                        <a:lnTo>
                          <a:pt x="7" y="49"/>
                        </a:lnTo>
                        <a:lnTo>
                          <a:pt x="7" y="48"/>
                        </a:lnTo>
                        <a:lnTo>
                          <a:pt x="7" y="43"/>
                        </a:lnTo>
                        <a:lnTo>
                          <a:pt x="8" y="38"/>
                        </a:lnTo>
                        <a:lnTo>
                          <a:pt x="9" y="32"/>
                        </a:lnTo>
                        <a:lnTo>
                          <a:pt x="10" y="28"/>
                        </a:lnTo>
                        <a:lnTo>
                          <a:pt x="13" y="23"/>
                        </a:lnTo>
                        <a:lnTo>
                          <a:pt x="15" y="20"/>
                        </a:lnTo>
                        <a:lnTo>
                          <a:pt x="18" y="16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31" y="7"/>
                        </a:lnTo>
                        <a:lnTo>
                          <a:pt x="36" y="5"/>
                        </a:lnTo>
                        <a:lnTo>
                          <a:pt x="41" y="3"/>
                        </a:lnTo>
                        <a:lnTo>
                          <a:pt x="52" y="1"/>
                        </a:lnTo>
                        <a:lnTo>
                          <a:pt x="65" y="0"/>
                        </a:lnTo>
                        <a:lnTo>
                          <a:pt x="80" y="1"/>
                        </a:lnTo>
                        <a:lnTo>
                          <a:pt x="91" y="3"/>
                        </a:lnTo>
                        <a:lnTo>
                          <a:pt x="96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5" y="17"/>
                        </a:lnTo>
                        <a:lnTo>
                          <a:pt x="117" y="21"/>
                        </a:lnTo>
                        <a:lnTo>
                          <a:pt x="119" y="25"/>
                        </a:lnTo>
                        <a:lnTo>
                          <a:pt x="121" y="34"/>
                        </a:lnTo>
                        <a:lnTo>
                          <a:pt x="122" y="46"/>
                        </a:lnTo>
                        <a:lnTo>
                          <a:pt x="122" y="119"/>
                        </a:lnTo>
                        <a:lnTo>
                          <a:pt x="123" y="126"/>
                        </a:lnTo>
                        <a:lnTo>
                          <a:pt x="124" y="131"/>
                        </a:lnTo>
                        <a:lnTo>
                          <a:pt x="127" y="133"/>
                        </a:lnTo>
                        <a:lnTo>
                          <a:pt x="132" y="133"/>
                        </a:lnTo>
                        <a:lnTo>
                          <a:pt x="134" y="133"/>
                        </a:lnTo>
                        <a:lnTo>
                          <a:pt x="135" y="133"/>
                        </a:lnTo>
                        <a:lnTo>
                          <a:pt x="137" y="133"/>
                        </a:lnTo>
                        <a:lnTo>
                          <a:pt x="139" y="132"/>
                        </a:lnTo>
                        <a:lnTo>
                          <a:pt x="139" y="151"/>
                        </a:lnTo>
                        <a:lnTo>
                          <a:pt x="135" y="152"/>
                        </a:lnTo>
                        <a:lnTo>
                          <a:pt x="130" y="154"/>
                        </a:lnTo>
                        <a:lnTo>
                          <a:pt x="127" y="154"/>
                        </a:lnTo>
                        <a:lnTo>
                          <a:pt x="124" y="154"/>
                        </a:lnTo>
                        <a:lnTo>
                          <a:pt x="118" y="154"/>
                        </a:lnTo>
                        <a:lnTo>
                          <a:pt x="113" y="152"/>
                        </a:lnTo>
                        <a:lnTo>
                          <a:pt x="109" y="150"/>
                        </a:lnTo>
                        <a:lnTo>
                          <a:pt x="106" y="148"/>
                        </a:lnTo>
                        <a:lnTo>
                          <a:pt x="103" y="145"/>
                        </a:lnTo>
                        <a:lnTo>
                          <a:pt x="101" y="141"/>
                        </a:lnTo>
                        <a:lnTo>
                          <a:pt x="100" y="137"/>
                        </a:lnTo>
                        <a:lnTo>
                          <a:pt x="100" y="132"/>
                        </a:lnTo>
                        <a:lnTo>
                          <a:pt x="100" y="131"/>
                        </a:lnTo>
                        <a:close/>
                        <a:moveTo>
                          <a:pt x="97" y="76"/>
                        </a:moveTo>
                        <a:lnTo>
                          <a:pt x="92" y="79"/>
                        </a:lnTo>
                        <a:lnTo>
                          <a:pt x="84" y="81"/>
                        </a:lnTo>
                        <a:lnTo>
                          <a:pt x="74" y="83"/>
                        </a:lnTo>
                        <a:lnTo>
                          <a:pt x="63" y="85"/>
                        </a:lnTo>
                        <a:lnTo>
                          <a:pt x="56" y="86"/>
                        </a:lnTo>
                        <a:lnTo>
                          <a:pt x="51" y="86"/>
                        </a:lnTo>
                        <a:lnTo>
                          <a:pt x="45" y="88"/>
                        </a:lnTo>
                        <a:lnTo>
                          <a:pt x="39" y="89"/>
                        </a:lnTo>
                        <a:lnTo>
                          <a:pt x="35" y="91"/>
                        </a:lnTo>
                        <a:lnTo>
                          <a:pt x="32" y="94"/>
                        </a:lnTo>
                        <a:lnTo>
                          <a:pt x="29" y="98"/>
                        </a:lnTo>
                        <a:lnTo>
                          <a:pt x="27" y="102"/>
                        </a:lnTo>
                        <a:lnTo>
                          <a:pt x="26" y="106"/>
                        </a:lnTo>
                        <a:lnTo>
                          <a:pt x="26" y="112"/>
                        </a:lnTo>
                        <a:lnTo>
                          <a:pt x="26" y="117"/>
                        </a:lnTo>
                        <a:lnTo>
                          <a:pt x="28" y="121"/>
                        </a:lnTo>
                        <a:lnTo>
                          <a:pt x="30" y="125"/>
                        </a:lnTo>
                        <a:lnTo>
                          <a:pt x="33" y="128"/>
                        </a:lnTo>
                        <a:lnTo>
                          <a:pt x="36" y="131"/>
                        </a:lnTo>
                        <a:lnTo>
                          <a:pt x="41" y="132"/>
                        </a:lnTo>
                        <a:lnTo>
                          <a:pt x="46" y="133"/>
                        </a:lnTo>
                        <a:lnTo>
                          <a:pt x="52" y="134"/>
                        </a:lnTo>
                        <a:lnTo>
                          <a:pt x="61" y="133"/>
                        </a:lnTo>
                        <a:lnTo>
                          <a:pt x="70" y="131"/>
                        </a:lnTo>
                        <a:lnTo>
                          <a:pt x="78" y="128"/>
                        </a:lnTo>
                        <a:lnTo>
                          <a:pt x="85" y="124"/>
                        </a:lnTo>
                        <a:lnTo>
                          <a:pt x="90" y="119"/>
                        </a:lnTo>
                        <a:lnTo>
                          <a:pt x="94" y="113"/>
                        </a:lnTo>
                        <a:lnTo>
                          <a:pt x="97" y="106"/>
                        </a:lnTo>
                        <a:lnTo>
                          <a:pt x="97" y="99"/>
                        </a:lnTo>
                        <a:lnTo>
                          <a:pt x="9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26" name="Freeform 189">
                    <a:extLst>
                      <a:ext uri="{FF2B5EF4-FFF2-40B4-BE49-F238E27FC236}">
                        <a16:creationId xmlns:a16="http://schemas.microsoft.com/office/drawing/2014/main" id="{D46A973B-2C56-7F8A-F692-A59EB9A837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5748" y="2241512"/>
                    <a:ext cx="33797" cy="40236"/>
                  </a:xfrm>
                  <a:custGeom>
                    <a:avLst/>
                    <a:gdLst>
                      <a:gd name="T0" fmla="*/ 98 w 123"/>
                      <a:gd name="T1" fmla="*/ 150 h 150"/>
                      <a:gd name="T2" fmla="*/ 98 w 123"/>
                      <a:gd name="T3" fmla="*/ 60 h 150"/>
                      <a:gd name="T4" fmla="*/ 98 w 123"/>
                      <a:gd name="T5" fmla="*/ 50 h 150"/>
                      <a:gd name="T6" fmla="*/ 96 w 123"/>
                      <a:gd name="T7" fmla="*/ 42 h 150"/>
                      <a:gd name="T8" fmla="*/ 94 w 123"/>
                      <a:gd name="T9" fmla="*/ 35 h 150"/>
                      <a:gd name="T10" fmla="*/ 91 w 123"/>
                      <a:gd name="T11" fmla="*/ 30 h 150"/>
                      <a:gd name="T12" fmla="*/ 88 w 123"/>
                      <a:gd name="T13" fmla="*/ 26 h 150"/>
                      <a:gd name="T14" fmla="*/ 82 w 123"/>
                      <a:gd name="T15" fmla="*/ 24 h 150"/>
                      <a:gd name="T16" fmla="*/ 75 w 123"/>
                      <a:gd name="T17" fmla="*/ 22 h 150"/>
                      <a:gd name="T18" fmla="*/ 68 w 123"/>
                      <a:gd name="T19" fmla="*/ 22 h 150"/>
                      <a:gd name="T20" fmla="*/ 59 w 123"/>
                      <a:gd name="T21" fmla="*/ 22 h 150"/>
                      <a:gd name="T22" fmla="*/ 50 w 123"/>
                      <a:gd name="T23" fmla="*/ 24 h 150"/>
                      <a:gd name="T24" fmla="*/ 43 w 123"/>
                      <a:gd name="T25" fmla="*/ 28 h 150"/>
                      <a:gd name="T26" fmla="*/ 37 w 123"/>
                      <a:gd name="T27" fmla="*/ 33 h 150"/>
                      <a:gd name="T28" fmla="*/ 32 w 123"/>
                      <a:gd name="T29" fmla="*/ 40 h 150"/>
                      <a:gd name="T30" fmla="*/ 27 w 123"/>
                      <a:gd name="T31" fmla="*/ 48 h 150"/>
                      <a:gd name="T32" fmla="*/ 25 w 123"/>
                      <a:gd name="T33" fmla="*/ 57 h 150"/>
                      <a:gd name="T34" fmla="*/ 24 w 123"/>
                      <a:gd name="T35" fmla="*/ 67 h 150"/>
                      <a:gd name="T36" fmla="*/ 24 w 123"/>
                      <a:gd name="T37" fmla="*/ 150 h 150"/>
                      <a:gd name="T38" fmla="*/ 0 w 123"/>
                      <a:gd name="T39" fmla="*/ 150 h 150"/>
                      <a:gd name="T40" fmla="*/ 0 w 123"/>
                      <a:gd name="T41" fmla="*/ 4 h 150"/>
                      <a:gd name="T42" fmla="*/ 23 w 123"/>
                      <a:gd name="T43" fmla="*/ 4 h 150"/>
                      <a:gd name="T44" fmla="*/ 23 w 123"/>
                      <a:gd name="T45" fmla="*/ 25 h 150"/>
                      <a:gd name="T46" fmla="*/ 29 w 123"/>
                      <a:gd name="T47" fmla="*/ 19 h 150"/>
                      <a:gd name="T48" fmla="*/ 33 w 123"/>
                      <a:gd name="T49" fmla="*/ 14 h 150"/>
                      <a:gd name="T50" fmla="*/ 39 w 123"/>
                      <a:gd name="T51" fmla="*/ 10 h 150"/>
                      <a:gd name="T52" fmla="*/ 44 w 123"/>
                      <a:gd name="T53" fmla="*/ 6 h 150"/>
                      <a:gd name="T54" fmla="*/ 50 w 123"/>
                      <a:gd name="T55" fmla="*/ 3 h 150"/>
                      <a:gd name="T56" fmla="*/ 56 w 123"/>
                      <a:gd name="T57" fmla="*/ 2 h 150"/>
                      <a:gd name="T58" fmla="*/ 63 w 123"/>
                      <a:gd name="T59" fmla="*/ 0 h 150"/>
                      <a:gd name="T60" fmla="*/ 71 w 123"/>
                      <a:gd name="T61" fmla="*/ 0 h 150"/>
                      <a:gd name="T62" fmla="*/ 78 w 123"/>
                      <a:gd name="T63" fmla="*/ 0 h 150"/>
                      <a:gd name="T64" fmla="*/ 87 w 123"/>
                      <a:gd name="T65" fmla="*/ 1 h 150"/>
                      <a:gd name="T66" fmla="*/ 93 w 123"/>
                      <a:gd name="T67" fmla="*/ 3 h 150"/>
                      <a:gd name="T68" fmla="*/ 99 w 123"/>
                      <a:gd name="T69" fmla="*/ 5 h 150"/>
                      <a:gd name="T70" fmla="*/ 104 w 123"/>
                      <a:gd name="T71" fmla="*/ 8 h 150"/>
                      <a:gd name="T72" fmla="*/ 109 w 123"/>
                      <a:gd name="T73" fmla="*/ 11 h 150"/>
                      <a:gd name="T74" fmla="*/ 113 w 123"/>
                      <a:gd name="T75" fmla="*/ 15 h 150"/>
                      <a:gd name="T76" fmla="*/ 116 w 123"/>
                      <a:gd name="T77" fmla="*/ 20 h 150"/>
                      <a:gd name="T78" fmla="*/ 119 w 123"/>
                      <a:gd name="T79" fmla="*/ 25 h 150"/>
                      <a:gd name="T80" fmla="*/ 121 w 123"/>
                      <a:gd name="T81" fmla="*/ 32 h 150"/>
                      <a:gd name="T82" fmla="*/ 122 w 123"/>
                      <a:gd name="T83" fmla="*/ 42 h 150"/>
                      <a:gd name="T84" fmla="*/ 123 w 123"/>
                      <a:gd name="T85" fmla="*/ 55 h 150"/>
                      <a:gd name="T86" fmla="*/ 123 w 123"/>
                      <a:gd name="T87" fmla="*/ 62 h 150"/>
                      <a:gd name="T88" fmla="*/ 123 w 123"/>
                      <a:gd name="T89" fmla="*/ 150 h 150"/>
                      <a:gd name="T90" fmla="*/ 98 w 123"/>
                      <a:gd name="T9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3" h="150">
                        <a:moveTo>
                          <a:pt x="98" y="150"/>
                        </a:moveTo>
                        <a:lnTo>
                          <a:pt x="98" y="60"/>
                        </a:lnTo>
                        <a:lnTo>
                          <a:pt x="98" y="50"/>
                        </a:lnTo>
                        <a:lnTo>
                          <a:pt x="96" y="42"/>
                        </a:lnTo>
                        <a:lnTo>
                          <a:pt x="94" y="35"/>
                        </a:lnTo>
                        <a:lnTo>
                          <a:pt x="91" y="30"/>
                        </a:lnTo>
                        <a:lnTo>
                          <a:pt x="88" y="26"/>
                        </a:lnTo>
                        <a:lnTo>
                          <a:pt x="82" y="24"/>
                        </a:lnTo>
                        <a:lnTo>
                          <a:pt x="75" y="22"/>
                        </a:lnTo>
                        <a:lnTo>
                          <a:pt x="68" y="22"/>
                        </a:lnTo>
                        <a:lnTo>
                          <a:pt x="59" y="22"/>
                        </a:lnTo>
                        <a:lnTo>
                          <a:pt x="50" y="24"/>
                        </a:lnTo>
                        <a:lnTo>
                          <a:pt x="43" y="28"/>
                        </a:lnTo>
                        <a:lnTo>
                          <a:pt x="37" y="33"/>
                        </a:lnTo>
                        <a:lnTo>
                          <a:pt x="32" y="40"/>
                        </a:lnTo>
                        <a:lnTo>
                          <a:pt x="27" y="48"/>
                        </a:lnTo>
                        <a:lnTo>
                          <a:pt x="25" y="57"/>
                        </a:lnTo>
                        <a:lnTo>
                          <a:pt x="24" y="67"/>
                        </a:lnTo>
                        <a:lnTo>
                          <a:pt x="24" y="150"/>
                        </a:lnTo>
                        <a:lnTo>
                          <a:pt x="0" y="150"/>
                        </a:lnTo>
                        <a:lnTo>
                          <a:pt x="0" y="4"/>
                        </a:lnTo>
                        <a:lnTo>
                          <a:pt x="23" y="4"/>
                        </a:lnTo>
                        <a:lnTo>
                          <a:pt x="23" y="25"/>
                        </a:lnTo>
                        <a:lnTo>
                          <a:pt x="29" y="19"/>
                        </a:lnTo>
                        <a:lnTo>
                          <a:pt x="33" y="14"/>
                        </a:lnTo>
                        <a:lnTo>
                          <a:pt x="39" y="10"/>
                        </a:lnTo>
                        <a:lnTo>
                          <a:pt x="44" y="6"/>
                        </a:lnTo>
                        <a:lnTo>
                          <a:pt x="50" y="3"/>
                        </a:lnTo>
                        <a:lnTo>
                          <a:pt x="56" y="2"/>
                        </a:lnTo>
                        <a:lnTo>
                          <a:pt x="63" y="0"/>
                        </a:lnTo>
                        <a:lnTo>
                          <a:pt x="71" y="0"/>
                        </a:lnTo>
                        <a:lnTo>
                          <a:pt x="78" y="0"/>
                        </a:lnTo>
                        <a:lnTo>
                          <a:pt x="87" y="1"/>
                        </a:lnTo>
                        <a:lnTo>
                          <a:pt x="93" y="3"/>
                        </a:lnTo>
                        <a:lnTo>
                          <a:pt x="99" y="5"/>
                        </a:lnTo>
                        <a:lnTo>
                          <a:pt x="104" y="8"/>
                        </a:lnTo>
                        <a:lnTo>
                          <a:pt x="109" y="11"/>
                        </a:lnTo>
                        <a:lnTo>
                          <a:pt x="113" y="15"/>
                        </a:lnTo>
                        <a:lnTo>
                          <a:pt x="116" y="20"/>
                        </a:lnTo>
                        <a:lnTo>
                          <a:pt x="119" y="25"/>
                        </a:lnTo>
                        <a:lnTo>
                          <a:pt x="121" y="32"/>
                        </a:lnTo>
                        <a:lnTo>
                          <a:pt x="122" y="42"/>
                        </a:lnTo>
                        <a:lnTo>
                          <a:pt x="123" y="55"/>
                        </a:lnTo>
                        <a:lnTo>
                          <a:pt x="123" y="62"/>
                        </a:lnTo>
                        <a:lnTo>
                          <a:pt x="123" y="150"/>
                        </a:lnTo>
                        <a:lnTo>
                          <a:pt x="98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27" name="Freeform 190">
                    <a:extLst>
                      <a:ext uri="{FF2B5EF4-FFF2-40B4-BE49-F238E27FC236}">
                        <a16:creationId xmlns:a16="http://schemas.microsoft.com/office/drawing/2014/main" id="{C79DC023-74BF-F2DF-1B23-AD9E3961D1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7593" y="2243120"/>
                    <a:ext cx="33797" cy="40236"/>
                  </a:xfrm>
                  <a:custGeom>
                    <a:avLst/>
                    <a:gdLst>
                      <a:gd name="T0" fmla="*/ 25 w 122"/>
                      <a:gd name="T1" fmla="*/ 0 h 150"/>
                      <a:gd name="T2" fmla="*/ 25 w 122"/>
                      <a:gd name="T3" fmla="*/ 89 h 150"/>
                      <a:gd name="T4" fmla="*/ 25 w 122"/>
                      <a:gd name="T5" fmla="*/ 100 h 150"/>
                      <a:gd name="T6" fmla="*/ 26 w 122"/>
                      <a:gd name="T7" fmla="*/ 108 h 150"/>
                      <a:gd name="T8" fmla="*/ 28 w 122"/>
                      <a:gd name="T9" fmla="*/ 115 h 150"/>
                      <a:gd name="T10" fmla="*/ 31 w 122"/>
                      <a:gd name="T11" fmla="*/ 119 h 150"/>
                      <a:gd name="T12" fmla="*/ 35 w 122"/>
                      <a:gd name="T13" fmla="*/ 123 h 150"/>
                      <a:gd name="T14" fmla="*/ 41 w 122"/>
                      <a:gd name="T15" fmla="*/ 126 h 150"/>
                      <a:gd name="T16" fmla="*/ 48 w 122"/>
                      <a:gd name="T17" fmla="*/ 127 h 150"/>
                      <a:gd name="T18" fmla="*/ 55 w 122"/>
                      <a:gd name="T19" fmla="*/ 128 h 150"/>
                      <a:gd name="T20" fmla="*/ 65 w 122"/>
                      <a:gd name="T21" fmla="*/ 127 h 150"/>
                      <a:gd name="T22" fmla="*/ 73 w 122"/>
                      <a:gd name="T23" fmla="*/ 125 h 150"/>
                      <a:gd name="T24" fmla="*/ 81 w 122"/>
                      <a:gd name="T25" fmla="*/ 121 h 150"/>
                      <a:gd name="T26" fmla="*/ 87 w 122"/>
                      <a:gd name="T27" fmla="*/ 115 h 150"/>
                      <a:gd name="T28" fmla="*/ 91 w 122"/>
                      <a:gd name="T29" fmla="*/ 109 h 150"/>
                      <a:gd name="T30" fmla="*/ 96 w 122"/>
                      <a:gd name="T31" fmla="*/ 100 h 150"/>
                      <a:gd name="T32" fmla="*/ 98 w 122"/>
                      <a:gd name="T33" fmla="*/ 89 h 150"/>
                      <a:gd name="T34" fmla="*/ 98 w 122"/>
                      <a:gd name="T35" fmla="*/ 78 h 150"/>
                      <a:gd name="T36" fmla="*/ 98 w 122"/>
                      <a:gd name="T37" fmla="*/ 0 h 150"/>
                      <a:gd name="T38" fmla="*/ 122 w 122"/>
                      <a:gd name="T39" fmla="*/ 0 h 150"/>
                      <a:gd name="T40" fmla="*/ 122 w 122"/>
                      <a:gd name="T41" fmla="*/ 146 h 150"/>
                      <a:gd name="T42" fmla="*/ 99 w 122"/>
                      <a:gd name="T43" fmla="*/ 146 h 150"/>
                      <a:gd name="T44" fmla="*/ 99 w 122"/>
                      <a:gd name="T45" fmla="*/ 124 h 150"/>
                      <a:gd name="T46" fmla="*/ 95 w 122"/>
                      <a:gd name="T47" fmla="*/ 130 h 150"/>
                      <a:gd name="T48" fmla="*/ 90 w 122"/>
                      <a:gd name="T49" fmla="*/ 135 h 150"/>
                      <a:gd name="T50" fmla="*/ 85 w 122"/>
                      <a:gd name="T51" fmla="*/ 139 h 150"/>
                      <a:gd name="T52" fmla="*/ 79 w 122"/>
                      <a:gd name="T53" fmla="*/ 143 h 150"/>
                      <a:gd name="T54" fmla="*/ 73 w 122"/>
                      <a:gd name="T55" fmla="*/ 146 h 150"/>
                      <a:gd name="T56" fmla="*/ 66 w 122"/>
                      <a:gd name="T57" fmla="*/ 149 h 150"/>
                      <a:gd name="T58" fmla="*/ 59 w 122"/>
                      <a:gd name="T59" fmla="*/ 150 h 150"/>
                      <a:gd name="T60" fmla="*/ 51 w 122"/>
                      <a:gd name="T61" fmla="*/ 150 h 150"/>
                      <a:gd name="T62" fmla="*/ 44 w 122"/>
                      <a:gd name="T63" fmla="*/ 150 h 150"/>
                      <a:gd name="T64" fmla="*/ 36 w 122"/>
                      <a:gd name="T65" fmla="*/ 149 h 150"/>
                      <a:gd name="T66" fmla="*/ 29 w 122"/>
                      <a:gd name="T67" fmla="*/ 146 h 150"/>
                      <a:gd name="T68" fmla="*/ 24 w 122"/>
                      <a:gd name="T69" fmla="*/ 144 h 150"/>
                      <a:gd name="T70" fmla="*/ 18 w 122"/>
                      <a:gd name="T71" fmla="*/ 141 h 150"/>
                      <a:gd name="T72" fmla="*/ 14 w 122"/>
                      <a:gd name="T73" fmla="*/ 138 h 150"/>
                      <a:gd name="T74" fmla="*/ 10 w 122"/>
                      <a:gd name="T75" fmla="*/ 134 h 150"/>
                      <a:gd name="T76" fmla="*/ 7 w 122"/>
                      <a:gd name="T77" fmla="*/ 130 h 150"/>
                      <a:gd name="T78" fmla="*/ 4 w 122"/>
                      <a:gd name="T79" fmla="*/ 124 h 150"/>
                      <a:gd name="T80" fmla="*/ 2 w 122"/>
                      <a:gd name="T81" fmla="*/ 117 h 150"/>
                      <a:gd name="T82" fmla="*/ 1 w 122"/>
                      <a:gd name="T83" fmla="*/ 108 h 150"/>
                      <a:gd name="T84" fmla="*/ 0 w 122"/>
                      <a:gd name="T85" fmla="*/ 95 h 150"/>
                      <a:gd name="T86" fmla="*/ 0 w 122"/>
                      <a:gd name="T87" fmla="*/ 87 h 150"/>
                      <a:gd name="T88" fmla="*/ 0 w 122"/>
                      <a:gd name="T89" fmla="*/ 0 h 150"/>
                      <a:gd name="T90" fmla="*/ 25 w 122"/>
                      <a:gd name="T91" fmla="*/ 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2" h="150">
                        <a:moveTo>
                          <a:pt x="25" y="0"/>
                        </a:moveTo>
                        <a:lnTo>
                          <a:pt x="25" y="89"/>
                        </a:lnTo>
                        <a:lnTo>
                          <a:pt x="25" y="100"/>
                        </a:lnTo>
                        <a:lnTo>
                          <a:pt x="26" y="108"/>
                        </a:lnTo>
                        <a:lnTo>
                          <a:pt x="28" y="115"/>
                        </a:lnTo>
                        <a:lnTo>
                          <a:pt x="31" y="119"/>
                        </a:lnTo>
                        <a:lnTo>
                          <a:pt x="35" y="123"/>
                        </a:lnTo>
                        <a:lnTo>
                          <a:pt x="41" y="126"/>
                        </a:lnTo>
                        <a:lnTo>
                          <a:pt x="48" y="127"/>
                        </a:lnTo>
                        <a:lnTo>
                          <a:pt x="55" y="128"/>
                        </a:lnTo>
                        <a:lnTo>
                          <a:pt x="65" y="127"/>
                        </a:lnTo>
                        <a:lnTo>
                          <a:pt x="73" y="125"/>
                        </a:lnTo>
                        <a:lnTo>
                          <a:pt x="81" y="121"/>
                        </a:lnTo>
                        <a:lnTo>
                          <a:pt x="87" y="115"/>
                        </a:lnTo>
                        <a:lnTo>
                          <a:pt x="91" y="109"/>
                        </a:lnTo>
                        <a:lnTo>
                          <a:pt x="96" y="100"/>
                        </a:lnTo>
                        <a:lnTo>
                          <a:pt x="98" y="89"/>
                        </a:lnTo>
                        <a:lnTo>
                          <a:pt x="98" y="78"/>
                        </a:lnTo>
                        <a:lnTo>
                          <a:pt x="98" y="0"/>
                        </a:lnTo>
                        <a:lnTo>
                          <a:pt x="122" y="0"/>
                        </a:lnTo>
                        <a:lnTo>
                          <a:pt x="122" y="146"/>
                        </a:lnTo>
                        <a:lnTo>
                          <a:pt x="99" y="146"/>
                        </a:lnTo>
                        <a:lnTo>
                          <a:pt x="99" y="124"/>
                        </a:lnTo>
                        <a:lnTo>
                          <a:pt x="95" y="130"/>
                        </a:lnTo>
                        <a:lnTo>
                          <a:pt x="90" y="135"/>
                        </a:lnTo>
                        <a:lnTo>
                          <a:pt x="85" y="139"/>
                        </a:lnTo>
                        <a:lnTo>
                          <a:pt x="79" y="143"/>
                        </a:lnTo>
                        <a:lnTo>
                          <a:pt x="73" y="146"/>
                        </a:lnTo>
                        <a:lnTo>
                          <a:pt x="66" y="149"/>
                        </a:lnTo>
                        <a:lnTo>
                          <a:pt x="59" y="150"/>
                        </a:lnTo>
                        <a:lnTo>
                          <a:pt x="51" y="150"/>
                        </a:lnTo>
                        <a:lnTo>
                          <a:pt x="44" y="150"/>
                        </a:lnTo>
                        <a:lnTo>
                          <a:pt x="36" y="149"/>
                        </a:lnTo>
                        <a:lnTo>
                          <a:pt x="29" y="146"/>
                        </a:lnTo>
                        <a:lnTo>
                          <a:pt x="24" y="144"/>
                        </a:lnTo>
                        <a:lnTo>
                          <a:pt x="18" y="141"/>
                        </a:lnTo>
                        <a:lnTo>
                          <a:pt x="14" y="138"/>
                        </a:lnTo>
                        <a:lnTo>
                          <a:pt x="10" y="134"/>
                        </a:lnTo>
                        <a:lnTo>
                          <a:pt x="7" y="130"/>
                        </a:lnTo>
                        <a:lnTo>
                          <a:pt x="4" y="124"/>
                        </a:lnTo>
                        <a:lnTo>
                          <a:pt x="2" y="117"/>
                        </a:lnTo>
                        <a:lnTo>
                          <a:pt x="1" y="108"/>
                        </a:lnTo>
                        <a:lnTo>
                          <a:pt x="0" y="95"/>
                        </a:lnTo>
                        <a:lnTo>
                          <a:pt x="0" y="87"/>
                        </a:lnTo>
                        <a:lnTo>
                          <a:pt x="0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28" name="Freeform 191">
                    <a:extLst>
                      <a:ext uri="{FF2B5EF4-FFF2-40B4-BE49-F238E27FC236}">
                        <a16:creationId xmlns:a16="http://schemas.microsoft.com/office/drawing/2014/main" id="{91C8F26E-E96E-FA07-B2DE-5A05628595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89438" y="2241512"/>
                    <a:ext cx="35407" cy="41845"/>
                  </a:xfrm>
                  <a:custGeom>
                    <a:avLst/>
                    <a:gdLst>
                      <a:gd name="T0" fmla="*/ 106 w 132"/>
                      <a:gd name="T1" fmla="*/ 65 h 156"/>
                      <a:gd name="T2" fmla="*/ 103 w 132"/>
                      <a:gd name="T3" fmla="*/ 47 h 156"/>
                      <a:gd name="T4" fmla="*/ 96 w 132"/>
                      <a:gd name="T5" fmla="*/ 32 h 156"/>
                      <a:gd name="T6" fmla="*/ 83 w 132"/>
                      <a:gd name="T7" fmla="*/ 24 h 156"/>
                      <a:gd name="T8" fmla="*/ 67 w 132"/>
                      <a:gd name="T9" fmla="*/ 21 h 156"/>
                      <a:gd name="T10" fmla="*/ 50 w 132"/>
                      <a:gd name="T11" fmla="*/ 24 h 156"/>
                      <a:gd name="T12" fmla="*/ 38 w 132"/>
                      <a:gd name="T13" fmla="*/ 32 h 156"/>
                      <a:gd name="T14" fmla="*/ 30 w 132"/>
                      <a:gd name="T15" fmla="*/ 46 h 156"/>
                      <a:gd name="T16" fmla="*/ 26 w 132"/>
                      <a:gd name="T17" fmla="*/ 65 h 156"/>
                      <a:gd name="T18" fmla="*/ 130 w 132"/>
                      <a:gd name="T19" fmla="*/ 104 h 156"/>
                      <a:gd name="T20" fmla="*/ 123 w 132"/>
                      <a:gd name="T21" fmla="*/ 125 h 156"/>
                      <a:gd name="T22" fmla="*/ 117 w 132"/>
                      <a:gd name="T23" fmla="*/ 134 h 156"/>
                      <a:gd name="T24" fmla="*/ 108 w 132"/>
                      <a:gd name="T25" fmla="*/ 142 h 156"/>
                      <a:gd name="T26" fmla="*/ 100 w 132"/>
                      <a:gd name="T27" fmla="*/ 148 h 156"/>
                      <a:gd name="T28" fmla="*/ 89 w 132"/>
                      <a:gd name="T29" fmla="*/ 152 h 156"/>
                      <a:gd name="T30" fmla="*/ 66 w 132"/>
                      <a:gd name="T31" fmla="*/ 156 h 156"/>
                      <a:gd name="T32" fmla="*/ 51 w 132"/>
                      <a:gd name="T33" fmla="*/ 155 h 156"/>
                      <a:gd name="T34" fmla="*/ 38 w 132"/>
                      <a:gd name="T35" fmla="*/ 150 h 156"/>
                      <a:gd name="T36" fmla="*/ 27 w 132"/>
                      <a:gd name="T37" fmla="*/ 144 h 156"/>
                      <a:gd name="T38" fmla="*/ 18 w 132"/>
                      <a:gd name="T39" fmla="*/ 135 h 156"/>
                      <a:gd name="T40" fmla="*/ 10 w 132"/>
                      <a:gd name="T41" fmla="*/ 124 h 156"/>
                      <a:gd name="T42" fmla="*/ 5 w 132"/>
                      <a:gd name="T43" fmla="*/ 111 h 156"/>
                      <a:gd name="T44" fmla="*/ 2 w 132"/>
                      <a:gd name="T45" fmla="*/ 97 h 156"/>
                      <a:gd name="T46" fmla="*/ 0 w 132"/>
                      <a:gd name="T47" fmla="*/ 79 h 156"/>
                      <a:gd name="T48" fmla="*/ 2 w 132"/>
                      <a:gd name="T49" fmla="*/ 62 h 156"/>
                      <a:gd name="T50" fmla="*/ 5 w 132"/>
                      <a:gd name="T51" fmla="*/ 46 h 156"/>
                      <a:gd name="T52" fmla="*/ 10 w 132"/>
                      <a:gd name="T53" fmla="*/ 32 h 156"/>
                      <a:gd name="T54" fmla="*/ 18 w 132"/>
                      <a:gd name="T55" fmla="*/ 21 h 156"/>
                      <a:gd name="T56" fmla="*/ 27 w 132"/>
                      <a:gd name="T57" fmla="*/ 12 h 156"/>
                      <a:gd name="T58" fmla="*/ 38 w 132"/>
                      <a:gd name="T59" fmla="*/ 5 h 156"/>
                      <a:gd name="T60" fmla="*/ 51 w 132"/>
                      <a:gd name="T61" fmla="*/ 1 h 156"/>
                      <a:gd name="T62" fmla="*/ 66 w 132"/>
                      <a:gd name="T63" fmla="*/ 0 h 156"/>
                      <a:gd name="T64" fmla="*/ 81 w 132"/>
                      <a:gd name="T65" fmla="*/ 1 h 156"/>
                      <a:gd name="T66" fmla="*/ 94 w 132"/>
                      <a:gd name="T67" fmla="*/ 5 h 156"/>
                      <a:gd name="T68" fmla="*/ 105 w 132"/>
                      <a:gd name="T69" fmla="*/ 11 h 156"/>
                      <a:gd name="T70" fmla="*/ 115 w 132"/>
                      <a:gd name="T71" fmla="*/ 19 h 156"/>
                      <a:gd name="T72" fmla="*/ 123 w 132"/>
                      <a:gd name="T73" fmla="*/ 30 h 156"/>
                      <a:gd name="T74" fmla="*/ 128 w 132"/>
                      <a:gd name="T75" fmla="*/ 43 h 156"/>
                      <a:gd name="T76" fmla="*/ 131 w 132"/>
                      <a:gd name="T77" fmla="*/ 57 h 156"/>
                      <a:gd name="T78" fmla="*/ 132 w 132"/>
                      <a:gd name="T79" fmla="*/ 74 h 156"/>
                      <a:gd name="T80" fmla="*/ 132 w 132"/>
                      <a:gd name="T81" fmla="*/ 80 h 156"/>
                      <a:gd name="T82" fmla="*/ 132 w 132"/>
                      <a:gd name="T83" fmla="*/ 85 h 156"/>
                      <a:gd name="T84" fmla="*/ 27 w 132"/>
                      <a:gd name="T85" fmla="*/ 96 h 156"/>
                      <a:gd name="T86" fmla="*/ 32 w 132"/>
                      <a:gd name="T87" fmla="*/ 114 h 156"/>
                      <a:gd name="T88" fmla="*/ 43 w 132"/>
                      <a:gd name="T89" fmla="*/ 126 h 156"/>
                      <a:gd name="T90" fmla="*/ 59 w 132"/>
                      <a:gd name="T91" fmla="*/ 132 h 156"/>
                      <a:gd name="T92" fmla="*/ 75 w 132"/>
                      <a:gd name="T93" fmla="*/ 133 h 156"/>
                      <a:gd name="T94" fmla="*/ 88 w 132"/>
                      <a:gd name="T95" fmla="*/ 129 h 156"/>
                      <a:gd name="T96" fmla="*/ 97 w 132"/>
                      <a:gd name="T97" fmla="*/ 121 h 156"/>
                      <a:gd name="T98" fmla="*/ 103 w 132"/>
                      <a:gd name="T99" fmla="*/ 111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2" h="156">
                        <a:moveTo>
                          <a:pt x="26" y="65"/>
                        </a:moveTo>
                        <a:lnTo>
                          <a:pt x="106" y="65"/>
                        </a:lnTo>
                        <a:lnTo>
                          <a:pt x="105" y="55"/>
                        </a:lnTo>
                        <a:lnTo>
                          <a:pt x="103" y="47"/>
                        </a:lnTo>
                        <a:lnTo>
                          <a:pt x="100" y="39"/>
                        </a:lnTo>
                        <a:lnTo>
                          <a:pt x="96" y="32"/>
                        </a:lnTo>
                        <a:lnTo>
                          <a:pt x="90" y="28"/>
                        </a:lnTo>
                        <a:lnTo>
                          <a:pt x="83" y="24"/>
                        </a:lnTo>
                        <a:lnTo>
                          <a:pt x="76" y="22"/>
                        </a:lnTo>
                        <a:lnTo>
                          <a:pt x="67" y="21"/>
                        </a:lnTo>
                        <a:lnTo>
                          <a:pt x="58" y="22"/>
                        </a:lnTo>
                        <a:lnTo>
                          <a:pt x="50" y="24"/>
                        </a:lnTo>
                        <a:lnTo>
                          <a:pt x="43" y="28"/>
                        </a:lnTo>
                        <a:lnTo>
                          <a:pt x="38" y="32"/>
                        </a:lnTo>
                        <a:lnTo>
                          <a:pt x="33" y="39"/>
                        </a:lnTo>
                        <a:lnTo>
                          <a:pt x="30" y="46"/>
                        </a:lnTo>
                        <a:lnTo>
                          <a:pt x="27" y="55"/>
                        </a:lnTo>
                        <a:lnTo>
                          <a:pt x="26" y="65"/>
                        </a:lnTo>
                        <a:close/>
                        <a:moveTo>
                          <a:pt x="105" y="104"/>
                        </a:moveTo>
                        <a:lnTo>
                          <a:pt x="130" y="104"/>
                        </a:lnTo>
                        <a:lnTo>
                          <a:pt x="127" y="115"/>
                        </a:lnTo>
                        <a:lnTo>
                          <a:pt x="123" y="125"/>
                        </a:lnTo>
                        <a:lnTo>
                          <a:pt x="120" y="130"/>
                        </a:lnTo>
                        <a:lnTo>
                          <a:pt x="117" y="134"/>
                        </a:lnTo>
                        <a:lnTo>
                          <a:pt x="113" y="138"/>
                        </a:lnTo>
                        <a:lnTo>
                          <a:pt x="108" y="142"/>
                        </a:lnTo>
                        <a:lnTo>
                          <a:pt x="104" y="145"/>
                        </a:lnTo>
                        <a:lnTo>
                          <a:pt x="100" y="148"/>
                        </a:lnTo>
                        <a:lnTo>
                          <a:pt x="95" y="150"/>
                        </a:lnTo>
                        <a:lnTo>
                          <a:pt x="89" y="152"/>
                        </a:lnTo>
                        <a:lnTo>
                          <a:pt x="78" y="155"/>
                        </a:lnTo>
                        <a:lnTo>
                          <a:pt x="66" y="156"/>
                        </a:lnTo>
                        <a:lnTo>
                          <a:pt x="59" y="156"/>
                        </a:lnTo>
                        <a:lnTo>
                          <a:pt x="51" y="155"/>
                        </a:lnTo>
                        <a:lnTo>
                          <a:pt x="44" y="152"/>
                        </a:lnTo>
                        <a:lnTo>
                          <a:pt x="38" y="150"/>
                        </a:lnTo>
                        <a:lnTo>
                          <a:pt x="33" y="147"/>
                        </a:lnTo>
                        <a:lnTo>
                          <a:pt x="27" y="144"/>
                        </a:lnTo>
                        <a:lnTo>
                          <a:pt x="22" y="140"/>
                        </a:lnTo>
                        <a:lnTo>
                          <a:pt x="18" y="135"/>
                        </a:lnTo>
                        <a:lnTo>
                          <a:pt x="14" y="130"/>
                        </a:lnTo>
                        <a:lnTo>
                          <a:pt x="10" y="124"/>
                        </a:lnTo>
                        <a:lnTo>
                          <a:pt x="7" y="118"/>
                        </a:lnTo>
                        <a:lnTo>
                          <a:pt x="5" y="111"/>
                        </a:lnTo>
                        <a:lnTo>
                          <a:pt x="3" y="104"/>
                        </a:lnTo>
                        <a:lnTo>
                          <a:pt x="2" y="97"/>
                        </a:lnTo>
                        <a:lnTo>
                          <a:pt x="1" y="88"/>
                        </a:lnTo>
                        <a:lnTo>
                          <a:pt x="0" y="79"/>
                        </a:lnTo>
                        <a:lnTo>
                          <a:pt x="1" y="70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5" y="46"/>
                        </a:lnTo>
                        <a:lnTo>
                          <a:pt x="7" y="39"/>
                        </a:lnTo>
                        <a:lnTo>
                          <a:pt x="10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2" y="16"/>
                        </a:lnTo>
                        <a:lnTo>
                          <a:pt x="27" y="12"/>
                        </a:lnTo>
                        <a:lnTo>
                          <a:pt x="32" y="8"/>
                        </a:lnTo>
                        <a:lnTo>
                          <a:pt x="38" y="5"/>
                        </a:lnTo>
                        <a:lnTo>
                          <a:pt x="44" y="3"/>
                        </a:lnTo>
                        <a:lnTo>
                          <a:pt x="51" y="1"/>
                        </a:lnTo>
                        <a:lnTo>
                          <a:pt x="59" y="0"/>
                        </a:lnTo>
                        <a:lnTo>
                          <a:pt x="66" y="0"/>
                        </a:lnTo>
                        <a:lnTo>
                          <a:pt x="74" y="0"/>
                        </a:lnTo>
                        <a:lnTo>
                          <a:pt x="81" y="1"/>
                        </a:lnTo>
                        <a:lnTo>
                          <a:pt x="87" y="3"/>
                        </a:lnTo>
                        <a:lnTo>
                          <a:pt x="94" y="5"/>
                        </a:lnTo>
                        <a:lnTo>
                          <a:pt x="99" y="7"/>
                        </a:lnTo>
                        <a:lnTo>
                          <a:pt x="105" y="11"/>
                        </a:lnTo>
                        <a:lnTo>
                          <a:pt x="111" y="15"/>
                        </a:lnTo>
                        <a:lnTo>
                          <a:pt x="115" y="19"/>
                        </a:lnTo>
                        <a:lnTo>
                          <a:pt x="119" y="24"/>
                        </a:lnTo>
                        <a:lnTo>
                          <a:pt x="123" y="30"/>
                        </a:lnTo>
                        <a:lnTo>
                          <a:pt x="125" y="36"/>
                        </a:lnTo>
                        <a:lnTo>
                          <a:pt x="128" y="43"/>
                        </a:lnTo>
                        <a:lnTo>
                          <a:pt x="130" y="50"/>
                        </a:lnTo>
                        <a:lnTo>
                          <a:pt x="131" y="57"/>
                        </a:lnTo>
                        <a:lnTo>
                          <a:pt x="132" y="65"/>
                        </a:lnTo>
                        <a:lnTo>
                          <a:pt x="132" y="74"/>
                        </a:lnTo>
                        <a:lnTo>
                          <a:pt x="132" y="78"/>
                        </a:lnTo>
                        <a:lnTo>
                          <a:pt x="132" y="80"/>
                        </a:lnTo>
                        <a:lnTo>
                          <a:pt x="132" y="83"/>
                        </a:lnTo>
                        <a:lnTo>
                          <a:pt x="132" y="85"/>
                        </a:lnTo>
                        <a:lnTo>
                          <a:pt x="26" y="85"/>
                        </a:lnTo>
                        <a:lnTo>
                          <a:pt x="27" y="96"/>
                        </a:lnTo>
                        <a:lnTo>
                          <a:pt x="29" y="106"/>
                        </a:lnTo>
                        <a:lnTo>
                          <a:pt x="32" y="114"/>
                        </a:lnTo>
                        <a:lnTo>
                          <a:pt x="37" y="121"/>
                        </a:lnTo>
                        <a:lnTo>
                          <a:pt x="43" y="126"/>
                        </a:lnTo>
                        <a:lnTo>
                          <a:pt x="50" y="130"/>
                        </a:lnTo>
                        <a:lnTo>
                          <a:pt x="59" y="132"/>
                        </a:lnTo>
                        <a:lnTo>
                          <a:pt x="68" y="133"/>
                        </a:lnTo>
                        <a:lnTo>
                          <a:pt x="75" y="133"/>
                        </a:lnTo>
                        <a:lnTo>
                          <a:pt x="82" y="131"/>
                        </a:lnTo>
                        <a:lnTo>
                          <a:pt x="88" y="129"/>
                        </a:lnTo>
                        <a:lnTo>
                          <a:pt x="93" y="126"/>
                        </a:lnTo>
                        <a:lnTo>
                          <a:pt x="97" y="121"/>
                        </a:lnTo>
                        <a:lnTo>
                          <a:pt x="101" y="116"/>
                        </a:lnTo>
                        <a:lnTo>
                          <a:pt x="103" y="111"/>
                        </a:lnTo>
                        <a:lnTo>
                          <a:pt x="105" y="1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29" name="Rectangle 192">
                    <a:extLst>
                      <a:ext uri="{FF2B5EF4-FFF2-40B4-BE49-F238E27FC236}">
                        <a16:creationId xmlns:a16="http://schemas.microsoft.com/office/drawing/2014/main" id="{5E07C3CC-123E-4D46-2D4D-34A151D7D4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32893" y="2228636"/>
                    <a:ext cx="6438" cy="531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30" name="Freeform 193">
                    <a:extLst>
                      <a:ext uri="{FF2B5EF4-FFF2-40B4-BE49-F238E27FC236}">
                        <a16:creationId xmlns:a16="http://schemas.microsoft.com/office/drawing/2014/main" id="{B0A7C8AC-8838-D171-8D9A-F197BDB4C3F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596307" y="2304279"/>
                    <a:ext cx="40235" cy="53112"/>
                  </a:xfrm>
                  <a:custGeom>
                    <a:avLst/>
                    <a:gdLst>
                      <a:gd name="T0" fmla="*/ 0 w 153"/>
                      <a:gd name="T1" fmla="*/ 0 h 201"/>
                      <a:gd name="T2" fmla="*/ 95 w 153"/>
                      <a:gd name="T3" fmla="*/ 1 h 201"/>
                      <a:gd name="T4" fmla="*/ 114 w 153"/>
                      <a:gd name="T5" fmla="*/ 5 h 201"/>
                      <a:gd name="T6" fmla="*/ 124 w 153"/>
                      <a:gd name="T7" fmla="*/ 9 h 201"/>
                      <a:gd name="T8" fmla="*/ 132 w 153"/>
                      <a:gd name="T9" fmla="*/ 15 h 201"/>
                      <a:gd name="T10" fmla="*/ 137 w 153"/>
                      <a:gd name="T11" fmla="*/ 23 h 201"/>
                      <a:gd name="T12" fmla="*/ 141 w 153"/>
                      <a:gd name="T13" fmla="*/ 32 h 201"/>
                      <a:gd name="T14" fmla="*/ 143 w 153"/>
                      <a:gd name="T15" fmla="*/ 43 h 201"/>
                      <a:gd name="T16" fmla="*/ 143 w 153"/>
                      <a:gd name="T17" fmla="*/ 56 h 201"/>
                      <a:gd name="T18" fmla="*/ 139 w 153"/>
                      <a:gd name="T19" fmla="*/ 70 h 201"/>
                      <a:gd name="T20" fmla="*/ 132 w 153"/>
                      <a:gd name="T21" fmla="*/ 80 h 201"/>
                      <a:gd name="T22" fmla="*/ 122 w 153"/>
                      <a:gd name="T23" fmla="*/ 89 h 201"/>
                      <a:gd name="T24" fmla="*/ 123 w 153"/>
                      <a:gd name="T25" fmla="*/ 94 h 201"/>
                      <a:gd name="T26" fmla="*/ 137 w 153"/>
                      <a:gd name="T27" fmla="*/ 103 h 201"/>
                      <a:gd name="T28" fmla="*/ 147 w 153"/>
                      <a:gd name="T29" fmla="*/ 116 h 201"/>
                      <a:gd name="T30" fmla="*/ 152 w 153"/>
                      <a:gd name="T31" fmla="*/ 131 h 201"/>
                      <a:gd name="T32" fmla="*/ 153 w 153"/>
                      <a:gd name="T33" fmla="*/ 147 h 201"/>
                      <a:gd name="T34" fmla="*/ 150 w 153"/>
                      <a:gd name="T35" fmla="*/ 160 h 201"/>
                      <a:gd name="T36" fmla="*/ 146 w 153"/>
                      <a:gd name="T37" fmla="*/ 171 h 201"/>
                      <a:gd name="T38" fmla="*/ 139 w 153"/>
                      <a:gd name="T39" fmla="*/ 181 h 201"/>
                      <a:gd name="T40" fmla="*/ 130 w 153"/>
                      <a:gd name="T41" fmla="*/ 188 h 201"/>
                      <a:gd name="T42" fmla="*/ 120 w 153"/>
                      <a:gd name="T43" fmla="*/ 194 h 201"/>
                      <a:gd name="T44" fmla="*/ 107 w 153"/>
                      <a:gd name="T45" fmla="*/ 198 h 201"/>
                      <a:gd name="T46" fmla="*/ 92 w 153"/>
                      <a:gd name="T47" fmla="*/ 200 h 201"/>
                      <a:gd name="T48" fmla="*/ 0 w 153"/>
                      <a:gd name="T49" fmla="*/ 201 h 201"/>
                      <a:gd name="T50" fmla="*/ 75 w 153"/>
                      <a:gd name="T51" fmla="*/ 84 h 201"/>
                      <a:gd name="T52" fmla="*/ 93 w 153"/>
                      <a:gd name="T53" fmla="*/ 82 h 201"/>
                      <a:gd name="T54" fmla="*/ 107 w 153"/>
                      <a:gd name="T55" fmla="*/ 76 h 201"/>
                      <a:gd name="T56" fmla="*/ 114 w 153"/>
                      <a:gd name="T57" fmla="*/ 67 h 201"/>
                      <a:gd name="T58" fmla="*/ 117 w 153"/>
                      <a:gd name="T59" fmla="*/ 53 h 201"/>
                      <a:gd name="T60" fmla="*/ 114 w 153"/>
                      <a:gd name="T61" fmla="*/ 40 h 201"/>
                      <a:gd name="T62" fmla="*/ 107 w 153"/>
                      <a:gd name="T63" fmla="*/ 30 h 201"/>
                      <a:gd name="T64" fmla="*/ 94 w 153"/>
                      <a:gd name="T65" fmla="*/ 24 h 201"/>
                      <a:gd name="T66" fmla="*/ 77 w 153"/>
                      <a:gd name="T67" fmla="*/ 22 h 201"/>
                      <a:gd name="T68" fmla="*/ 27 w 153"/>
                      <a:gd name="T69" fmla="*/ 84 h 201"/>
                      <a:gd name="T70" fmla="*/ 82 w 153"/>
                      <a:gd name="T71" fmla="*/ 177 h 201"/>
                      <a:gd name="T72" fmla="*/ 102 w 153"/>
                      <a:gd name="T73" fmla="*/ 174 h 201"/>
                      <a:gd name="T74" fmla="*/ 115 w 153"/>
                      <a:gd name="T75" fmla="*/ 168 h 201"/>
                      <a:gd name="T76" fmla="*/ 123 w 153"/>
                      <a:gd name="T77" fmla="*/ 157 h 201"/>
                      <a:gd name="T78" fmla="*/ 125 w 153"/>
                      <a:gd name="T79" fmla="*/ 140 h 201"/>
                      <a:gd name="T80" fmla="*/ 123 w 153"/>
                      <a:gd name="T81" fmla="*/ 125 h 201"/>
                      <a:gd name="T82" fmla="*/ 114 w 153"/>
                      <a:gd name="T83" fmla="*/ 115 h 201"/>
                      <a:gd name="T84" fmla="*/ 100 w 153"/>
                      <a:gd name="T85" fmla="*/ 109 h 201"/>
                      <a:gd name="T86" fmla="*/ 79 w 153"/>
                      <a:gd name="T87" fmla="*/ 107 h 201"/>
                      <a:gd name="T88" fmla="*/ 27 w 153"/>
                      <a:gd name="T89" fmla="*/ 177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53" h="201">
                        <a:moveTo>
                          <a:pt x="0" y="201"/>
                        </a:moveTo>
                        <a:lnTo>
                          <a:pt x="0" y="0"/>
                        </a:lnTo>
                        <a:lnTo>
                          <a:pt x="81" y="0"/>
                        </a:lnTo>
                        <a:lnTo>
                          <a:pt x="95" y="1"/>
                        </a:lnTo>
                        <a:lnTo>
                          <a:pt x="109" y="3"/>
                        </a:lnTo>
                        <a:lnTo>
                          <a:pt x="114" y="5"/>
                        </a:lnTo>
                        <a:lnTo>
                          <a:pt x="119" y="7"/>
                        </a:lnTo>
                        <a:lnTo>
                          <a:pt x="124" y="9"/>
                        </a:lnTo>
                        <a:lnTo>
                          <a:pt x="128" y="12"/>
                        </a:lnTo>
                        <a:lnTo>
                          <a:pt x="132" y="15"/>
                        </a:lnTo>
                        <a:lnTo>
                          <a:pt x="135" y="19"/>
                        </a:lnTo>
                        <a:lnTo>
                          <a:pt x="137" y="23"/>
                        </a:lnTo>
                        <a:lnTo>
                          <a:pt x="140" y="27"/>
                        </a:lnTo>
                        <a:lnTo>
                          <a:pt x="141" y="32"/>
                        </a:lnTo>
                        <a:lnTo>
                          <a:pt x="143" y="38"/>
                        </a:lnTo>
                        <a:lnTo>
                          <a:pt x="143" y="43"/>
                        </a:lnTo>
                        <a:lnTo>
                          <a:pt x="143" y="49"/>
                        </a:lnTo>
                        <a:lnTo>
                          <a:pt x="143" y="56"/>
                        </a:lnTo>
                        <a:lnTo>
                          <a:pt x="142" y="63"/>
                        </a:lnTo>
                        <a:lnTo>
                          <a:pt x="139" y="70"/>
                        </a:lnTo>
                        <a:lnTo>
                          <a:pt x="136" y="75"/>
                        </a:lnTo>
                        <a:lnTo>
                          <a:pt x="132" y="80"/>
                        </a:lnTo>
                        <a:lnTo>
                          <a:pt x="127" y="85"/>
                        </a:lnTo>
                        <a:lnTo>
                          <a:pt x="122" y="89"/>
                        </a:lnTo>
                        <a:lnTo>
                          <a:pt x="115" y="92"/>
                        </a:lnTo>
                        <a:lnTo>
                          <a:pt x="123" y="94"/>
                        </a:lnTo>
                        <a:lnTo>
                          <a:pt x="131" y="99"/>
                        </a:lnTo>
                        <a:lnTo>
                          <a:pt x="137" y="103"/>
                        </a:lnTo>
                        <a:lnTo>
                          <a:pt x="143" y="109"/>
                        </a:lnTo>
                        <a:lnTo>
                          <a:pt x="147" y="116"/>
                        </a:lnTo>
                        <a:lnTo>
                          <a:pt x="150" y="123"/>
                        </a:lnTo>
                        <a:lnTo>
                          <a:pt x="152" y="131"/>
                        </a:lnTo>
                        <a:lnTo>
                          <a:pt x="153" y="141"/>
                        </a:lnTo>
                        <a:lnTo>
                          <a:pt x="153" y="147"/>
                        </a:lnTo>
                        <a:lnTo>
                          <a:pt x="152" y="154"/>
                        </a:lnTo>
                        <a:lnTo>
                          <a:pt x="150" y="160"/>
                        </a:lnTo>
                        <a:lnTo>
                          <a:pt x="148" y="166"/>
                        </a:lnTo>
                        <a:lnTo>
                          <a:pt x="146" y="171"/>
                        </a:lnTo>
                        <a:lnTo>
                          <a:pt x="143" y="176"/>
                        </a:lnTo>
                        <a:lnTo>
                          <a:pt x="139" y="181"/>
                        </a:lnTo>
                        <a:lnTo>
                          <a:pt x="135" y="185"/>
                        </a:lnTo>
                        <a:lnTo>
                          <a:pt x="130" y="188"/>
                        </a:lnTo>
                        <a:lnTo>
                          <a:pt x="125" y="192"/>
                        </a:lnTo>
                        <a:lnTo>
                          <a:pt x="120" y="194"/>
                        </a:lnTo>
                        <a:lnTo>
                          <a:pt x="114" y="197"/>
                        </a:lnTo>
                        <a:lnTo>
                          <a:pt x="107" y="198"/>
                        </a:lnTo>
                        <a:lnTo>
                          <a:pt x="100" y="200"/>
                        </a:lnTo>
                        <a:lnTo>
                          <a:pt x="92" y="200"/>
                        </a:lnTo>
                        <a:lnTo>
                          <a:pt x="85" y="201"/>
                        </a:lnTo>
                        <a:lnTo>
                          <a:pt x="0" y="201"/>
                        </a:lnTo>
                        <a:close/>
                        <a:moveTo>
                          <a:pt x="27" y="84"/>
                        </a:moveTo>
                        <a:lnTo>
                          <a:pt x="75" y="84"/>
                        </a:lnTo>
                        <a:lnTo>
                          <a:pt x="85" y="83"/>
                        </a:lnTo>
                        <a:lnTo>
                          <a:pt x="93" y="82"/>
                        </a:lnTo>
                        <a:lnTo>
                          <a:pt x="100" y="80"/>
                        </a:lnTo>
                        <a:lnTo>
                          <a:pt x="107" y="76"/>
                        </a:lnTo>
                        <a:lnTo>
                          <a:pt x="111" y="72"/>
                        </a:lnTo>
                        <a:lnTo>
                          <a:pt x="114" y="67"/>
                        </a:lnTo>
                        <a:lnTo>
                          <a:pt x="116" y="60"/>
                        </a:lnTo>
                        <a:lnTo>
                          <a:pt x="117" y="53"/>
                        </a:lnTo>
                        <a:lnTo>
                          <a:pt x="116" y="46"/>
                        </a:lnTo>
                        <a:lnTo>
                          <a:pt x="114" y="40"/>
                        </a:lnTo>
                        <a:lnTo>
                          <a:pt x="111" y="34"/>
                        </a:lnTo>
                        <a:lnTo>
                          <a:pt x="107" y="30"/>
                        </a:lnTo>
                        <a:lnTo>
                          <a:pt x="102" y="26"/>
                        </a:lnTo>
                        <a:lnTo>
                          <a:pt x="94" y="24"/>
                        </a:lnTo>
                        <a:lnTo>
                          <a:pt x="86" y="23"/>
                        </a:lnTo>
                        <a:lnTo>
                          <a:pt x="77" y="22"/>
                        </a:lnTo>
                        <a:lnTo>
                          <a:pt x="27" y="22"/>
                        </a:lnTo>
                        <a:lnTo>
                          <a:pt x="27" y="84"/>
                        </a:lnTo>
                        <a:close/>
                        <a:moveTo>
                          <a:pt x="27" y="177"/>
                        </a:moveTo>
                        <a:lnTo>
                          <a:pt x="82" y="177"/>
                        </a:lnTo>
                        <a:lnTo>
                          <a:pt x="92" y="176"/>
                        </a:lnTo>
                        <a:lnTo>
                          <a:pt x="102" y="174"/>
                        </a:lnTo>
                        <a:lnTo>
                          <a:pt x="109" y="172"/>
                        </a:lnTo>
                        <a:lnTo>
                          <a:pt x="115" y="168"/>
                        </a:lnTo>
                        <a:lnTo>
                          <a:pt x="119" y="163"/>
                        </a:lnTo>
                        <a:lnTo>
                          <a:pt x="123" y="157"/>
                        </a:lnTo>
                        <a:lnTo>
                          <a:pt x="125" y="148"/>
                        </a:lnTo>
                        <a:lnTo>
                          <a:pt x="125" y="140"/>
                        </a:lnTo>
                        <a:lnTo>
                          <a:pt x="125" y="132"/>
                        </a:lnTo>
                        <a:lnTo>
                          <a:pt x="123" y="125"/>
                        </a:lnTo>
                        <a:lnTo>
                          <a:pt x="119" y="120"/>
                        </a:lnTo>
                        <a:lnTo>
                          <a:pt x="114" y="115"/>
                        </a:lnTo>
                        <a:lnTo>
                          <a:pt x="108" y="112"/>
                        </a:lnTo>
                        <a:lnTo>
                          <a:pt x="100" y="109"/>
                        </a:lnTo>
                        <a:lnTo>
                          <a:pt x="90" y="107"/>
                        </a:lnTo>
                        <a:lnTo>
                          <a:pt x="79" y="107"/>
                        </a:lnTo>
                        <a:lnTo>
                          <a:pt x="27" y="107"/>
                        </a:lnTo>
                        <a:lnTo>
                          <a:pt x="27" y="1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31" name="Freeform 194">
                    <a:extLst>
                      <a:ext uri="{FF2B5EF4-FFF2-40B4-BE49-F238E27FC236}">
                        <a16:creationId xmlns:a16="http://schemas.microsoft.com/office/drawing/2014/main" id="{9182F580-EB36-EE94-2213-9FF7E3E5FF2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42981" y="2317154"/>
                    <a:ext cx="35407" cy="41845"/>
                  </a:xfrm>
                  <a:custGeom>
                    <a:avLst/>
                    <a:gdLst>
                      <a:gd name="T0" fmla="*/ 106 w 131"/>
                      <a:gd name="T1" fmla="*/ 65 h 155"/>
                      <a:gd name="T2" fmla="*/ 103 w 131"/>
                      <a:gd name="T3" fmla="*/ 47 h 155"/>
                      <a:gd name="T4" fmla="*/ 96 w 131"/>
                      <a:gd name="T5" fmla="*/ 33 h 155"/>
                      <a:gd name="T6" fmla="*/ 83 w 131"/>
                      <a:gd name="T7" fmla="*/ 24 h 155"/>
                      <a:gd name="T8" fmla="*/ 66 w 131"/>
                      <a:gd name="T9" fmla="*/ 22 h 155"/>
                      <a:gd name="T10" fmla="*/ 50 w 131"/>
                      <a:gd name="T11" fmla="*/ 24 h 155"/>
                      <a:gd name="T12" fmla="*/ 38 w 131"/>
                      <a:gd name="T13" fmla="*/ 32 h 155"/>
                      <a:gd name="T14" fmla="*/ 29 w 131"/>
                      <a:gd name="T15" fmla="*/ 47 h 155"/>
                      <a:gd name="T16" fmla="*/ 25 w 131"/>
                      <a:gd name="T17" fmla="*/ 65 h 155"/>
                      <a:gd name="T18" fmla="*/ 129 w 131"/>
                      <a:gd name="T19" fmla="*/ 104 h 155"/>
                      <a:gd name="T20" fmla="*/ 122 w 131"/>
                      <a:gd name="T21" fmla="*/ 125 h 155"/>
                      <a:gd name="T22" fmla="*/ 116 w 131"/>
                      <a:gd name="T23" fmla="*/ 134 h 155"/>
                      <a:gd name="T24" fmla="*/ 109 w 131"/>
                      <a:gd name="T25" fmla="*/ 142 h 155"/>
                      <a:gd name="T26" fmla="*/ 100 w 131"/>
                      <a:gd name="T27" fmla="*/ 148 h 155"/>
                      <a:gd name="T28" fmla="*/ 89 w 131"/>
                      <a:gd name="T29" fmla="*/ 152 h 155"/>
                      <a:gd name="T30" fmla="*/ 65 w 131"/>
                      <a:gd name="T31" fmla="*/ 155 h 155"/>
                      <a:gd name="T32" fmla="*/ 51 w 131"/>
                      <a:gd name="T33" fmla="*/ 154 h 155"/>
                      <a:gd name="T34" fmla="*/ 38 w 131"/>
                      <a:gd name="T35" fmla="*/ 150 h 155"/>
                      <a:gd name="T36" fmla="*/ 26 w 131"/>
                      <a:gd name="T37" fmla="*/ 144 h 155"/>
                      <a:gd name="T38" fmla="*/ 17 w 131"/>
                      <a:gd name="T39" fmla="*/ 135 h 155"/>
                      <a:gd name="T40" fmla="*/ 9 w 131"/>
                      <a:gd name="T41" fmla="*/ 124 h 155"/>
                      <a:gd name="T42" fmla="*/ 4 w 131"/>
                      <a:gd name="T43" fmla="*/ 111 h 155"/>
                      <a:gd name="T44" fmla="*/ 1 w 131"/>
                      <a:gd name="T45" fmla="*/ 96 h 155"/>
                      <a:gd name="T46" fmla="*/ 0 w 131"/>
                      <a:gd name="T47" fmla="*/ 79 h 155"/>
                      <a:gd name="T48" fmla="*/ 1 w 131"/>
                      <a:gd name="T49" fmla="*/ 62 h 155"/>
                      <a:gd name="T50" fmla="*/ 4 w 131"/>
                      <a:gd name="T51" fmla="*/ 47 h 155"/>
                      <a:gd name="T52" fmla="*/ 9 w 131"/>
                      <a:gd name="T53" fmla="*/ 32 h 155"/>
                      <a:gd name="T54" fmla="*/ 17 w 131"/>
                      <a:gd name="T55" fmla="*/ 21 h 155"/>
                      <a:gd name="T56" fmla="*/ 26 w 131"/>
                      <a:gd name="T57" fmla="*/ 12 h 155"/>
                      <a:gd name="T58" fmla="*/ 38 w 131"/>
                      <a:gd name="T59" fmla="*/ 5 h 155"/>
                      <a:gd name="T60" fmla="*/ 51 w 131"/>
                      <a:gd name="T61" fmla="*/ 1 h 155"/>
                      <a:gd name="T62" fmla="*/ 65 w 131"/>
                      <a:gd name="T63" fmla="*/ 0 h 155"/>
                      <a:gd name="T64" fmla="*/ 80 w 131"/>
                      <a:gd name="T65" fmla="*/ 1 h 155"/>
                      <a:gd name="T66" fmla="*/ 94 w 131"/>
                      <a:gd name="T67" fmla="*/ 5 h 155"/>
                      <a:gd name="T68" fmla="*/ 105 w 131"/>
                      <a:gd name="T69" fmla="*/ 11 h 155"/>
                      <a:gd name="T70" fmla="*/ 114 w 131"/>
                      <a:gd name="T71" fmla="*/ 19 h 155"/>
                      <a:gd name="T72" fmla="*/ 122 w 131"/>
                      <a:gd name="T73" fmla="*/ 30 h 155"/>
                      <a:gd name="T74" fmla="*/ 127 w 131"/>
                      <a:gd name="T75" fmla="*/ 42 h 155"/>
                      <a:gd name="T76" fmla="*/ 130 w 131"/>
                      <a:gd name="T77" fmla="*/ 58 h 155"/>
                      <a:gd name="T78" fmla="*/ 131 w 131"/>
                      <a:gd name="T79" fmla="*/ 74 h 155"/>
                      <a:gd name="T80" fmla="*/ 131 w 131"/>
                      <a:gd name="T81" fmla="*/ 81 h 155"/>
                      <a:gd name="T82" fmla="*/ 131 w 131"/>
                      <a:gd name="T83" fmla="*/ 85 h 155"/>
                      <a:gd name="T84" fmla="*/ 26 w 131"/>
                      <a:gd name="T85" fmla="*/ 95 h 155"/>
                      <a:gd name="T86" fmla="*/ 32 w 131"/>
                      <a:gd name="T87" fmla="*/ 114 h 155"/>
                      <a:gd name="T88" fmla="*/ 43 w 131"/>
                      <a:gd name="T89" fmla="*/ 126 h 155"/>
                      <a:gd name="T90" fmla="*/ 58 w 131"/>
                      <a:gd name="T91" fmla="*/ 133 h 155"/>
                      <a:gd name="T92" fmla="*/ 75 w 131"/>
                      <a:gd name="T93" fmla="*/ 133 h 155"/>
                      <a:gd name="T94" fmla="*/ 87 w 131"/>
                      <a:gd name="T95" fmla="*/ 129 h 155"/>
                      <a:gd name="T96" fmla="*/ 97 w 131"/>
                      <a:gd name="T97" fmla="*/ 122 h 155"/>
                      <a:gd name="T98" fmla="*/ 104 w 131"/>
                      <a:gd name="T99" fmla="*/ 111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1" h="155">
                        <a:moveTo>
                          <a:pt x="25" y="65"/>
                        </a:moveTo>
                        <a:lnTo>
                          <a:pt x="106" y="65"/>
                        </a:lnTo>
                        <a:lnTo>
                          <a:pt x="105" y="55"/>
                        </a:lnTo>
                        <a:lnTo>
                          <a:pt x="103" y="47"/>
                        </a:lnTo>
                        <a:lnTo>
                          <a:pt x="100" y="39"/>
                        </a:lnTo>
                        <a:lnTo>
                          <a:pt x="96" y="33"/>
                        </a:lnTo>
                        <a:lnTo>
                          <a:pt x="89" y="28"/>
                        </a:lnTo>
                        <a:lnTo>
                          <a:pt x="83" y="24"/>
                        </a:lnTo>
                        <a:lnTo>
                          <a:pt x="75" y="22"/>
                        </a:lnTo>
                        <a:lnTo>
                          <a:pt x="66" y="22"/>
                        </a:lnTo>
                        <a:lnTo>
                          <a:pt x="58" y="22"/>
                        </a:lnTo>
                        <a:lnTo>
                          <a:pt x="50" y="24"/>
                        </a:lnTo>
                        <a:lnTo>
                          <a:pt x="44" y="28"/>
                        </a:lnTo>
                        <a:lnTo>
                          <a:pt x="38" y="32"/>
                        </a:lnTo>
                        <a:lnTo>
                          <a:pt x="32" y="38"/>
                        </a:lnTo>
                        <a:lnTo>
                          <a:pt x="29" y="47"/>
                        </a:lnTo>
                        <a:lnTo>
                          <a:pt x="26" y="55"/>
                        </a:lnTo>
                        <a:lnTo>
                          <a:pt x="25" y="65"/>
                        </a:lnTo>
                        <a:close/>
                        <a:moveTo>
                          <a:pt x="105" y="104"/>
                        </a:moveTo>
                        <a:lnTo>
                          <a:pt x="129" y="104"/>
                        </a:lnTo>
                        <a:lnTo>
                          <a:pt x="127" y="115"/>
                        </a:lnTo>
                        <a:lnTo>
                          <a:pt x="122" y="125"/>
                        </a:lnTo>
                        <a:lnTo>
                          <a:pt x="119" y="130"/>
                        </a:lnTo>
                        <a:lnTo>
                          <a:pt x="116" y="134"/>
                        </a:lnTo>
                        <a:lnTo>
                          <a:pt x="113" y="138"/>
                        </a:lnTo>
                        <a:lnTo>
                          <a:pt x="109" y="142"/>
                        </a:lnTo>
                        <a:lnTo>
                          <a:pt x="104" y="145"/>
                        </a:lnTo>
                        <a:lnTo>
                          <a:pt x="100" y="148"/>
                        </a:lnTo>
                        <a:lnTo>
                          <a:pt x="95" y="150"/>
                        </a:lnTo>
                        <a:lnTo>
                          <a:pt x="89" y="152"/>
                        </a:lnTo>
                        <a:lnTo>
                          <a:pt x="78" y="155"/>
                        </a:lnTo>
                        <a:lnTo>
                          <a:pt x="65" y="155"/>
                        </a:lnTo>
                        <a:lnTo>
                          <a:pt x="58" y="155"/>
                        </a:lnTo>
                        <a:lnTo>
                          <a:pt x="51" y="154"/>
                        </a:lnTo>
                        <a:lnTo>
                          <a:pt x="45" y="153"/>
                        </a:lnTo>
                        <a:lnTo>
                          <a:pt x="38" y="150"/>
                        </a:lnTo>
                        <a:lnTo>
                          <a:pt x="32" y="148"/>
                        </a:lnTo>
                        <a:lnTo>
                          <a:pt x="26" y="144"/>
                        </a:lnTo>
                        <a:lnTo>
                          <a:pt x="22" y="140"/>
                        </a:lnTo>
                        <a:lnTo>
                          <a:pt x="17" y="135"/>
                        </a:lnTo>
                        <a:lnTo>
                          <a:pt x="13" y="130"/>
                        </a:lnTo>
                        <a:lnTo>
                          <a:pt x="9" y="124"/>
                        </a:lnTo>
                        <a:lnTo>
                          <a:pt x="6" y="118"/>
                        </a:lnTo>
                        <a:lnTo>
                          <a:pt x="4" y="111"/>
                        </a:lnTo>
                        <a:lnTo>
                          <a:pt x="2" y="104"/>
                        </a:lnTo>
                        <a:lnTo>
                          <a:pt x="1" y="96"/>
                        </a:lnTo>
                        <a:lnTo>
                          <a:pt x="0" y="88"/>
                        </a:lnTo>
                        <a:lnTo>
                          <a:pt x="0" y="79"/>
                        </a:lnTo>
                        <a:lnTo>
                          <a:pt x="0" y="70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7"/>
                        </a:lnTo>
                        <a:lnTo>
                          <a:pt x="6" y="39"/>
                        </a:lnTo>
                        <a:lnTo>
                          <a:pt x="9" y="32"/>
                        </a:lnTo>
                        <a:lnTo>
                          <a:pt x="13" y="26"/>
                        </a:lnTo>
                        <a:lnTo>
                          <a:pt x="17" y="21"/>
                        </a:lnTo>
                        <a:lnTo>
                          <a:pt x="21" y="16"/>
                        </a:lnTo>
                        <a:lnTo>
                          <a:pt x="26" y="12"/>
                        </a:lnTo>
                        <a:lnTo>
                          <a:pt x="32" y="8"/>
                        </a:lnTo>
                        <a:lnTo>
                          <a:pt x="38" y="5"/>
                        </a:lnTo>
                        <a:lnTo>
                          <a:pt x="44" y="3"/>
                        </a:lnTo>
                        <a:lnTo>
                          <a:pt x="51" y="1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73" y="0"/>
                        </a:lnTo>
                        <a:lnTo>
                          <a:pt x="80" y="1"/>
                        </a:lnTo>
                        <a:lnTo>
                          <a:pt x="87" y="3"/>
                        </a:lnTo>
                        <a:lnTo>
                          <a:pt x="94" y="5"/>
                        </a:lnTo>
                        <a:lnTo>
                          <a:pt x="100" y="8"/>
                        </a:lnTo>
                        <a:lnTo>
                          <a:pt x="105" y="11"/>
                        </a:lnTo>
                        <a:lnTo>
                          <a:pt x="110" y="15"/>
                        </a:lnTo>
                        <a:lnTo>
                          <a:pt x="114" y="19"/>
                        </a:lnTo>
                        <a:lnTo>
                          <a:pt x="118" y="24"/>
                        </a:lnTo>
                        <a:lnTo>
                          <a:pt x="122" y="30"/>
                        </a:lnTo>
                        <a:lnTo>
                          <a:pt x="125" y="36"/>
                        </a:lnTo>
                        <a:lnTo>
                          <a:pt x="127" y="42"/>
                        </a:lnTo>
                        <a:lnTo>
                          <a:pt x="129" y="50"/>
                        </a:lnTo>
                        <a:lnTo>
                          <a:pt x="130" y="58"/>
                        </a:lnTo>
                        <a:lnTo>
                          <a:pt x="131" y="66"/>
                        </a:lnTo>
                        <a:lnTo>
                          <a:pt x="131" y="74"/>
                        </a:lnTo>
                        <a:lnTo>
                          <a:pt x="131" y="78"/>
                        </a:lnTo>
                        <a:lnTo>
                          <a:pt x="131" y="81"/>
                        </a:lnTo>
                        <a:lnTo>
                          <a:pt x="131" y="83"/>
                        </a:lnTo>
                        <a:lnTo>
                          <a:pt x="131" y="85"/>
                        </a:lnTo>
                        <a:lnTo>
                          <a:pt x="25" y="85"/>
                        </a:lnTo>
                        <a:lnTo>
                          <a:pt x="26" y="95"/>
                        </a:lnTo>
                        <a:lnTo>
                          <a:pt x="28" y="106"/>
                        </a:lnTo>
                        <a:lnTo>
                          <a:pt x="32" y="114"/>
                        </a:lnTo>
                        <a:lnTo>
                          <a:pt x="36" y="121"/>
                        </a:lnTo>
                        <a:lnTo>
                          <a:pt x="43" y="126"/>
                        </a:lnTo>
                        <a:lnTo>
                          <a:pt x="50" y="130"/>
                        </a:lnTo>
                        <a:lnTo>
                          <a:pt x="58" y="133"/>
                        </a:lnTo>
                        <a:lnTo>
                          <a:pt x="68" y="133"/>
                        </a:lnTo>
                        <a:lnTo>
                          <a:pt x="75" y="133"/>
                        </a:lnTo>
                        <a:lnTo>
                          <a:pt x="81" y="131"/>
                        </a:lnTo>
                        <a:lnTo>
                          <a:pt x="87" y="129"/>
                        </a:lnTo>
                        <a:lnTo>
                          <a:pt x="92" y="126"/>
                        </a:lnTo>
                        <a:lnTo>
                          <a:pt x="97" y="122"/>
                        </a:lnTo>
                        <a:lnTo>
                          <a:pt x="101" y="117"/>
                        </a:lnTo>
                        <a:lnTo>
                          <a:pt x="104" y="111"/>
                        </a:lnTo>
                        <a:lnTo>
                          <a:pt x="105" y="1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32" name="Freeform 195">
                    <a:extLst>
                      <a:ext uri="{FF2B5EF4-FFF2-40B4-BE49-F238E27FC236}">
                        <a16:creationId xmlns:a16="http://schemas.microsoft.com/office/drawing/2014/main" id="{00951B9E-26F4-A518-FCFF-4A2CDB69DB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3216" y="2317154"/>
                    <a:ext cx="35407" cy="41845"/>
                  </a:xfrm>
                  <a:custGeom>
                    <a:avLst/>
                    <a:gdLst>
                      <a:gd name="T0" fmla="*/ 102 w 129"/>
                      <a:gd name="T1" fmla="*/ 47 h 155"/>
                      <a:gd name="T2" fmla="*/ 97 w 129"/>
                      <a:gd name="T3" fmla="*/ 34 h 155"/>
                      <a:gd name="T4" fmla="*/ 88 w 129"/>
                      <a:gd name="T5" fmla="*/ 26 h 155"/>
                      <a:gd name="T6" fmla="*/ 74 w 129"/>
                      <a:gd name="T7" fmla="*/ 22 h 155"/>
                      <a:gd name="T8" fmla="*/ 57 w 129"/>
                      <a:gd name="T9" fmla="*/ 23 h 155"/>
                      <a:gd name="T10" fmla="*/ 45 w 129"/>
                      <a:gd name="T11" fmla="*/ 27 h 155"/>
                      <a:gd name="T12" fmla="*/ 38 w 129"/>
                      <a:gd name="T13" fmla="*/ 33 h 155"/>
                      <a:gd name="T14" fmla="*/ 31 w 129"/>
                      <a:gd name="T15" fmla="*/ 44 h 155"/>
                      <a:gd name="T16" fmla="*/ 25 w 129"/>
                      <a:gd name="T17" fmla="*/ 65 h 155"/>
                      <a:gd name="T18" fmla="*/ 25 w 129"/>
                      <a:gd name="T19" fmla="*/ 90 h 155"/>
                      <a:gd name="T20" fmla="*/ 30 w 129"/>
                      <a:gd name="T21" fmla="*/ 111 h 155"/>
                      <a:gd name="T22" fmla="*/ 38 w 129"/>
                      <a:gd name="T23" fmla="*/ 122 h 155"/>
                      <a:gd name="T24" fmla="*/ 44 w 129"/>
                      <a:gd name="T25" fmla="*/ 128 h 155"/>
                      <a:gd name="T26" fmla="*/ 56 w 129"/>
                      <a:gd name="T27" fmla="*/ 132 h 155"/>
                      <a:gd name="T28" fmla="*/ 73 w 129"/>
                      <a:gd name="T29" fmla="*/ 133 h 155"/>
                      <a:gd name="T30" fmla="*/ 87 w 129"/>
                      <a:gd name="T31" fmla="*/ 128 h 155"/>
                      <a:gd name="T32" fmla="*/ 97 w 129"/>
                      <a:gd name="T33" fmla="*/ 120 h 155"/>
                      <a:gd name="T34" fmla="*/ 103 w 129"/>
                      <a:gd name="T35" fmla="*/ 107 h 155"/>
                      <a:gd name="T36" fmla="*/ 129 w 129"/>
                      <a:gd name="T37" fmla="*/ 98 h 155"/>
                      <a:gd name="T38" fmla="*/ 127 w 129"/>
                      <a:gd name="T39" fmla="*/ 111 h 155"/>
                      <a:gd name="T40" fmla="*/ 123 w 129"/>
                      <a:gd name="T41" fmla="*/ 123 h 155"/>
                      <a:gd name="T42" fmla="*/ 118 w 129"/>
                      <a:gd name="T43" fmla="*/ 132 h 155"/>
                      <a:gd name="T44" fmla="*/ 110 w 129"/>
                      <a:gd name="T45" fmla="*/ 140 h 155"/>
                      <a:gd name="T46" fmla="*/ 100 w 129"/>
                      <a:gd name="T47" fmla="*/ 147 h 155"/>
                      <a:gd name="T48" fmla="*/ 89 w 129"/>
                      <a:gd name="T49" fmla="*/ 151 h 155"/>
                      <a:gd name="T50" fmla="*/ 77 w 129"/>
                      <a:gd name="T51" fmla="*/ 154 h 155"/>
                      <a:gd name="T52" fmla="*/ 64 w 129"/>
                      <a:gd name="T53" fmla="*/ 155 h 155"/>
                      <a:gd name="T54" fmla="*/ 49 w 129"/>
                      <a:gd name="T55" fmla="*/ 154 h 155"/>
                      <a:gd name="T56" fmla="*/ 36 w 129"/>
                      <a:gd name="T57" fmla="*/ 150 h 155"/>
                      <a:gd name="T58" fmla="*/ 26 w 129"/>
                      <a:gd name="T59" fmla="*/ 144 h 155"/>
                      <a:gd name="T60" fmla="*/ 16 w 129"/>
                      <a:gd name="T61" fmla="*/ 135 h 155"/>
                      <a:gd name="T62" fmla="*/ 9 w 129"/>
                      <a:gd name="T63" fmla="*/ 124 h 155"/>
                      <a:gd name="T64" fmla="*/ 4 w 129"/>
                      <a:gd name="T65" fmla="*/ 111 h 155"/>
                      <a:gd name="T66" fmla="*/ 1 w 129"/>
                      <a:gd name="T67" fmla="*/ 95 h 155"/>
                      <a:gd name="T68" fmla="*/ 0 w 129"/>
                      <a:gd name="T69" fmla="*/ 78 h 155"/>
                      <a:gd name="T70" fmla="*/ 1 w 129"/>
                      <a:gd name="T71" fmla="*/ 61 h 155"/>
                      <a:gd name="T72" fmla="*/ 4 w 129"/>
                      <a:gd name="T73" fmla="*/ 46 h 155"/>
                      <a:gd name="T74" fmla="*/ 9 w 129"/>
                      <a:gd name="T75" fmla="*/ 32 h 155"/>
                      <a:gd name="T76" fmla="*/ 17 w 129"/>
                      <a:gd name="T77" fmla="*/ 21 h 155"/>
                      <a:gd name="T78" fmla="*/ 27 w 129"/>
                      <a:gd name="T79" fmla="*/ 12 h 155"/>
                      <a:gd name="T80" fmla="*/ 38 w 129"/>
                      <a:gd name="T81" fmla="*/ 5 h 155"/>
                      <a:gd name="T82" fmla="*/ 51 w 129"/>
                      <a:gd name="T83" fmla="*/ 1 h 155"/>
                      <a:gd name="T84" fmla="*/ 67 w 129"/>
                      <a:gd name="T85" fmla="*/ 0 h 155"/>
                      <a:gd name="T86" fmla="*/ 91 w 129"/>
                      <a:gd name="T87" fmla="*/ 4 h 155"/>
                      <a:gd name="T88" fmla="*/ 101 w 129"/>
                      <a:gd name="T89" fmla="*/ 8 h 155"/>
                      <a:gd name="T90" fmla="*/ 111 w 129"/>
                      <a:gd name="T91" fmla="*/ 14 h 155"/>
                      <a:gd name="T92" fmla="*/ 118 w 129"/>
                      <a:gd name="T93" fmla="*/ 22 h 155"/>
                      <a:gd name="T94" fmla="*/ 124 w 129"/>
                      <a:gd name="T95" fmla="*/ 31 h 155"/>
                      <a:gd name="T96" fmla="*/ 127 w 129"/>
                      <a:gd name="T97" fmla="*/ 41 h 155"/>
                      <a:gd name="T98" fmla="*/ 128 w 129"/>
                      <a:gd name="T99" fmla="*/ 54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29" h="155">
                        <a:moveTo>
                          <a:pt x="104" y="54"/>
                        </a:moveTo>
                        <a:lnTo>
                          <a:pt x="102" y="47"/>
                        </a:lnTo>
                        <a:lnTo>
                          <a:pt x="100" y="40"/>
                        </a:lnTo>
                        <a:lnTo>
                          <a:pt x="97" y="34"/>
                        </a:lnTo>
                        <a:lnTo>
                          <a:pt x="93" y="30"/>
                        </a:lnTo>
                        <a:lnTo>
                          <a:pt x="88" y="26"/>
                        </a:lnTo>
                        <a:lnTo>
                          <a:pt x="81" y="24"/>
                        </a:lnTo>
                        <a:lnTo>
                          <a:pt x="74" y="22"/>
                        </a:lnTo>
                        <a:lnTo>
                          <a:pt x="67" y="22"/>
                        </a:lnTo>
                        <a:lnTo>
                          <a:pt x="57" y="23"/>
                        </a:lnTo>
                        <a:lnTo>
                          <a:pt x="48" y="25"/>
                        </a:lnTo>
                        <a:lnTo>
                          <a:pt x="45" y="27"/>
                        </a:lnTo>
                        <a:lnTo>
                          <a:pt x="41" y="30"/>
                        </a:lnTo>
                        <a:lnTo>
                          <a:pt x="38" y="33"/>
                        </a:lnTo>
                        <a:lnTo>
                          <a:pt x="35" y="36"/>
                        </a:lnTo>
                        <a:lnTo>
                          <a:pt x="31" y="44"/>
                        </a:lnTo>
                        <a:lnTo>
                          <a:pt x="27" y="54"/>
                        </a:lnTo>
                        <a:lnTo>
                          <a:pt x="25" y="65"/>
                        </a:lnTo>
                        <a:lnTo>
                          <a:pt x="25" y="77"/>
                        </a:lnTo>
                        <a:lnTo>
                          <a:pt x="25" y="90"/>
                        </a:lnTo>
                        <a:lnTo>
                          <a:pt x="27" y="101"/>
                        </a:lnTo>
                        <a:lnTo>
                          <a:pt x="30" y="111"/>
                        </a:lnTo>
                        <a:lnTo>
                          <a:pt x="35" y="119"/>
                        </a:lnTo>
                        <a:lnTo>
                          <a:pt x="38" y="122"/>
                        </a:lnTo>
                        <a:lnTo>
                          <a:pt x="41" y="125"/>
                        </a:lnTo>
                        <a:lnTo>
                          <a:pt x="44" y="128"/>
                        </a:lnTo>
                        <a:lnTo>
                          <a:pt x="47" y="130"/>
                        </a:lnTo>
                        <a:lnTo>
                          <a:pt x="56" y="132"/>
                        </a:lnTo>
                        <a:lnTo>
                          <a:pt x="65" y="133"/>
                        </a:lnTo>
                        <a:lnTo>
                          <a:pt x="73" y="133"/>
                        </a:lnTo>
                        <a:lnTo>
                          <a:pt x="80" y="131"/>
                        </a:lnTo>
                        <a:lnTo>
                          <a:pt x="87" y="128"/>
                        </a:lnTo>
                        <a:lnTo>
                          <a:pt x="92" y="124"/>
                        </a:lnTo>
                        <a:lnTo>
                          <a:pt x="97" y="120"/>
                        </a:lnTo>
                        <a:lnTo>
                          <a:pt x="100" y="114"/>
                        </a:lnTo>
                        <a:lnTo>
                          <a:pt x="103" y="107"/>
                        </a:lnTo>
                        <a:lnTo>
                          <a:pt x="105" y="98"/>
                        </a:lnTo>
                        <a:lnTo>
                          <a:pt x="129" y="98"/>
                        </a:lnTo>
                        <a:lnTo>
                          <a:pt x="128" y="105"/>
                        </a:lnTo>
                        <a:lnTo>
                          <a:pt x="127" y="111"/>
                        </a:lnTo>
                        <a:lnTo>
                          <a:pt x="125" y="117"/>
                        </a:lnTo>
                        <a:lnTo>
                          <a:pt x="123" y="123"/>
                        </a:lnTo>
                        <a:lnTo>
                          <a:pt x="121" y="128"/>
                        </a:lnTo>
                        <a:lnTo>
                          <a:pt x="118" y="132"/>
                        </a:lnTo>
                        <a:lnTo>
                          <a:pt x="114" y="136"/>
                        </a:lnTo>
                        <a:lnTo>
                          <a:pt x="110" y="140"/>
                        </a:lnTo>
                        <a:lnTo>
                          <a:pt x="105" y="144"/>
                        </a:lnTo>
                        <a:lnTo>
                          <a:pt x="100" y="147"/>
                        </a:lnTo>
                        <a:lnTo>
                          <a:pt x="95" y="149"/>
                        </a:lnTo>
                        <a:lnTo>
                          <a:pt x="89" y="151"/>
                        </a:lnTo>
                        <a:lnTo>
                          <a:pt x="84" y="153"/>
                        </a:lnTo>
                        <a:lnTo>
                          <a:pt x="77" y="154"/>
                        </a:lnTo>
                        <a:lnTo>
                          <a:pt x="71" y="155"/>
                        </a:lnTo>
                        <a:lnTo>
                          <a:pt x="64" y="155"/>
                        </a:lnTo>
                        <a:lnTo>
                          <a:pt x="57" y="155"/>
                        </a:lnTo>
                        <a:lnTo>
                          <a:pt x="49" y="154"/>
                        </a:lnTo>
                        <a:lnTo>
                          <a:pt x="42" y="152"/>
                        </a:lnTo>
                        <a:lnTo>
                          <a:pt x="36" y="150"/>
                        </a:lnTo>
                        <a:lnTo>
                          <a:pt x="31" y="147"/>
                        </a:lnTo>
                        <a:lnTo>
                          <a:pt x="26" y="144"/>
                        </a:lnTo>
                        <a:lnTo>
                          <a:pt x="21" y="140"/>
                        </a:lnTo>
                        <a:lnTo>
                          <a:pt x="16" y="135"/>
                        </a:lnTo>
                        <a:lnTo>
                          <a:pt x="13" y="130"/>
                        </a:lnTo>
                        <a:lnTo>
                          <a:pt x="9" y="124"/>
                        </a:lnTo>
                        <a:lnTo>
                          <a:pt x="6" y="118"/>
                        </a:lnTo>
                        <a:lnTo>
                          <a:pt x="4" y="111"/>
                        </a:lnTo>
                        <a:lnTo>
                          <a:pt x="2" y="104"/>
                        </a:lnTo>
                        <a:lnTo>
                          <a:pt x="1" y="95"/>
                        </a:lnTo>
                        <a:lnTo>
                          <a:pt x="0" y="87"/>
                        </a:lnTo>
                        <a:lnTo>
                          <a:pt x="0" y="78"/>
                        </a:lnTo>
                        <a:lnTo>
                          <a:pt x="0" y="69"/>
                        </a:lnTo>
                        <a:lnTo>
                          <a:pt x="1" y="61"/>
                        </a:lnTo>
                        <a:lnTo>
                          <a:pt x="2" y="53"/>
                        </a:lnTo>
                        <a:lnTo>
                          <a:pt x="4" y="46"/>
                        </a:lnTo>
                        <a:lnTo>
                          <a:pt x="6" y="38"/>
                        </a:lnTo>
                        <a:lnTo>
                          <a:pt x="9" y="32"/>
                        </a:lnTo>
                        <a:lnTo>
                          <a:pt x="13" y="26"/>
                        </a:lnTo>
                        <a:lnTo>
                          <a:pt x="17" y="21"/>
                        </a:lnTo>
                        <a:lnTo>
                          <a:pt x="22" y="16"/>
                        </a:lnTo>
                        <a:lnTo>
                          <a:pt x="27" y="12"/>
                        </a:lnTo>
                        <a:lnTo>
                          <a:pt x="32" y="8"/>
                        </a:lnTo>
                        <a:lnTo>
                          <a:pt x="38" y="5"/>
                        </a:lnTo>
                        <a:lnTo>
                          <a:pt x="44" y="3"/>
                        </a:lnTo>
                        <a:lnTo>
                          <a:pt x="51" y="1"/>
                        </a:lnTo>
                        <a:lnTo>
                          <a:pt x="59" y="0"/>
                        </a:lnTo>
                        <a:lnTo>
                          <a:pt x="67" y="0"/>
                        </a:lnTo>
                        <a:lnTo>
                          <a:pt x="79" y="1"/>
                        </a:lnTo>
                        <a:lnTo>
                          <a:pt x="91" y="4"/>
                        </a:lnTo>
                        <a:lnTo>
                          <a:pt x="96" y="6"/>
                        </a:lnTo>
                        <a:lnTo>
                          <a:pt x="101" y="8"/>
                        </a:lnTo>
                        <a:lnTo>
                          <a:pt x="106" y="11"/>
                        </a:lnTo>
                        <a:lnTo>
                          <a:pt x="111" y="14"/>
                        </a:lnTo>
                        <a:lnTo>
                          <a:pt x="115" y="18"/>
                        </a:lnTo>
                        <a:lnTo>
                          <a:pt x="118" y="22"/>
                        </a:lnTo>
                        <a:lnTo>
                          <a:pt x="121" y="26"/>
                        </a:lnTo>
                        <a:lnTo>
                          <a:pt x="124" y="31"/>
                        </a:lnTo>
                        <a:lnTo>
                          <a:pt x="125" y="36"/>
                        </a:lnTo>
                        <a:lnTo>
                          <a:pt x="127" y="41"/>
                        </a:lnTo>
                        <a:lnTo>
                          <a:pt x="128" y="48"/>
                        </a:lnTo>
                        <a:lnTo>
                          <a:pt x="128" y="54"/>
                        </a:lnTo>
                        <a:lnTo>
                          <a:pt x="104" y="5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33" name="Freeform 196">
                    <a:extLst>
                      <a:ext uri="{FF2B5EF4-FFF2-40B4-BE49-F238E27FC236}">
                        <a16:creationId xmlns:a16="http://schemas.microsoft.com/office/drawing/2014/main" id="{6F3DF561-0191-BA69-7FFC-3232D39F93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23452" y="2317154"/>
                    <a:ext cx="35407" cy="41845"/>
                  </a:xfrm>
                  <a:custGeom>
                    <a:avLst/>
                    <a:gdLst>
                      <a:gd name="T0" fmla="*/ 106 w 132"/>
                      <a:gd name="T1" fmla="*/ 65 h 155"/>
                      <a:gd name="T2" fmla="*/ 103 w 132"/>
                      <a:gd name="T3" fmla="*/ 47 h 155"/>
                      <a:gd name="T4" fmla="*/ 96 w 132"/>
                      <a:gd name="T5" fmla="*/ 33 h 155"/>
                      <a:gd name="T6" fmla="*/ 83 w 132"/>
                      <a:gd name="T7" fmla="*/ 24 h 155"/>
                      <a:gd name="T8" fmla="*/ 66 w 132"/>
                      <a:gd name="T9" fmla="*/ 22 h 155"/>
                      <a:gd name="T10" fmla="*/ 50 w 132"/>
                      <a:gd name="T11" fmla="*/ 24 h 155"/>
                      <a:gd name="T12" fmla="*/ 38 w 132"/>
                      <a:gd name="T13" fmla="*/ 32 h 155"/>
                      <a:gd name="T14" fmla="*/ 30 w 132"/>
                      <a:gd name="T15" fmla="*/ 47 h 155"/>
                      <a:gd name="T16" fmla="*/ 26 w 132"/>
                      <a:gd name="T17" fmla="*/ 65 h 155"/>
                      <a:gd name="T18" fmla="*/ 129 w 132"/>
                      <a:gd name="T19" fmla="*/ 104 h 155"/>
                      <a:gd name="T20" fmla="*/ 122 w 132"/>
                      <a:gd name="T21" fmla="*/ 125 h 155"/>
                      <a:gd name="T22" fmla="*/ 116 w 132"/>
                      <a:gd name="T23" fmla="*/ 134 h 155"/>
                      <a:gd name="T24" fmla="*/ 109 w 132"/>
                      <a:gd name="T25" fmla="*/ 142 h 155"/>
                      <a:gd name="T26" fmla="*/ 100 w 132"/>
                      <a:gd name="T27" fmla="*/ 148 h 155"/>
                      <a:gd name="T28" fmla="*/ 90 w 132"/>
                      <a:gd name="T29" fmla="*/ 152 h 155"/>
                      <a:gd name="T30" fmla="*/ 65 w 132"/>
                      <a:gd name="T31" fmla="*/ 155 h 155"/>
                      <a:gd name="T32" fmla="*/ 51 w 132"/>
                      <a:gd name="T33" fmla="*/ 154 h 155"/>
                      <a:gd name="T34" fmla="*/ 38 w 132"/>
                      <a:gd name="T35" fmla="*/ 150 h 155"/>
                      <a:gd name="T36" fmla="*/ 27 w 132"/>
                      <a:gd name="T37" fmla="*/ 144 h 155"/>
                      <a:gd name="T38" fmla="*/ 17 w 132"/>
                      <a:gd name="T39" fmla="*/ 135 h 155"/>
                      <a:gd name="T40" fmla="*/ 9 w 132"/>
                      <a:gd name="T41" fmla="*/ 124 h 155"/>
                      <a:gd name="T42" fmla="*/ 4 w 132"/>
                      <a:gd name="T43" fmla="*/ 111 h 155"/>
                      <a:gd name="T44" fmla="*/ 1 w 132"/>
                      <a:gd name="T45" fmla="*/ 96 h 155"/>
                      <a:gd name="T46" fmla="*/ 0 w 132"/>
                      <a:gd name="T47" fmla="*/ 79 h 155"/>
                      <a:gd name="T48" fmla="*/ 1 w 132"/>
                      <a:gd name="T49" fmla="*/ 62 h 155"/>
                      <a:gd name="T50" fmla="*/ 4 w 132"/>
                      <a:gd name="T51" fmla="*/ 47 h 155"/>
                      <a:gd name="T52" fmla="*/ 9 w 132"/>
                      <a:gd name="T53" fmla="*/ 32 h 155"/>
                      <a:gd name="T54" fmla="*/ 17 w 132"/>
                      <a:gd name="T55" fmla="*/ 21 h 155"/>
                      <a:gd name="T56" fmla="*/ 27 w 132"/>
                      <a:gd name="T57" fmla="*/ 12 h 155"/>
                      <a:gd name="T58" fmla="*/ 38 w 132"/>
                      <a:gd name="T59" fmla="*/ 5 h 155"/>
                      <a:gd name="T60" fmla="*/ 51 w 132"/>
                      <a:gd name="T61" fmla="*/ 1 h 155"/>
                      <a:gd name="T62" fmla="*/ 65 w 132"/>
                      <a:gd name="T63" fmla="*/ 0 h 155"/>
                      <a:gd name="T64" fmla="*/ 81 w 132"/>
                      <a:gd name="T65" fmla="*/ 1 h 155"/>
                      <a:gd name="T66" fmla="*/ 94 w 132"/>
                      <a:gd name="T67" fmla="*/ 5 h 155"/>
                      <a:gd name="T68" fmla="*/ 105 w 132"/>
                      <a:gd name="T69" fmla="*/ 11 h 155"/>
                      <a:gd name="T70" fmla="*/ 114 w 132"/>
                      <a:gd name="T71" fmla="*/ 19 h 155"/>
                      <a:gd name="T72" fmla="*/ 122 w 132"/>
                      <a:gd name="T73" fmla="*/ 30 h 155"/>
                      <a:gd name="T74" fmla="*/ 127 w 132"/>
                      <a:gd name="T75" fmla="*/ 42 h 155"/>
                      <a:gd name="T76" fmla="*/ 131 w 132"/>
                      <a:gd name="T77" fmla="*/ 58 h 155"/>
                      <a:gd name="T78" fmla="*/ 132 w 132"/>
                      <a:gd name="T79" fmla="*/ 74 h 155"/>
                      <a:gd name="T80" fmla="*/ 132 w 132"/>
                      <a:gd name="T81" fmla="*/ 81 h 155"/>
                      <a:gd name="T82" fmla="*/ 132 w 132"/>
                      <a:gd name="T83" fmla="*/ 85 h 155"/>
                      <a:gd name="T84" fmla="*/ 27 w 132"/>
                      <a:gd name="T85" fmla="*/ 95 h 155"/>
                      <a:gd name="T86" fmla="*/ 33 w 132"/>
                      <a:gd name="T87" fmla="*/ 114 h 155"/>
                      <a:gd name="T88" fmla="*/ 43 w 132"/>
                      <a:gd name="T89" fmla="*/ 126 h 155"/>
                      <a:gd name="T90" fmla="*/ 58 w 132"/>
                      <a:gd name="T91" fmla="*/ 133 h 155"/>
                      <a:gd name="T92" fmla="*/ 76 w 132"/>
                      <a:gd name="T93" fmla="*/ 133 h 155"/>
                      <a:gd name="T94" fmla="*/ 88 w 132"/>
                      <a:gd name="T95" fmla="*/ 129 h 155"/>
                      <a:gd name="T96" fmla="*/ 97 w 132"/>
                      <a:gd name="T97" fmla="*/ 122 h 155"/>
                      <a:gd name="T98" fmla="*/ 103 w 132"/>
                      <a:gd name="T99" fmla="*/ 111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2" h="155">
                        <a:moveTo>
                          <a:pt x="26" y="65"/>
                        </a:moveTo>
                        <a:lnTo>
                          <a:pt x="106" y="65"/>
                        </a:lnTo>
                        <a:lnTo>
                          <a:pt x="105" y="55"/>
                        </a:lnTo>
                        <a:lnTo>
                          <a:pt x="103" y="47"/>
                        </a:lnTo>
                        <a:lnTo>
                          <a:pt x="100" y="39"/>
                        </a:lnTo>
                        <a:lnTo>
                          <a:pt x="96" y="33"/>
                        </a:lnTo>
                        <a:lnTo>
                          <a:pt x="90" y="28"/>
                        </a:lnTo>
                        <a:lnTo>
                          <a:pt x="83" y="24"/>
                        </a:lnTo>
                        <a:lnTo>
                          <a:pt x="76" y="22"/>
                        </a:lnTo>
                        <a:lnTo>
                          <a:pt x="66" y="22"/>
                        </a:lnTo>
                        <a:lnTo>
                          <a:pt x="58" y="22"/>
                        </a:lnTo>
                        <a:lnTo>
                          <a:pt x="50" y="24"/>
                        </a:lnTo>
                        <a:lnTo>
                          <a:pt x="44" y="28"/>
                        </a:lnTo>
                        <a:lnTo>
                          <a:pt x="38" y="32"/>
                        </a:lnTo>
                        <a:lnTo>
                          <a:pt x="33" y="38"/>
                        </a:lnTo>
                        <a:lnTo>
                          <a:pt x="30" y="47"/>
                        </a:lnTo>
                        <a:lnTo>
                          <a:pt x="27" y="55"/>
                        </a:lnTo>
                        <a:lnTo>
                          <a:pt x="26" y="65"/>
                        </a:lnTo>
                        <a:close/>
                        <a:moveTo>
                          <a:pt x="105" y="104"/>
                        </a:moveTo>
                        <a:lnTo>
                          <a:pt x="129" y="104"/>
                        </a:lnTo>
                        <a:lnTo>
                          <a:pt x="126" y="115"/>
                        </a:lnTo>
                        <a:lnTo>
                          <a:pt x="122" y="125"/>
                        </a:lnTo>
                        <a:lnTo>
                          <a:pt x="119" y="130"/>
                        </a:lnTo>
                        <a:lnTo>
                          <a:pt x="116" y="134"/>
                        </a:lnTo>
                        <a:lnTo>
                          <a:pt x="113" y="138"/>
                        </a:lnTo>
                        <a:lnTo>
                          <a:pt x="109" y="142"/>
                        </a:lnTo>
                        <a:lnTo>
                          <a:pt x="104" y="145"/>
                        </a:lnTo>
                        <a:lnTo>
                          <a:pt x="100" y="148"/>
                        </a:lnTo>
                        <a:lnTo>
                          <a:pt x="95" y="150"/>
                        </a:lnTo>
                        <a:lnTo>
                          <a:pt x="90" y="152"/>
                        </a:lnTo>
                        <a:lnTo>
                          <a:pt x="78" y="155"/>
                        </a:lnTo>
                        <a:lnTo>
                          <a:pt x="65" y="155"/>
                        </a:lnTo>
                        <a:lnTo>
                          <a:pt x="58" y="155"/>
                        </a:lnTo>
                        <a:lnTo>
                          <a:pt x="51" y="154"/>
                        </a:lnTo>
                        <a:lnTo>
                          <a:pt x="45" y="153"/>
                        </a:lnTo>
                        <a:lnTo>
                          <a:pt x="38" y="150"/>
                        </a:lnTo>
                        <a:lnTo>
                          <a:pt x="33" y="148"/>
                        </a:lnTo>
                        <a:lnTo>
                          <a:pt x="27" y="144"/>
                        </a:lnTo>
                        <a:lnTo>
                          <a:pt x="22" y="140"/>
                        </a:lnTo>
                        <a:lnTo>
                          <a:pt x="17" y="135"/>
                        </a:lnTo>
                        <a:lnTo>
                          <a:pt x="13" y="130"/>
                        </a:lnTo>
                        <a:lnTo>
                          <a:pt x="9" y="124"/>
                        </a:lnTo>
                        <a:lnTo>
                          <a:pt x="6" y="118"/>
                        </a:lnTo>
                        <a:lnTo>
                          <a:pt x="4" y="111"/>
                        </a:lnTo>
                        <a:lnTo>
                          <a:pt x="2" y="104"/>
                        </a:lnTo>
                        <a:lnTo>
                          <a:pt x="1" y="96"/>
                        </a:lnTo>
                        <a:lnTo>
                          <a:pt x="0" y="88"/>
                        </a:lnTo>
                        <a:lnTo>
                          <a:pt x="0" y="79"/>
                        </a:lnTo>
                        <a:lnTo>
                          <a:pt x="0" y="70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7"/>
                        </a:lnTo>
                        <a:lnTo>
                          <a:pt x="6" y="39"/>
                        </a:lnTo>
                        <a:lnTo>
                          <a:pt x="9" y="32"/>
                        </a:lnTo>
                        <a:lnTo>
                          <a:pt x="13" y="26"/>
                        </a:lnTo>
                        <a:lnTo>
                          <a:pt x="17" y="21"/>
                        </a:lnTo>
                        <a:lnTo>
                          <a:pt x="22" y="16"/>
                        </a:lnTo>
                        <a:lnTo>
                          <a:pt x="27" y="12"/>
                        </a:lnTo>
                        <a:lnTo>
                          <a:pt x="32" y="8"/>
                        </a:lnTo>
                        <a:lnTo>
                          <a:pt x="38" y="5"/>
                        </a:lnTo>
                        <a:lnTo>
                          <a:pt x="44" y="3"/>
                        </a:lnTo>
                        <a:lnTo>
                          <a:pt x="51" y="1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73" y="0"/>
                        </a:lnTo>
                        <a:lnTo>
                          <a:pt x="81" y="1"/>
                        </a:lnTo>
                        <a:lnTo>
                          <a:pt x="87" y="3"/>
                        </a:lnTo>
                        <a:lnTo>
                          <a:pt x="94" y="5"/>
                        </a:lnTo>
                        <a:lnTo>
                          <a:pt x="99" y="8"/>
                        </a:lnTo>
                        <a:lnTo>
                          <a:pt x="105" y="11"/>
                        </a:lnTo>
                        <a:lnTo>
                          <a:pt x="110" y="15"/>
                        </a:lnTo>
                        <a:lnTo>
                          <a:pt x="114" y="19"/>
                        </a:lnTo>
                        <a:lnTo>
                          <a:pt x="118" y="24"/>
                        </a:lnTo>
                        <a:lnTo>
                          <a:pt x="122" y="30"/>
                        </a:lnTo>
                        <a:lnTo>
                          <a:pt x="125" y="36"/>
                        </a:lnTo>
                        <a:lnTo>
                          <a:pt x="127" y="42"/>
                        </a:lnTo>
                        <a:lnTo>
                          <a:pt x="129" y="50"/>
                        </a:lnTo>
                        <a:lnTo>
                          <a:pt x="131" y="58"/>
                        </a:lnTo>
                        <a:lnTo>
                          <a:pt x="132" y="66"/>
                        </a:lnTo>
                        <a:lnTo>
                          <a:pt x="132" y="74"/>
                        </a:lnTo>
                        <a:lnTo>
                          <a:pt x="132" y="78"/>
                        </a:lnTo>
                        <a:lnTo>
                          <a:pt x="132" y="81"/>
                        </a:lnTo>
                        <a:lnTo>
                          <a:pt x="132" y="83"/>
                        </a:lnTo>
                        <a:lnTo>
                          <a:pt x="132" y="85"/>
                        </a:lnTo>
                        <a:lnTo>
                          <a:pt x="26" y="85"/>
                        </a:lnTo>
                        <a:lnTo>
                          <a:pt x="27" y="95"/>
                        </a:lnTo>
                        <a:lnTo>
                          <a:pt x="29" y="106"/>
                        </a:lnTo>
                        <a:lnTo>
                          <a:pt x="33" y="114"/>
                        </a:lnTo>
                        <a:lnTo>
                          <a:pt x="37" y="121"/>
                        </a:lnTo>
                        <a:lnTo>
                          <a:pt x="43" y="126"/>
                        </a:lnTo>
                        <a:lnTo>
                          <a:pt x="50" y="130"/>
                        </a:lnTo>
                        <a:lnTo>
                          <a:pt x="58" y="133"/>
                        </a:lnTo>
                        <a:lnTo>
                          <a:pt x="68" y="133"/>
                        </a:lnTo>
                        <a:lnTo>
                          <a:pt x="76" y="133"/>
                        </a:lnTo>
                        <a:lnTo>
                          <a:pt x="82" y="131"/>
                        </a:lnTo>
                        <a:lnTo>
                          <a:pt x="88" y="129"/>
                        </a:lnTo>
                        <a:lnTo>
                          <a:pt x="93" y="126"/>
                        </a:lnTo>
                        <a:lnTo>
                          <a:pt x="97" y="122"/>
                        </a:lnTo>
                        <a:lnTo>
                          <a:pt x="101" y="117"/>
                        </a:lnTo>
                        <a:lnTo>
                          <a:pt x="103" y="111"/>
                        </a:lnTo>
                        <a:lnTo>
                          <a:pt x="105" y="1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34" name="Freeform 197">
                    <a:extLst>
                      <a:ext uri="{FF2B5EF4-FFF2-40B4-BE49-F238E27FC236}">
                        <a16:creationId xmlns:a16="http://schemas.microsoft.com/office/drawing/2014/main" id="{AD0549E8-B87B-3CE9-2DA6-3EC32064A9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6906" y="2317154"/>
                    <a:ext cx="19313" cy="40236"/>
                  </a:xfrm>
                  <a:custGeom>
                    <a:avLst/>
                    <a:gdLst>
                      <a:gd name="T0" fmla="*/ 0 w 71"/>
                      <a:gd name="T1" fmla="*/ 149 h 149"/>
                      <a:gd name="T2" fmla="*/ 0 w 71"/>
                      <a:gd name="T3" fmla="*/ 3 h 149"/>
                      <a:gd name="T4" fmla="*/ 23 w 71"/>
                      <a:gd name="T5" fmla="*/ 3 h 149"/>
                      <a:gd name="T6" fmla="*/ 23 w 71"/>
                      <a:gd name="T7" fmla="*/ 29 h 149"/>
                      <a:gd name="T8" fmla="*/ 27 w 71"/>
                      <a:gd name="T9" fmla="*/ 22 h 149"/>
                      <a:gd name="T10" fmla="*/ 31 w 71"/>
                      <a:gd name="T11" fmla="*/ 16 h 149"/>
                      <a:gd name="T12" fmla="*/ 35 w 71"/>
                      <a:gd name="T13" fmla="*/ 11 h 149"/>
                      <a:gd name="T14" fmla="*/ 40 w 71"/>
                      <a:gd name="T15" fmla="*/ 7 h 149"/>
                      <a:gd name="T16" fmla="*/ 45 w 71"/>
                      <a:gd name="T17" fmla="*/ 4 h 149"/>
                      <a:gd name="T18" fmla="*/ 51 w 71"/>
                      <a:gd name="T19" fmla="*/ 2 h 149"/>
                      <a:gd name="T20" fmla="*/ 57 w 71"/>
                      <a:gd name="T21" fmla="*/ 0 h 149"/>
                      <a:gd name="T22" fmla="*/ 64 w 71"/>
                      <a:gd name="T23" fmla="*/ 0 h 149"/>
                      <a:gd name="T24" fmla="*/ 67 w 71"/>
                      <a:gd name="T25" fmla="*/ 0 h 149"/>
                      <a:gd name="T26" fmla="*/ 68 w 71"/>
                      <a:gd name="T27" fmla="*/ 0 h 149"/>
                      <a:gd name="T28" fmla="*/ 69 w 71"/>
                      <a:gd name="T29" fmla="*/ 0 h 149"/>
                      <a:gd name="T30" fmla="*/ 71 w 71"/>
                      <a:gd name="T31" fmla="*/ 0 h 149"/>
                      <a:gd name="T32" fmla="*/ 71 w 71"/>
                      <a:gd name="T33" fmla="*/ 26 h 149"/>
                      <a:gd name="T34" fmla="*/ 70 w 71"/>
                      <a:gd name="T35" fmla="*/ 25 h 149"/>
                      <a:gd name="T36" fmla="*/ 68 w 71"/>
                      <a:gd name="T37" fmla="*/ 25 h 149"/>
                      <a:gd name="T38" fmla="*/ 67 w 71"/>
                      <a:gd name="T39" fmla="*/ 25 h 149"/>
                      <a:gd name="T40" fmla="*/ 65 w 71"/>
                      <a:gd name="T41" fmla="*/ 25 h 149"/>
                      <a:gd name="T42" fmla="*/ 56 w 71"/>
                      <a:gd name="T43" fmla="*/ 26 h 149"/>
                      <a:gd name="T44" fmla="*/ 48 w 71"/>
                      <a:gd name="T45" fmla="*/ 28 h 149"/>
                      <a:gd name="T46" fmla="*/ 41 w 71"/>
                      <a:gd name="T47" fmla="*/ 31 h 149"/>
                      <a:gd name="T48" fmla="*/ 35 w 71"/>
                      <a:gd name="T49" fmla="*/ 36 h 149"/>
                      <a:gd name="T50" fmla="*/ 31 w 71"/>
                      <a:gd name="T51" fmla="*/ 42 h 149"/>
                      <a:gd name="T52" fmla="*/ 28 w 71"/>
                      <a:gd name="T53" fmla="*/ 50 h 149"/>
                      <a:gd name="T54" fmla="*/ 25 w 71"/>
                      <a:gd name="T55" fmla="*/ 58 h 149"/>
                      <a:gd name="T56" fmla="*/ 24 w 71"/>
                      <a:gd name="T57" fmla="*/ 68 h 149"/>
                      <a:gd name="T58" fmla="*/ 24 w 71"/>
                      <a:gd name="T59" fmla="*/ 149 h 149"/>
                      <a:gd name="T60" fmla="*/ 0 w 71"/>
                      <a:gd name="T61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1" h="149">
                        <a:moveTo>
                          <a:pt x="0" y="149"/>
                        </a:moveTo>
                        <a:lnTo>
                          <a:pt x="0" y="3"/>
                        </a:lnTo>
                        <a:lnTo>
                          <a:pt x="23" y="3"/>
                        </a:lnTo>
                        <a:lnTo>
                          <a:pt x="23" y="29"/>
                        </a:lnTo>
                        <a:lnTo>
                          <a:pt x="27" y="22"/>
                        </a:lnTo>
                        <a:lnTo>
                          <a:pt x="31" y="16"/>
                        </a:lnTo>
                        <a:lnTo>
                          <a:pt x="35" y="11"/>
                        </a:lnTo>
                        <a:lnTo>
                          <a:pt x="40" y="7"/>
                        </a:lnTo>
                        <a:lnTo>
                          <a:pt x="45" y="4"/>
                        </a:lnTo>
                        <a:lnTo>
                          <a:pt x="51" y="2"/>
                        </a:lnTo>
                        <a:lnTo>
                          <a:pt x="57" y="0"/>
                        </a:lnTo>
                        <a:lnTo>
                          <a:pt x="64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1" y="0"/>
                        </a:lnTo>
                        <a:lnTo>
                          <a:pt x="71" y="26"/>
                        </a:lnTo>
                        <a:lnTo>
                          <a:pt x="70" y="25"/>
                        </a:lnTo>
                        <a:lnTo>
                          <a:pt x="68" y="25"/>
                        </a:lnTo>
                        <a:lnTo>
                          <a:pt x="67" y="25"/>
                        </a:lnTo>
                        <a:lnTo>
                          <a:pt x="65" y="25"/>
                        </a:lnTo>
                        <a:lnTo>
                          <a:pt x="56" y="26"/>
                        </a:lnTo>
                        <a:lnTo>
                          <a:pt x="48" y="28"/>
                        </a:lnTo>
                        <a:lnTo>
                          <a:pt x="41" y="31"/>
                        </a:lnTo>
                        <a:lnTo>
                          <a:pt x="35" y="36"/>
                        </a:lnTo>
                        <a:lnTo>
                          <a:pt x="31" y="42"/>
                        </a:lnTo>
                        <a:lnTo>
                          <a:pt x="28" y="50"/>
                        </a:lnTo>
                        <a:lnTo>
                          <a:pt x="25" y="58"/>
                        </a:lnTo>
                        <a:lnTo>
                          <a:pt x="24" y="68"/>
                        </a:lnTo>
                        <a:lnTo>
                          <a:pt x="24" y="149"/>
                        </a:lnTo>
                        <a:lnTo>
                          <a:pt x="0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35" name="Freeform 198">
                    <a:extLst>
                      <a:ext uri="{FF2B5EF4-FFF2-40B4-BE49-F238E27FC236}">
                        <a16:creationId xmlns:a16="http://schemas.microsoft.com/office/drawing/2014/main" id="{AB67348D-A8E9-4554-A51A-241E0A1E8B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91048" y="2317154"/>
                    <a:ext cx="19313" cy="40236"/>
                  </a:xfrm>
                  <a:custGeom>
                    <a:avLst/>
                    <a:gdLst>
                      <a:gd name="T0" fmla="*/ 0 w 71"/>
                      <a:gd name="T1" fmla="*/ 149 h 149"/>
                      <a:gd name="T2" fmla="*/ 0 w 71"/>
                      <a:gd name="T3" fmla="*/ 3 h 149"/>
                      <a:gd name="T4" fmla="*/ 24 w 71"/>
                      <a:gd name="T5" fmla="*/ 3 h 149"/>
                      <a:gd name="T6" fmla="*/ 24 w 71"/>
                      <a:gd name="T7" fmla="*/ 29 h 149"/>
                      <a:gd name="T8" fmla="*/ 27 w 71"/>
                      <a:gd name="T9" fmla="*/ 22 h 149"/>
                      <a:gd name="T10" fmla="*/ 31 w 71"/>
                      <a:gd name="T11" fmla="*/ 16 h 149"/>
                      <a:gd name="T12" fmla="*/ 35 w 71"/>
                      <a:gd name="T13" fmla="*/ 11 h 149"/>
                      <a:gd name="T14" fmla="*/ 39 w 71"/>
                      <a:gd name="T15" fmla="*/ 7 h 149"/>
                      <a:gd name="T16" fmla="*/ 45 w 71"/>
                      <a:gd name="T17" fmla="*/ 4 h 149"/>
                      <a:gd name="T18" fmla="*/ 51 w 71"/>
                      <a:gd name="T19" fmla="*/ 2 h 149"/>
                      <a:gd name="T20" fmla="*/ 58 w 71"/>
                      <a:gd name="T21" fmla="*/ 0 h 149"/>
                      <a:gd name="T22" fmla="*/ 65 w 71"/>
                      <a:gd name="T23" fmla="*/ 0 h 149"/>
                      <a:gd name="T24" fmla="*/ 67 w 71"/>
                      <a:gd name="T25" fmla="*/ 0 h 149"/>
                      <a:gd name="T26" fmla="*/ 69 w 71"/>
                      <a:gd name="T27" fmla="*/ 0 h 149"/>
                      <a:gd name="T28" fmla="*/ 70 w 71"/>
                      <a:gd name="T29" fmla="*/ 0 h 149"/>
                      <a:gd name="T30" fmla="*/ 71 w 71"/>
                      <a:gd name="T31" fmla="*/ 0 h 149"/>
                      <a:gd name="T32" fmla="*/ 71 w 71"/>
                      <a:gd name="T33" fmla="*/ 26 h 149"/>
                      <a:gd name="T34" fmla="*/ 70 w 71"/>
                      <a:gd name="T35" fmla="*/ 25 h 149"/>
                      <a:gd name="T36" fmla="*/ 69 w 71"/>
                      <a:gd name="T37" fmla="*/ 25 h 149"/>
                      <a:gd name="T38" fmla="*/ 67 w 71"/>
                      <a:gd name="T39" fmla="*/ 25 h 149"/>
                      <a:gd name="T40" fmla="*/ 65 w 71"/>
                      <a:gd name="T41" fmla="*/ 25 h 149"/>
                      <a:gd name="T42" fmla="*/ 56 w 71"/>
                      <a:gd name="T43" fmla="*/ 26 h 149"/>
                      <a:gd name="T44" fmla="*/ 48 w 71"/>
                      <a:gd name="T45" fmla="*/ 28 h 149"/>
                      <a:gd name="T46" fmla="*/ 40 w 71"/>
                      <a:gd name="T47" fmla="*/ 31 h 149"/>
                      <a:gd name="T48" fmla="*/ 35 w 71"/>
                      <a:gd name="T49" fmla="*/ 36 h 149"/>
                      <a:gd name="T50" fmla="*/ 30 w 71"/>
                      <a:gd name="T51" fmla="*/ 42 h 149"/>
                      <a:gd name="T52" fmla="*/ 27 w 71"/>
                      <a:gd name="T53" fmla="*/ 50 h 149"/>
                      <a:gd name="T54" fmla="*/ 25 w 71"/>
                      <a:gd name="T55" fmla="*/ 58 h 149"/>
                      <a:gd name="T56" fmla="*/ 25 w 71"/>
                      <a:gd name="T57" fmla="*/ 68 h 149"/>
                      <a:gd name="T58" fmla="*/ 25 w 71"/>
                      <a:gd name="T59" fmla="*/ 149 h 149"/>
                      <a:gd name="T60" fmla="*/ 0 w 71"/>
                      <a:gd name="T61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1" h="149">
                        <a:moveTo>
                          <a:pt x="0" y="149"/>
                        </a:moveTo>
                        <a:lnTo>
                          <a:pt x="0" y="3"/>
                        </a:lnTo>
                        <a:lnTo>
                          <a:pt x="24" y="3"/>
                        </a:lnTo>
                        <a:lnTo>
                          <a:pt x="24" y="29"/>
                        </a:lnTo>
                        <a:lnTo>
                          <a:pt x="27" y="22"/>
                        </a:lnTo>
                        <a:lnTo>
                          <a:pt x="31" y="16"/>
                        </a:lnTo>
                        <a:lnTo>
                          <a:pt x="35" y="11"/>
                        </a:lnTo>
                        <a:lnTo>
                          <a:pt x="39" y="7"/>
                        </a:lnTo>
                        <a:lnTo>
                          <a:pt x="45" y="4"/>
                        </a:lnTo>
                        <a:lnTo>
                          <a:pt x="51" y="2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67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1" y="26"/>
                        </a:lnTo>
                        <a:lnTo>
                          <a:pt x="70" y="25"/>
                        </a:lnTo>
                        <a:lnTo>
                          <a:pt x="69" y="25"/>
                        </a:lnTo>
                        <a:lnTo>
                          <a:pt x="67" y="25"/>
                        </a:lnTo>
                        <a:lnTo>
                          <a:pt x="65" y="25"/>
                        </a:lnTo>
                        <a:lnTo>
                          <a:pt x="56" y="26"/>
                        </a:lnTo>
                        <a:lnTo>
                          <a:pt x="48" y="28"/>
                        </a:lnTo>
                        <a:lnTo>
                          <a:pt x="40" y="31"/>
                        </a:lnTo>
                        <a:lnTo>
                          <a:pt x="35" y="36"/>
                        </a:lnTo>
                        <a:lnTo>
                          <a:pt x="30" y="42"/>
                        </a:lnTo>
                        <a:lnTo>
                          <a:pt x="27" y="50"/>
                        </a:lnTo>
                        <a:lnTo>
                          <a:pt x="25" y="58"/>
                        </a:lnTo>
                        <a:lnTo>
                          <a:pt x="25" y="68"/>
                        </a:lnTo>
                        <a:lnTo>
                          <a:pt x="25" y="149"/>
                        </a:lnTo>
                        <a:lnTo>
                          <a:pt x="0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36" name="Freeform 199">
                    <a:extLst>
                      <a:ext uri="{FF2B5EF4-FFF2-40B4-BE49-F238E27FC236}">
                        <a16:creationId xmlns:a16="http://schemas.microsoft.com/office/drawing/2014/main" id="{708B2B0C-D843-ACEB-6E28-DAC4E8D82B8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813580" y="2317154"/>
                    <a:ext cx="37016" cy="41845"/>
                  </a:xfrm>
                  <a:custGeom>
                    <a:avLst/>
                    <a:gdLst>
                      <a:gd name="T0" fmla="*/ 88 w 139"/>
                      <a:gd name="T1" fmla="*/ 142 h 155"/>
                      <a:gd name="T2" fmla="*/ 68 w 139"/>
                      <a:gd name="T3" fmla="*/ 152 h 155"/>
                      <a:gd name="T4" fmla="*/ 48 w 139"/>
                      <a:gd name="T5" fmla="*/ 155 h 155"/>
                      <a:gd name="T6" fmla="*/ 20 w 139"/>
                      <a:gd name="T7" fmla="*/ 149 h 155"/>
                      <a:gd name="T8" fmla="*/ 3 w 139"/>
                      <a:gd name="T9" fmla="*/ 130 h 155"/>
                      <a:gd name="T10" fmla="*/ 1 w 139"/>
                      <a:gd name="T11" fmla="*/ 102 h 155"/>
                      <a:gd name="T12" fmla="*/ 12 w 139"/>
                      <a:gd name="T13" fmla="*/ 80 h 155"/>
                      <a:gd name="T14" fmla="*/ 38 w 139"/>
                      <a:gd name="T15" fmla="*/ 68 h 155"/>
                      <a:gd name="T16" fmla="*/ 67 w 139"/>
                      <a:gd name="T17" fmla="*/ 64 h 155"/>
                      <a:gd name="T18" fmla="*/ 94 w 139"/>
                      <a:gd name="T19" fmla="*/ 58 h 155"/>
                      <a:gd name="T20" fmla="*/ 98 w 139"/>
                      <a:gd name="T21" fmla="*/ 44 h 155"/>
                      <a:gd name="T22" fmla="*/ 93 w 139"/>
                      <a:gd name="T23" fmla="*/ 30 h 155"/>
                      <a:gd name="T24" fmla="*/ 79 w 139"/>
                      <a:gd name="T25" fmla="*/ 23 h 155"/>
                      <a:gd name="T26" fmla="*/ 56 w 139"/>
                      <a:gd name="T27" fmla="*/ 22 h 155"/>
                      <a:gd name="T28" fmla="*/ 39 w 139"/>
                      <a:gd name="T29" fmla="*/ 28 h 155"/>
                      <a:gd name="T30" fmla="*/ 31 w 139"/>
                      <a:gd name="T31" fmla="*/ 42 h 155"/>
                      <a:gd name="T32" fmla="*/ 6 w 139"/>
                      <a:gd name="T33" fmla="*/ 48 h 155"/>
                      <a:gd name="T34" fmla="*/ 9 w 139"/>
                      <a:gd name="T35" fmla="*/ 32 h 155"/>
                      <a:gd name="T36" fmla="*/ 15 w 139"/>
                      <a:gd name="T37" fmla="*/ 20 h 155"/>
                      <a:gd name="T38" fmla="*/ 27 w 139"/>
                      <a:gd name="T39" fmla="*/ 10 h 155"/>
                      <a:gd name="T40" fmla="*/ 41 w 139"/>
                      <a:gd name="T41" fmla="*/ 3 h 155"/>
                      <a:gd name="T42" fmla="*/ 79 w 139"/>
                      <a:gd name="T43" fmla="*/ 1 h 155"/>
                      <a:gd name="T44" fmla="*/ 101 w 139"/>
                      <a:gd name="T45" fmla="*/ 6 h 155"/>
                      <a:gd name="T46" fmla="*/ 112 w 139"/>
                      <a:gd name="T47" fmla="*/ 14 h 155"/>
                      <a:gd name="T48" fmla="*/ 119 w 139"/>
                      <a:gd name="T49" fmla="*/ 25 h 155"/>
                      <a:gd name="T50" fmla="*/ 122 w 139"/>
                      <a:gd name="T51" fmla="*/ 119 h 155"/>
                      <a:gd name="T52" fmla="*/ 127 w 139"/>
                      <a:gd name="T53" fmla="*/ 133 h 155"/>
                      <a:gd name="T54" fmla="*/ 135 w 139"/>
                      <a:gd name="T55" fmla="*/ 133 h 155"/>
                      <a:gd name="T56" fmla="*/ 139 w 139"/>
                      <a:gd name="T57" fmla="*/ 151 h 155"/>
                      <a:gd name="T58" fmla="*/ 127 w 139"/>
                      <a:gd name="T59" fmla="*/ 153 h 155"/>
                      <a:gd name="T60" fmla="*/ 113 w 139"/>
                      <a:gd name="T61" fmla="*/ 152 h 155"/>
                      <a:gd name="T62" fmla="*/ 103 w 139"/>
                      <a:gd name="T63" fmla="*/ 145 h 155"/>
                      <a:gd name="T64" fmla="*/ 100 w 139"/>
                      <a:gd name="T65" fmla="*/ 132 h 155"/>
                      <a:gd name="T66" fmla="*/ 92 w 139"/>
                      <a:gd name="T67" fmla="*/ 79 h 155"/>
                      <a:gd name="T68" fmla="*/ 63 w 139"/>
                      <a:gd name="T69" fmla="*/ 85 h 155"/>
                      <a:gd name="T70" fmla="*/ 45 w 139"/>
                      <a:gd name="T71" fmla="*/ 88 h 155"/>
                      <a:gd name="T72" fmla="*/ 32 w 139"/>
                      <a:gd name="T73" fmla="*/ 94 h 155"/>
                      <a:gd name="T74" fmla="*/ 26 w 139"/>
                      <a:gd name="T75" fmla="*/ 107 h 155"/>
                      <a:gd name="T76" fmla="*/ 28 w 139"/>
                      <a:gd name="T77" fmla="*/ 121 h 155"/>
                      <a:gd name="T78" fmla="*/ 36 w 139"/>
                      <a:gd name="T79" fmla="*/ 131 h 155"/>
                      <a:gd name="T80" fmla="*/ 52 w 139"/>
                      <a:gd name="T81" fmla="*/ 134 h 155"/>
                      <a:gd name="T82" fmla="*/ 78 w 139"/>
                      <a:gd name="T83" fmla="*/ 128 h 155"/>
                      <a:gd name="T84" fmla="*/ 94 w 139"/>
                      <a:gd name="T85" fmla="*/ 113 h 155"/>
                      <a:gd name="T86" fmla="*/ 97 w 139"/>
                      <a:gd name="T87" fmla="*/ 76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9" h="155">
                        <a:moveTo>
                          <a:pt x="100" y="131"/>
                        </a:moveTo>
                        <a:lnTo>
                          <a:pt x="94" y="137"/>
                        </a:lnTo>
                        <a:lnTo>
                          <a:pt x="88" y="142"/>
                        </a:lnTo>
                        <a:lnTo>
                          <a:pt x="82" y="146"/>
                        </a:lnTo>
                        <a:lnTo>
                          <a:pt x="76" y="149"/>
                        </a:lnTo>
                        <a:lnTo>
                          <a:pt x="68" y="152"/>
                        </a:lnTo>
                        <a:lnTo>
                          <a:pt x="62" y="154"/>
                        </a:lnTo>
                        <a:lnTo>
                          <a:pt x="55" y="155"/>
                        </a:lnTo>
                        <a:lnTo>
                          <a:pt x="48" y="155"/>
                        </a:lnTo>
                        <a:lnTo>
                          <a:pt x="37" y="154"/>
                        </a:lnTo>
                        <a:lnTo>
                          <a:pt x="28" y="152"/>
                        </a:lnTo>
                        <a:lnTo>
                          <a:pt x="20" y="149"/>
                        </a:lnTo>
                        <a:lnTo>
                          <a:pt x="12" y="144"/>
                        </a:lnTo>
                        <a:lnTo>
                          <a:pt x="7" y="137"/>
                        </a:lnTo>
                        <a:lnTo>
                          <a:pt x="3" y="130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2"/>
                        </a:lnTo>
                        <a:lnTo>
                          <a:pt x="3" y="93"/>
                        </a:lnTo>
                        <a:lnTo>
                          <a:pt x="7" y="86"/>
                        </a:lnTo>
                        <a:lnTo>
                          <a:pt x="12" y="80"/>
                        </a:lnTo>
                        <a:lnTo>
                          <a:pt x="20" y="75"/>
                        </a:lnTo>
                        <a:lnTo>
                          <a:pt x="28" y="71"/>
                        </a:lnTo>
                        <a:lnTo>
                          <a:pt x="38" y="68"/>
                        </a:lnTo>
                        <a:lnTo>
                          <a:pt x="50" y="66"/>
                        </a:lnTo>
                        <a:lnTo>
                          <a:pt x="58" y="65"/>
                        </a:lnTo>
                        <a:lnTo>
                          <a:pt x="67" y="64"/>
                        </a:lnTo>
                        <a:lnTo>
                          <a:pt x="83" y="62"/>
                        </a:lnTo>
                        <a:lnTo>
                          <a:pt x="91" y="60"/>
                        </a:lnTo>
                        <a:lnTo>
                          <a:pt x="94" y="58"/>
                        </a:lnTo>
                        <a:lnTo>
                          <a:pt x="96" y="56"/>
                        </a:lnTo>
                        <a:lnTo>
                          <a:pt x="97" y="52"/>
                        </a:lnTo>
                        <a:lnTo>
                          <a:pt x="98" y="44"/>
                        </a:lnTo>
                        <a:lnTo>
                          <a:pt x="97" y="38"/>
                        </a:lnTo>
                        <a:lnTo>
                          <a:pt x="96" y="34"/>
                        </a:lnTo>
                        <a:lnTo>
                          <a:pt x="93" y="30"/>
                        </a:lnTo>
                        <a:lnTo>
                          <a:pt x="90" y="27"/>
                        </a:lnTo>
                        <a:lnTo>
                          <a:pt x="85" y="25"/>
                        </a:lnTo>
                        <a:lnTo>
                          <a:pt x="79" y="23"/>
                        </a:lnTo>
                        <a:lnTo>
                          <a:pt x="72" y="22"/>
                        </a:lnTo>
                        <a:lnTo>
                          <a:pt x="64" y="22"/>
                        </a:lnTo>
                        <a:lnTo>
                          <a:pt x="56" y="22"/>
                        </a:lnTo>
                        <a:lnTo>
                          <a:pt x="49" y="23"/>
                        </a:lnTo>
                        <a:lnTo>
                          <a:pt x="44" y="25"/>
                        </a:lnTo>
                        <a:lnTo>
                          <a:pt x="39" y="28"/>
                        </a:lnTo>
                        <a:lnTo>
                          <a:pt x="35" y="32"/>
                        </a:lnTo>
                        <a:lnTo>
                          <a:pt x="32" y="37"/>
                        </a:lnTo>
                        <a:lnTo>
                          <a:pt x="31" y="42"/>
                        </a:lnTo>
                        <a:lnTo>
                          <a:pt x="30" y="49"/>
                        </a:lnTo>
                        <a:lnTo>
                          <a:pt x="6" y="49"/>
                        </a:lnTo>
                        <a:lnTo>
                          <a:pt x="6" y="48"/>
                        </a:lnTo>
                        <a:lnTo>
                          <a:pt x="7" y="42"/>
                        </a:lnTo>
                        <a:lnTo>
                          <a:pt x="7" y="37"/>
                        </a:lnTo>
                        <a:lnTo>
                          <a:pt x="9" y="32"/>
                        </a:lnTo>
                        <a:lnTo>
                          <a:pt x="10" y="28"/>
                        </a:lnTo>
                        <a:lnTo>
                          <a:pt x="12" y="24"/>
                        </a:lnTo>
                        <a:lnTo>
                          <a:pt x="15" y="20"/>
                        </a:lnTo>
                        <a:lnTo>
                          <a:pt x="19" y="16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31" y="7"/>
                        </a:lnTo>
                        <a:lnTo>
                          <a:pt x="36" y="5"/>
                        </a:lnTo>
                        <a:lnTo>
                          <a:pt x="41" y="3"/>
                        </a:lnTo>
                        <a:lnTo>
                          <a:pt x="52" y="1"/>
                        </a:lnTo>
                        <a:lnTo>
                          <a:pt x="65" y="0"/>
                        </a:lnTo>
                        <a:lnTo>
                          <a:pt x="79" y="1"/>
                        </a:lnTo>
                        <a:lnTo>
                          <a:pt x="91" y="3"/>
                        </a:lnTo>
                        <a:lnTo>
                          <a:pt x="96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4" y="17"/>
                        </a:lnTo>
                        <a:lnTo>
                          <a:pt x="117" y="21"/>
                        </a:lnTo>
                        <a:lnTo>
                          <a:pt x="119" y="25"/>
                        </a:lnTo>
                        <a:lnTo>
                          <a:pt x="121" y="34"/>
                        </a:lnTo>
                        <a:lnTo>
                          <a:pt x="122" y="46"/>
                        </a:lnTo>
                        <a:lnTo>
                          <a:pt x="122" y="119"/>
                        </a:lnTo>
                        <a:lnTo>
                          <a:pt x="123" y="126"/>
                        </a:lnTo>
                        <a:lnTo>
                          <a:pt x="124" y="131"/>
                        </a:lnTo>
                        <a:lnTo>
                          <a:pt x="127" y="133"/>
                        </a:lnTo>
                        <a:lnTo>
                          <a:pt x="132" y="133"/>
                        </a:lnTo>
                        <a:lnTo>
                          <a:pt x="134" y="133"/>
                        </a:lnTo>
                        <a:lnTo>
                          <a:pt x="135" y="133"/>
                        </a:lnTo>
                        <a:lnTo>
                          <a:pt x="137" y="133"/>
                        </a:lnTo>
                        <a:lnTo>
                          <a:pt x="139" y="133"/>
                        </a:lnTo>
                        <a:lnTo>
                          <a:pt x="139" y="151"/>
                        </a:lnTo>
                        <a:lnTo>
                          <a:pt x="135" y="152"/>
                        </a:lnTo>
                        <a:lnTo>
                          <a:pt x="131" y="153"/>
                        </a:lnTo>
                        <a:lnTo>
                          <a:pt x="127" y="153"/>
                        </a:lnTo>
                        <a:lnTo>
                          <a:pt x="124" y="153"/>
                        </a:lnTo>
                        <a:lnTo>
                          <a:pt x="118" y="153"/>
                        </a:lnTo>
                        <a:lnTo>
                          <a:pt x="113" y="152"/>
                        </a:lnTo>
                        <a:lnTo>
                          <a:pt x="109" y="151"/>
                        </a:lnTo>
                        <a:lnTo>
                          <a:pt x="106" y="148"/>
                        </a:lnTo>
                        <a:lnTo>
                          <a:pt x="103" y="145"/>
                        </a:lnTo>
                        <a:lnTo>
                          <a:pt x="101" y="142"/>
                        </a:lnTo>
                        <a:lnTo>
                          <a:pt x="100" y="137"/>
                        </a:lnTo>
                        <a:lnTo>
                          <a:pt x="100" y="132"/>
                        </a:lnTo>
                        <a:lnTo>
                          <a:pt x="100" y="131"/>
                        </a:lnTo>
                        <a:close/>
                        <a:moveTo>
                          <a:pt x="97" y="76"/>
                        </a:moveTo>
                        <a:lnTo>
                          <a:pt x="92" y="79"/>
                        </a:lnTo>
                        <a:lnTo>
                          <a:pt x="84" y="81"/>
                        </a:lnTo>
                        <a:lnTo>
                          <a:pt x="75" y="83"/>
                        </a:lnTo>
                        <a:lnTo>
                          <a:pt x="63" y="85"/>
                        </a:lnTo>
                        <a:lnTo>
                          <a:pt x="56" y="86"/>
                        </a:lnTo>
                        <a:lnTo>
                          <a:pt x="51" y="86"/>
                        </a:lnTo>
                        <a:lnTo>
                          <a:pt x="45" y="88"/>
                        </a:lnTo>
                        <a:lnTo>
                          <a:pt x="39" y="89"/>
                        </a:lnTo>
                        <a:lnTo>
                          <a:pt x="35" y="92"/>
                        </a:lnTo>
                        <a:lnTo>
                          <a:pt x="32" y="94"/>
                        </a:lnTo>
                        <a:lnTo>
                          <a:pt x="29" y="97"/>
                        </a:lnTo>
                        <a:lnTo>
                          <a:pt x="27" y="101"/>
                        </a:lnTo>
                        <a:lnTo>
                          <a:pt x="26" y="107"/>
                        </a:lnTo>
                        <a:lnTo>
                          <a:pt x="26" y="112"/>
                        </a:lnTo>
                        <a:lnTo>
                          <a:pt x="26" y="117"/>
                        </a:lnTo>
                        <a:lnTo>
                          <a:pt x="28" y="121"/>
                        </a:lnTo>
                        <a:lnTo>
                          <a:pt x="30" y="125"/>
                        </a:lnTo>
                        <a:lnTo>
                          <a:pt x="33" y="128"/>
                        </a:lnTo>
                        <a:lnTo>
                          <a:pt x="36" y="131"/>
                        </a:lnTo>
                        <a:lnTo>
                          <a:pt x="41" y="132"/>
                        </a:lnTo>
                        <a:lnTo>
                          <a:pt x="46" y="134"/>
                        </a:lnTo>
                        <a:lnTo>
                          <a:pt x="52" y="134"/>
                        </a:lnTo>
                        <a:lnTo>
                          <a:pt x="61" y="133"/>
                        </a:lnTo>
                        <a:lnTo>
                          <a:pt x="70" y="131"/>
                        </a:lnTo>
                        <a:lnTo>
                          <a:pt x="78" y="128"/>
                        </a:lnTo>
                        <a:lnTo>
                          <a:pt x="85" y="124"/>
                        </a:lnTo>
                        <a:lnTo>
                          <a:pt x="90" y="119"/>
                        </a:lnTo>
                        <a:lnTo>
                          <a:pt x="94" y="113"/>
                        </a:lnTo>
                        <a:lnTo>
                          <a:pt x="97" y="106"/>
                        </a:lnTo>
                        <a:lnTo>
                          <a:pt x="97" y="98"/>
                        </a:lnTo>
                        <a:lnTo>
                          <a:pt x="9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56" name="Grupo 755">
                <a:extLst>
                  <a:ext uri="{FF2B5EF4-FFF2-40B4-BE49-F238E27FC236}">
                    <a16:creationId xmlns:a16="http://schemas.microsoft.com/office/drawing/2014/main" id="{694A1801-7907-C822-F6FA-3B279F72EA84}"/>
                  </a:ext>
                </a:extLst>
              </p:cNvPr>
              <p:cNvGrpSpPr/>
              <p:nvPr/>
            </p:nvGrpSpPr>
            <p:grpSpPr>
              <a:xfrm>
                <a:off x="4604710" y="2962084"/>
                <a:ext cx="342506" cy="184371"/>
                <a:chOff x="3559997" y="2809998"/>
                <a:chExt cx="342506" cy="184371"/>
              </a:xfrm>
            </p:grpSpPr>
            <p:sp>
              <p:nvSpPr>
                <p:cNvPr id="740" name="Rectángulo 739">
                  <a:extLst>
                    <a:ext uri="{FF2B5EF4-FFF2-40B4-BE49-F238E27FC236}">
                      <a16:creationId xmlns:a16="http://schemas.microsoft.com/office/drawing/2014/main" id="{88A581C5-E570-3A90-73B1-ABAB1217B15D}"/>
                    </a:ext>
                  </a:extLst>
                </p:cNvPr>
                <p:cNvSpPr/>
                <p:nvPr/>
              </p:nvSpPr>
              <p:spPr>
                <a:xfrm>
                  <a:off x="3559997" y="2809998"/>
                  <a:ext cx="342506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741" name="Grupo 740">
                  <a:extLst>
                    <a:ext uri="{FF2B5EF4-FFF2-40B4-BE49-F238E27FC236}">
                      <a16:creationId xmlns:a16="http://schemas.microsoft.com/office/drawing/2014/main" id="{5A69FE1B-8595-E4F8-9E34-676937C0793B}"/>
                    </a:ext>
                  </a:extLst>
                </p:cNvPr>
                <p:cNvGrpSpPr/>
                <p:nvPr/>
              </p:nvGrpSpPr>
              <p:grpSpPr>
                <a:xfrm>
                  <a:off x="3573518" y="2835227"/>
                  <a:ext cx="286478" cy="131973"/>
                  <a:chOff x="4564118" y="2940002"/>
                  <a:chExt cx="286478" cy="131973"/>
                </a:xfrm>
                <a:solidFill>
                  <a:schemeClr val="bg1"/>
                </a:solidFill>
              </p:grpSpPr>
              <p:sp>
                <p:nvSpPr>
                  <p:cNvPr id="742" name="Freeform 200">
                    <a:extLst>
                      <a:ext uri="{FF2B5EF4-FFF2-40B4-BE49-F238E27FC236}">
                        <a16:creationId xmlns:a16="http://schemas.microsoft.com/office/drawing/2014/main" id="{89C3F568-FBA9-096A-55EA-5816EFBD1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4118" y="2940002"/>
                    <a:ext cx="41845" cy="56330"/>
                  </a:xfrm>
                  <a:custGeom>
                    <a:avLst/>
                    <a:gdLst>
                      <a:gd name="T0" fmla="*/ 27 w 156"/>
                      <a:gd name="T1" fmla="*/ 150 h 211"/>
                      <a:gd name="T2" fmla="*/ 34 w 156"/>
                      <a:gd name="T3" fmla="*/ 168 h 211"/>
                      <a:gd name="T4" fmla="*/ 49 w 156"/>
                      <a:gd name="T5" fmla="*/ 180 h 211"/>
                      <a:gd name="T6" fmla="*/ 79 w 156"/>
                      <a:gd name="T7" fmla="*/ 188 h 211"/>
                      <a:gd name="T8" fmla="*/ 109 w 156"/>
                      <a:gd name="T9" fmla="*/ 182 h 211"/>
                      <a:gd name="T10" fmla="*/ 126 w 156"/>
                      <a:gd name="T11" fmla="*/ 166 h 211"/>
                      <a:gd name="T12" fmla="*/ 128 w 156"/>
                      <a:gd name="T13" fmla="*/ 145 h 211"/>
                      <a:gd name="T14" fmla="*/ 117 w 156"/>
                      <a:gd name="T15" fmla="*/ 130 h 211"/>
                      <a:gd name="T16" fmla="*/ 90 w 156"/>
                      <a:gd name="T17" fmla="*/ 119 h 211"/>
                      <a:gd name="T18" fmla="*/ 74 w 156"/>
                      <a:gd name="T19" fmla="*/ 115 h 211"/>
                      <a:gd name="T20" fmla="*/ 28 w 156"/>
                      <a:gd name="T21" fmla="*/ 98 h 211"/>
                      <a:gd name="T22" fmla="*/ 14 w 156"/>
                      <a:gd name="T23" fmla="*/ 86 h 211"/>
                      <a:gd name="T24" fmla="*/ 7 w 156"/>
                      <a:gd name="T25" fmla="*/ 69 h 211"/>
                      <a:gd name="T26" fmla="*/ 8 w 156"/>
                      <a:gd name="T27" fmla="*/ 47 h 211"/>
                      <a:gd name="T28" fmla="*/ 14 w 156"/>
                      <a:gd name="T29" fmla="*/ 29 h 211"/>
                      <a:gd name="T30" fmla="*/ 26 w 156"/>
                      <a:gd name="T31" fmla="*/ 16 h 211"/>
                      <a:gd name="T32" fmla="*/ 42 w 156"/>
                      <a:gd name="T33" fmla="*/ 6 h 211"/>
                      <a:gd name="T34" fmla="*/ 63 w 156"/>
                      <a:gd name="T35" fmla="*/ 1 h 211"/>
                      <a:gd name="T36" fmla="*/ 86 w 156"/>
                      <a:gd name="T37" fmla="*/ 0 h 211"/>
                      <a:gd name="T38" fmla="*/ 109 w 156"/>
                      <a:gd name="T39" fmla="*/ 4 h 211"/>
                      <a:gd name="T40" fmla="*/ 126 w 156"/>
                      <a:gd name="T41" fmla="*/ 12 h 211"/>
                      <a:gd name="T42" fmla="*/ 139 w 156"/>
                      <a:gd name="T43" fmla="*/ 26 h 211"/>
                      <a:gd name="T44" fmla="*/ 147 w 156"/>
                      <a:gd name="T45" fmla="*/ 42 h 211"/>
                      <a:gd name="T46" fmla="*/ 150 w 156"/>
                      <a:gd name="T47" fmla="*/ 64 h 211"/>
                      <a:gd name="T48" fmla="*/ 120 w 156"/>
                      <a:gd name="T49" fmla="*/ 46 h 211"/>
                      <a:gd name="T50" fmla="*/ 103 w 156"/>
                      <a:gd name="T51" fmla="*/ 28 h 211"/>
                      <a:gd name="T52" fmla="*/ 77 w 156"/>
                      <a:gd name="T53" fmla="*/ 22 h 211"/>
                      <a:gd name="T54" fmla="*/ 51 w 156"/>
                      <a:gd name="T55" fmla="*/ 27 h 211"/>
                      <a:gd name="T56" fmla="*/ 35 w 156"/>
                      <a:gd name="T57" fmla="*/ 41 h 211"/>
                      <a:gd name="T58" fmla="*/ 33 w 156"/>
                      <a:gd name="T59" fmla="*/ 60 h 211"/>
                      <a:gd name="T60" fmla="*/ 44 w 156"/>
                      <a:gd name="T61" fmla="*/ 75 h 211"/>
                      <a:gd name="T62" fmla="*/ 71 w 156"/>
                      <a:gd name="T63" fmla="*/ 86 h 211"/>
                      <a:gd name="T64" fmla="*/ 93 w 156"/>
                      <a:gd name="T65" fmla="*/ 91 h 211"/>
                      <a:gd name="T66" fmla="*/ 124 w 156"/>
                      <a:gd name="T67" fmla="*/ 100 h 211"/>
                      <a:gd name="T68" fmla="*/ 143 w 156"/>
                      <a:gd name="T69" fmla="*/ 113 h 211"/>
                      <a:gd name="T70" fmla="*/ 152 w 156"/>
                      <a:gd name="T71" fmla="*/ 126 h 211"/>
                      <a:gd name="T72" fmla="*/ 155 w 156"/>
                      <a:gd name="T73" fmla="*/ 142 h 211"/>
                      <a:gd name="T74" fmla="*/ 154 w 156"/>
                      <a:gd name="T75" fmla="*/ 162 h 211"/>
                      <a:gd name="T76" fmla="*/ 148 w 156"/>
                      <a:gd name="T77" fmla="*/ 180 h 211"/>
                      <a:gd name="T78" fmla="*/ 135 w 156"/>
                      <a:gd name="T79" fmla="*/ 194 h 211"/>
                      <a:gd name="T80" fmla="*/ 118 w 156"/>
                      <a:gd name="T81" fmla="*/ 204 h 211"/>
                      <a:gd name="T82" fmla="*/ 95 w 156"/>
                      <a:gd name="T83" fmla="*/ 210 h 211"/>
                      <a:gd name="T84" fmla="*/ 70 w 156"/>
                      <a:gd name="T85" fmla="*/ 211 h 211"/>
                      <a:gd name="T86" fmla="*/ 46 w 156"/>
                      <a:gd name="T87" fmla="*/ 206 h 211"/>
                      <a:gd name="T88" fmla="*/ 27 w 156"/>
                      <a:gd name="T89" fmla="*/ 197 h 211"/>
                      <a:gd name="T90" fmla="*/ 13 w 156"/>
                      <a:gd name="T91" fmla="*/ 183 h 211"/>
                      <a:gd name="T92" fmla="*/ 4 w 156"/>
                      <a:gd name="T93" fmla="*/ 164 h 211"/>
                      <a:gd name="T94" fmla="*/ 0 w 156"/>
                      <a:gd name="T95" fmla="*/ 139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56" h="211">
                        <a:moveTo>
                          <a:pt x="0" y="139"/>
                        </a:moveTo>
                        <a:lnTo>
                          <a:pt x="26" y="139"/>
                        </a:lnTo>
                        <a:lnTo>
                          <a:pt x="27" y="150"/>
                        </a:lnTo>
                        <a:lnTo>
                          <a:pt x="30" y="159"/>
                        </a:lnTo>
                        <a:lnTo>
                          <a:pt x="32" y="164"/>
                        </a:lnTo>
                        <a:lnTo>
                          <a:pt x="34" y="168"/>
                        </a:lnTo>
                        <a:lnTo>
                          <a:pt x="37" y="171"/>
                        </a:lnTo>
                        <a:lnTo>
                          <a:pt x="40" y="175"/>
                        </a:lnTo>
                        <a:lnTo>
                          <a:pt x="49" y="180"/>
                        </a:lnTo>
                        <a:lnTo>
                          <a:pt x="58" y="184"/>
                        </a:lnTo>
                        <a:lnTo>
                          <a:pt x="68" y="187"/>
                        </a:lnTo>
                        <a:lnTo>
                          <a:pt x="79" y="188"/>
                        </a:lnTo>
                        <a:lnTo>
                          <a:pt x="89" y="187"/>
                        </a:lnTo>
                        <a:lnTo>
                          <a:pt x="99" y="185"/>
                        </a:lnTo>
                        <a:lnTo>
                          <a:pt x="109" y="182"/>
                        </a:lnTo>
                        <a:lnTo>
                          <a:pt x="116" y="178"/>
                        </a:lnTo>
                        <a:lnTo>
                          <a:pt x="122" y="173"/>
                        </a:lnTo>
                        <a:lnTo>
                          <a:pt x="126" y="166"/>
                        </a:lnTo>
                        <a:lnTo>
                          <a:pt x="128" y="158"/>
                        </a:lnTo>
                        <a:lnTo>
                          <a:pt x="129" y="150"/>
                        </a:lnTo>
                        <a:lnTo>
                          <a:pt x="128" y="145"/>
                        </a:lnTo>
                        <a:lnTo>
                          <a:pt x="126" y="140"/>
                        </a:lnTo>
                        <a:lnTo>
                          <a:pt x="122" y="135"/>
                        </a:lnTo>
                        <a:lnTo>
                          <a:pt x="117" y="130"/>
                        </a:lnTo>
                        <a:lnTo>
                          <a:pt x="110" y="126"/>
                        </a:lnTo>
                        <a:lnTo>
                          <a:pt x="100" y="123"/>
                        </a:lnTo>
                        <a:lnTo>
                          <a:pt x="90" y="119"/>
                        </a:lnTo>
                        <a:lnTo>
                          <a:pt x="78" y="116"/>
                        </a:lnTo>
                        <a:lnTo>
                          <a:pt x="76" y="115"/>
                        </a:lnTo>
                        <a:lnTo>
                          <a:pt x="74" y="115"/>
                        </a:lnTo>
                        <a:lnTo>
                          <a:pt x="55" y="110"/>
                        </a:lnTo>
                        <a:lnTo>
                          <a:pt x="39" y="105"/>
                        </a:lnTo>
                        <a:lnTo>
                          <a:pt x="28" y="98"/>
                        </a:lnTo>
                        <a:lnTo>
                          <a:pt x="19" y="93"/>
                        </a:lnTo>
                        <a:lnTo>
                          <a:pt x="16" y="89"/>
                        </a:lnTo>
                        <a:lnTo>
                          <a:pt x="14" y="86"/>
                        </a:lnTo>
                        <a:lnTo>
                          <a:pt x="12" y="82"/>
                        </a:lnTo>
                        <a:lnTo>
                          <a:pt x="10" y="78"/>
                        </a:lnTo>
                        <a:lnTo>
                          <a:pt x="7" y="69"/>
                        </a:lnTo>
                        <a:lnTo>
                          <a:pt x="6" y="59"/>
                        </a:lnTo>
                        <a:lnTo>
                          <a:pt x="7" y="53"/>
                        </a:lnTo>
                        <a:lnTo>
                          <a:pt x="8" y="47"/>
                        </a:lnTo>
                        <a:lnTo>
                          <a:pt x="9" y="40"/>
                        </a:lnTo>
                        <a:lnTo>
                          <a:pt x="11" y="34"/>
                        </a:lnTo>
                        <a:lnTo>
                          <a:pt x="14" y="29"/>
                        </a:lnTo>
                        <a:lnTo>
                          <a:pt x="17" y="24"/>
                        </a:lnTo>
                        <a:lnTo>
                          <a:pt x="21" y="20"/>
                        </a:lnTo>
                        <a:lnTo>
                          <a:pt x="26" y="16"/>
                        </a:lnTo>
                        <a:lnTo>
                          <a:pt x="31" y="12"/>
                        </a:lnTo>
                        <a:lnTo>
                          <a:pt x="36" y="9"/>
                        </a:lnTo>
                        <a:lnTo>
                          <a:pt x="42" y="6"/>
                        </a:lnTo>
                        <a:lnTo>
                          <a:pt x="49" y="4"/>
                        </a:lnTo>
                        <a:lnTo>
                          <a:pt x="56" y="2"/>
                        </a:lnTo>
                        <a:lnTo>
                          <a:pt x="63" y="1"/>
                        </a:lnTo>
                        <a:lnTo>
                          <a:pt x="70" y="0"/>
                        </a:lnTo>
                        <a:lnTo>
                          <a:pt x="78" y="0"/>
                        </a:lnTo>
                        <a:lnTo>
                          <a:pt x="86" y="0"/>
                        </a:lnTo>
                        <a:lnTo>
                          <a:pt x="94" y="1"/>
                        </a:lnTo>
                        <a:lnTo>
                          <a:pt x="101" y="2"/>
                        </a:lnTo>
                        <a:lnTo>
                          <a:pt x="109" y="4"/>
                        </a:lnTo>
                        <a:lnTo>
                          <a:pt x="115" y="6"/>
                        </a:lnTo>
                        <a:lnTo>
                          <a:pt x="121" y="9"/>
                        </a:lnTo>
                        <a:lnTo>
                          <a:pt x="126" y="12"/>
                        </a:lnTo>
                        <a:lnTo>
                          <a:pt x="131" y="16"/>
                        </a:lnTo>
                        <a:lnTo>
                          <a:pt x="135" y="21"/>
                        </a:lnTo>
                        <a:lnTo>
                          <a:pt x="139" y="26"/>
                        </a:lnTo>
                        <a:lnTo>
                          <a:pt x="142" y="31"/>
                        </a:lnTo>
                        <a:lnTo>
                          <a:pt x="145" y="36"/>
                        </a:lnTo>
                        <a:lnTo>
                          <a:pt x="147" y="42"/>
                        </a:lnTo>
                        <a:lnTo>
                          <a:pt x="149" y="50"/>
                        </a:lnTo>
                        <a:lnTo>
                          <a:pt x="150" y="56"/>
                        </a:lnTo>
                        <a:lnTo>
                          <a:pt x="150" y="64"/>
                        </a:lnTo>
                        <a:lnTo>
                          <a:pt x="124" y="64"/>
                        </a:lnTo>
                        <a:lnTo>
                          <a:pt x="123" y="54"/>
                        </a:lnTo>
                        <a:lnTo>
                          <a:pt x="120" y="46"/>
                        </a:lnTo>
                        <a:lnTo>
                          <a:pt x="116" y="38"/>
                        </a:lnTo>
                        <a:lnTo>
                          <a:pt x="111" y="32"/>
                        </a:lnTo>
                        <a:lnTo>
                          <a:pt x="103" y="28"/>
                        </a:lnTo>
                        <a:lnTo>
                          <a:pt x="95" y="25"/>
                        </a:lnTo>
                        <a:lnTo>
                          <a:pt x="87" y="23"/>
                        </a:lnTo>
                        <a:lnTo>
                          <a:pt x="77" y="22"/>
                        </a:lnTo>
                        <a:lnTo>
                          <a:pt x="67" y="22"/>
                        </a:lnTo>
                        <a:lnTo>
                          <a:pt x="59" y="24"/>
                        </a:lnTo>
                        <a:lnTo>
                          <a:pt x="51" y="27"/>
                        </a:lnTo>
                        <a:lnTo>
                          <a:pt x="44" y="31"/>
                        </a:lnTo>
                        <a:lnTo>
                          <a:pt x="39" y="35"/>
                        </a:lnTo>
                        <a:lnTo>
                          <a:pt x="35" y="41"/>
                        </a:lnTo>
                        <a:lnTo>
                          <a:pt x="33" y="48"/>
                        </a:lnTo>
                        <a:lnTo>
                          <a:pt x="32" y="54"/>
                        </a:lnTo>
                        <a:lnTo>
                          <a:pt x="33" y="60"/>
                        </a:lnTo>
                        <a:lnTo>
                          <a:pt x="35" y="65"/>
                        </a:lnTo>
                        <a:lnTo>
                          <a:pt x="39" y="70"/>
                        </a:lnTo>
                        <a:lnTo>
                          <a:pt x="44" y="75"/>
                        </a:lnTo>
                        <a:lnTo>
                          <a:pt x="52" y="79"/>
                        </a:lnTo>
                        <a:lnTo>
                          <a:pt x="61" y="82"/>
                        </a:lnTo>
                        <a:lnTo>
                          <a:pt x="71" y="86"/>
                        </a:lnTo>
                        <a:lnTo>
                          <a:pt x="82" y="89"/>
                        </a:lnTo>
                        <a:lnTo>
                          <a:pt x="88" y="90"/>
                        </a:lnTo>
                        <a:lnTo>
                          <a:pt x="93" y="91"/>
                        </a:lnTo>
                        <a:lnTo>
                          <a:pt x="96" y="92"/>
                        </a:lnTo>
                        <a:lnTo>
                          <a:pt x="112" y="96"/>
                        </a:lnTo>
                        <a:lnTo>
                          <a:pt x="124" y="100"/>
                        </a:lnTo>
                        <a:lnTo>
                          <a:pt x="133" y="105"/>
                        </a:lnTo>
                        <a:lnTo>
                          <a:pt x="140" y="110"/>
                        </a:lnTo>
                        <a:lnTo>
                          <a:pt x="143" y="113"/>
                        </a:lnTo>
                        <a:lnTo>
                          <a:pt x="146" y="117"/>
                        </a:lnTo>
                        <a:lnTo>
                          <a:pt x="149" y="121"/>
                        </a:lnTo>
                        <a:lnTo>
                          <a:pt x="152" y="126"/>
                        </a:lnTo>
                        <a:lnTo>
                          <a:pt x="153" y="131"/>
                        </a:lnTo>
                        <a:lnTo>
                          <a:pt x="155" y="136"/>
                        </a:lnTo>
                        <a:lnTo>
                          <a:pt x="155" y="142"/>
                        </a:lnTo>
                        <a:lnTo>
                          <a:pt x="156" y="147"/>
                        </a:lnTo>
                        <a:lnTo>
                          <a:pt x="155" y="154"/>
                        </a:lnTo>
                        <a:lnTo>
                          <a:pt x="154" y="162"/>
                        </a:lnTo>
                        <a:lnTo>
                          <a:pt x="153" y="168"/>
                        </a:lnTo>
                        <a:lnTo>
                          <a:pt x="151" y="174"/>
                        </a:lnTo>
                        <a:lnTo>
                          <a:pt x="148" y="180"/>
                        </a:lnTo>
                        <a:lnTo>
                          <a:pt x="144" y="185"/>
                        </a:lnTo>
                        <a:lnTo>
                          <a:pt x="140" y="190"/>
                        </a:lnTo>
                        <a:lnTo>
                          <a:pt x="135" y="194"/>
                        </a:lnTo>
                        <a:lnTo>
                          <a:pt x="130" y="198"/>
                        </a:lnTo>
                        <a:lnTo>
                          <a:pt x="124" y="201"/>
                        </a:lnTo>
                        <a:lnTo>
                          <a:pt x="118" y="204"/>
                        </a:lnTo>
                        <a:lnTo>
                          <a:pt x="111" y="207"/>
                        </a:lnTo>
                        <a:lnTo>
                          <a:pt x="103" y="209"/>
                        </a:lnTo>
                        <a:lnTo>
                          <a:pt x="95" y="210"/>
                        </a:lnTo>
                        <a:lnTo>
                          <a:pt x="87" y="211"/>
                        </a:lnTo>
                        <a:lnTo>
                          <a:pt x="79" y="211"/>
                        </a:lnTo>
                        <a:lnTo>
                          <a:pt x="70" y="211"/>
                        </a:lnTo>
                        <a:lnTo>
                          <a:pt x="62" y="210"/>
                        </a:lnTo>
                        <a:lnTo>
                          <a:pt x="54" y="208"/>
                        </a:lnTo>
                        <a:lnTo>
                          <a:pt x="46" y="206"/>
                        </a:lnTo>
                        <a:lnTo>
                          <a:pt x="39" y="204"/>
                        </a:lnTo>
                        <a:lnTo>
                          <a:pt x="33" y="201"/>
                        </a:lnTo>
                        <a:lnTo>
                          <a:pt x="27" y="197"/>
                        </a:lnTo>
                        <a:lnTo>
                          <a:pt x="22" y="193"/>
                        </a:lnTo>
                        <a:lnTo>
                          <a:pt x="17" y="188"/>
                        </a:lnTo>
                        <a:lnTo>
                          <a:pt x="13" y="183"/>
                        </a:lnTo>
                        <a:lnTo>
                          <a:pt x="9" y="177"/>
                        </a:lnTo>
                        <a:lnTo>
                          <a:pt x="6" y="171"/>
                        </a:lnTo>
                        <a:lnTo>
                          <a:pt x="4" y="164"/>
                        </a:lnTo>
                        <a:lnTo>
                          <a:pt x="2" y="156"/>
                        </a:lnTo>
                        <a:lnTo>
                          <a:pt x="1" y="148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43" name="Freeform 201">
                    <a:extLst>
                      <a:ext uri="{FF2B5EF4-FFF2-40B4-BE49-F238E27FC236}">
                        <a16:creationId xmlns:a16="http://schemas.microsoft.com/office/drawing/2014/main" id="{059B5C5D-A14A-9F5B-F44A-46C0114D884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12401" y="2954486"/>
                    <a:ext cx="37016" cy="41845"/>
                  </a:xfrm>
                  <a:custGeom>
                    <a:avLst/>
                    <a:gdLst>
                      <a:gd name="T0" fmla="*/ 88 w 138"/>
                      <a:gd name="T1" fmla="*/ 142 h 155"/>
                      <a:gd name="T2" fmla="*/ 69 w 138"/>
                      <a:gd name="T3" fmla="*/ 152 h 155"/>
                      <a:gd name="T4" fmla="*/ 48 w 138"/>
                      <a:gd name="T5" fmla="*/ 155 h 155"/>
                      <a:gd name="T6" fmla="*/ 20 w 138"/>
                      <a:gd name="T7" fmla="*/ 149 h 155"/>
                      <a:gd name="T8" fmla="*/ 4 w 138"/>
                      <a:gd name="T9" fmla="*/ 130 h 155"/>
                      <a:gd name="T10" fmla="*/ 1 w 138"/>
                      <a:gd name="T11" fmla="*/ 102 h 155"/>
                      <a:gd name="T12" fmla="*/ 13 w 138"/>
                      <a:gd name="T13" fmla="*/ 80 h 155"/>
                      <a:gd name="T14" fmla="*/ 38 w 138"/>
                      <a:gd name="T15" fmla="*/ 68 h 155"/>
                      <a:gd name="T16" fmla="*/ 68 w 138"/>
                      <a:gd name="T17" fmla="*/ 64 h 155"/>
                      <a:gd name="T18" fmla="*/ 94 w 138"/>
                      <a:gd name="T19" fmla="*/ 58 h 155"/>
                      <a:gd name="T20" fmla="*/ 98 w 138"/>
                      <a:gd name="T21" fmla="*/ 44 h 155"/>
                      <a:gd name="T22" fmla="*/ 93 w 138"/>
                      <a:gd name="T23" fmla="*/ 30 h 155"/>
                      <a:gd name="T24" fmla="*/ 79 w 138"/>
                      <a:gd name="T25" fmla="*/ 23 h 155"/>
                      <a:gd name="T26" fmla="*/ 57 w 138"/>
                      <a:gd name="T27" fmla="*/ 22 h 155"/>
                      <a:gd name="T28" fmla="*/ 38 w 138"/>
                      <a:gd name="T29" fmla="*/ 28 h 155"/>
                      <a:gd name="T30" fmla="*/ 30 w 138"/>
                      <a:gd name="T31" fmla="*/ 42 h 155"/>
                      <a:gd name="T32" fmla="*/ 7 w 138"/>
                      <a:gd name="T33" fmla="*/ 48 h 155"/>
                      <a:gd name="T34" fmla="*/ 9 w 138"/>
                      <a:gd name="T35" fmla="*/ 32 h 155"/>
                      <a:gd name="T36" fmla="*/ 16 w 138"/>
                      <a:gd name="T37" fmla="*/ 20 h 155"/>
                      <a:gd name="T38" fmla="*/ 26 w 138"/>
                      <a:gd name="T39" fmla="*/ 10 h 155"/>
                      <a:gd name="T40" fmla="*/ 42 w 138"/>
                      <a:gd name="T41" fmla="*/ 3 h 155"/>
                      <a:gd name="T42" fmla="*/ 79 w 138"/>
                      <a:gd name="T43" fmla="*/ 1 h 155"/>
                      <a:gd name="T44" fmla="*/ 101 w 138"/>
                      <a:gd name="T45" fmla="*/ 6 h 155"/>
                      <a:gd name="T46" fmla="*/ 112 w 138"/>
                      <a:gd name="T47" fmla="*/ 14 h 155"/>
                      <a:gd name="T48" fmla="*/ 119 w 138"/>
                      <a:gd name="T49" fmla="*/ 25 h 155"/>
                      <a:gd name="T50" fmla="*/ 123 w 138"/>
                      <a:gd name="T51" fmla="*/ 119 h 155"/>
                      <a:gd name="T52" fmla="*/ 128 w 138"/>
                      <a:gd name="T53" fmla="*/ 133 h 155"/>
                      <a:gd name="T54" fmla="*/ 135 w 138"/>
                      <a:gd name="T55" fmla="*/ 133 h 155"/>
                      <a:gd name="T56" fmla="*/ 138 w 138"/>
                      <a:gd name="T57" fmla="*/ 151 h 155"/>
                      <a:gd name="T58" fmla="*/ 127 w 138"/>
                      <a:gd name="T59" fmla="*/ 153 h 155"/>
                      <a:gd name="T60" fmla="*/ 114 w 138"/>
                      <a:gd name="T61" fmla="*/ 152 h 155"/>
                      <a:gd name="T62" fmla="*/ 104 w 138"/>
                      <a:gd name="T63" fmla="*/ 145 h 155"/>
                      <a:gd name="T64" fmla="*/ 100 w 138"/>
                      <a:gd name="T65" fmla="*/ 132 h 155"/>
                      <a:gd name="T66" fmla="*/ 91 w 138"/>
                      <a:gd name="T67" fmla="*/ 79 h 155"/>
                      <a:gd name="T68" fmla="*/ 64 w 138"/>
                      <a:gd name="T69" fmla="*/ 85 h 155"/>
                      <a:gd name="T70" fmla="*/ 45 w 138"/>
                      <a:gd name="T71" fmla="*/ 88 h 155"/>
                      <a:gd name="T72" fmla="*/ 31 w 138"/>
                      <a:gd name="T73" fmla="*/ 94 h 155"/>
                      <a:gd name="T74" fmla="*/ 26 w 138"/>
                      <a:gd name="T75" fmla="*/ 107 h 155"/>
                      <a:gd name="T76" fmla="*/ 27 w 138"/>
                      <a:gd name="T77" fmla="*/ 121 h 155"/>
                      <a:gd name="T78" fmla="*/ 36 w 138"/>
                      <a:gd name="T79" fmla="*/ 131 h 155"/>
                      <a:gd name="T80" fmla="*/ 52 w 138"/>
                      <a:gd name="T81" fmla="*/ 134 h 155"/>
                      <a:gd name="T82" fmla="*/ 78 w 138"/>
                      <a:gd name="T83" fmla="*/ 128 h 155"/>
                      <a:gd name="T84" fmla="*/ 94 w 138"/>
                      <a:gd name="T85" fmla="*/ 113 h 155"/>
                      <a:gd name="T86" fmla="*/ 98 w 138"/>
                      <a:gd name="T87" fmla="*/ 76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8" h="155">
                        <a:moveTo>
                          <a:pt x="100" y="131"/>
                        </a:moveTo>
                        <a:lnTo>
                          <a:pt x="94" y="137"/>
                        </a:lnTo>
                        <a:lnTo>
                          <a:pt x="88" y="142"/>
                        </a:lnTo>
                        <a:lnTo>
                          <a:pt x="82" y="146"/>
                        </a:lnTo>
                        <a:lnTo>
                          <a:pt x="75" y="149"/>
                        </a:lnTo>
                        <a:lnTo>
                          <a:pt x="69" y="152"/>
                        </a:lnTo>
                        <a:lnTo>
                          <a:pt x="62" y="154"/>
                        </a:lnTo>
                        <a:lnTo>
                          <a:pt x="55" y="155"/>
                        </a:lnTo>
                        <a:lnTo>
                          <a:pt x="48" y="155"/>
                        </a:lnTo>
                        <a:lnTo>
                          <a:pt x="37" y="154"/>
                        </a:lnTo>
                        <a:lnTo>
                          <a:pt x="28" y="152"/>
                        </a:lnTo>
                        <a:lnTo>
                          <a:pt x="20" y="149"/>
                        </a:lnTo>
                        <a:lnTo>
                          <a:pt x="13" y="144"/>
                        </a:lnTo>
                        <a:lnTo>
                          <a:pt x="7" y="137"/>
                        </a:lnTo>
                        <a:lnTo>
                          <a:pt x="4" y="130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2"/>
                        </a:lnTo>
                        <a:lnTo>
                          <a:pt x="4" y="93"/>
                        </a:lnTo>
                        <a:lnTo>
                          <a:pt x="7" y="86"/>
                        </a:lnTo>
                        <a:lnTo>
                          <a:pt x="13" y="80"/>
                        </a:lnTo>
                        <a:lnTo>
                          <a:pt x="20" y="75"/>
                        </a:lnTo>
                        <a:lnTo>
                          <a:pt x="28" y="71"/>
                        </a:lnTo>
                        <a:lnTo>
                          <a:pt x="38" y="68"/>
                        </a:lnTo>
                        <a:lnTo>
                          <a:pt x="51" y="66"/>
                        </a:lnTo>
                        <a:lnTo>
                          <a:pt x="58" y="65"/>
                        </a:lnTo>
                        <a:lnTo>
                          <a:pt x="68" y="64"/>
                        </a:lnTo>
                        <a:lnTo>
                          <a:pt x="83" y="62"/>
                        </a:lnTo>
                        <a:lnTo>
                          <a:pt x="90" y="60"/>
                        </a:lnTo>
                        <a:lnTo>
                          <a:pt x="94" y="58"/>
                        </a:lnTo>
                        <a:lnTo>
                          <a:pt x="97" y="56"/>
                        </a:lnTo>
                        <a:lnTo>
                          <a:pt x="98" y="52"/>
                        </a:lnTo>
                        <a:lnTo>
                          <a:pt x="98" y="44"/>
                        </a:lnTo>
                        <a:lnTo>
                          <a:pt x="98" y="38"/>
                        </a:lnTo>
                        <a:lnTo>
                          <a:pt x="96" y="34"/>
                        </a:lnTo>
                        <a:lnTo>
                          <a:pt x="93" y="30"/>
                        </a:lnTo>
                        <a:lnTo>
                          <a:pt x="89" y="27"/>
                        </a:lnTo>
                        <a:lnTo>
                          <a:pt x="85" y="25"/>
                        </a:lnTo>
                        <a:lnTo>
                          <a:pt x="79" y="23"/>
                        </a:lnTo>
                        <a:lnTo>
                          <a:pt x="72" y="22"/>
                        </a:lnTo>
                        <a:lnTo>
                          <a:pt x="65" y="22"/>
                        </a:lnTo>
                        <a:lnTo>
                          <a:pt x="57" y="22"/>
                        </a:lnTo>
                        <a:lnTo>
                          <a:pt x="50" y="23"/>
                        </a:lnTo>
                        <a:lnTo>
                          <a:pt x="44" y="25"/>
                        </a:lnTo>
                        <a:lnTo>
                          <a:pt x="38" y="28"/>
                        </a:lnTo>
                        <a:lnTo>
                          <a:pt x="35" y="32"/>
                        </a:lnTo>
                        <a:lnTo>
                          <a:pt x="32" y="37"/>
                        </a:lnTo>
                        <a:lnTo>
                          <a:pt x="30" y="42"/>
                        </a:lnTo>
                        <a:lnTo>
                          <a:pt x="30" y="49"/>
                        </a:lnTo>
                        <a:lnTo>
                          <a:pt x="7" y="49"/>
                        </a:lnTo>
                        <a:lnTo>
                          <a:pt x="7" y="48"/>
                        </a:lnTo>
                        <a:lnTo>
                          <a:pt x="7" y="42"/>
                        </a:lnTo>
                        <a:lnTo>
                          <a:pt x="8" y="37"/>
                        </a:lnTo>
                        <a:lnTo>
                          <a:pt x="9" y="32"/>
                        </a:lnTo>
                        <a:lnTo>
                          <a:pt x="11" y="28"/>
                        </a:lnTo>
                        <a:lnTo>
                          <a:pt x="13" y="24"/>
                        </a:lnTo>
                        <a:lnTo>
                          <a:pt x="16" y="20"/>
                        </a:lnTo>
                        <a:lnTo>
                          <a:pt x="19" y="16"/>
                        </a:lnTo>
                        <a:lnTo>
                          <a:pt x="22" y="13"/>
                        </a:lnTo>
                        <a:lnTo>
                          <a:pt x="26" y="10"/>
                        </a:lnTo>
                        <a:lnTo>
                          <a:pt x="31" y="7"/>
                        </a:lnTo>
                        <a:lnTo>
                          <a:pt x="36" y="5"/>
                        </a:lnTo>
                        <a:lnTo>
                          <a:pt x="42" y="3"/>
                        </a:lnTo>
                        <a:lnTo>
                          <a:pt x="53" y="1"/>
                        </a:lnTo>
                        <a:lnTo>
                          <a:pt x="66" y="0"/>
                        </a:lnTo>
                        <a:lnTo>
                          <a:pt x="79" y="1"/>
                        </a:lnTo>
                        <a:lnTo>
                          <a:pt x="91" y="3"/>
                        </a:lnTo>
                        <a:lnTo>
                          <a:pt x="97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5" y="17"/>
                        </a:lnTo>
                        <a:lnTo>
                          <a:pt x="117" y="21"/>
                        </a:lnTo>
                        <a:lnTo>
                          <a:pt x="119" y="25"/>
                        </a:lnTo>
                        <a:lnTo>
                          <a:pt x="122" y="34"/>
                        </a:lnTo>
                        <a:lnTo>
                          <a:pt x="123" y="45"/>
                        </a:lnTo>
                        <a:lnTo>
                          <a:pt x="123" y="119"/>
                        </a:lnTo>
                        <a:lnTo>
                          <a:pt x="123" y="126"/>
                        </a:lnTo>
                        <a:lnTo>
                          <a:pt x="125" y="131"/>
                        </a:lnTo>
                        <a:lnTo>
                          <a:pt x="128" y="133"/>
                        </a:lnTo>
                        <a:lnTo>
                          <a:pt x="132" y="133"/>
                        </a:lnTo>
                        <a:lnTo>
                          <a:pt x="133" y="133"/>
                        </a:lnTo>
                        <a:lnTo>
                          <a:pt x="135" y="133"/>
                        </a:lnTo>
                        <a:lnTo>
                          <a:pt x="136" y="133"/>
                        </a:lnTo>
                        <a:lnTo>
                          <a:pt x="138" y="133"/>
                        </a:lnTo>
                        <a:lnTo>
                          <a:pt x="138" y="151"/>
                        </a:lnTo>
                        <a:lnTo>
                          <a:pt x="134" y="152"/>
                        </a:lnTo>
                        <a:lnTo>
                          <a:pt x="131" y="153"/>
                        </a:lnTo>
                        <a:lnTo>
                          <a:pt x="127" y="153"/>
                        </a:lnTo>
                        <a:lnTo>
                          <a:pt x="124" y="153"/>
                        </a:lnTo>
                        <a:lnTo>
                          <a:pt x="119" y="153"/>
                        </a:lnTo>
                        <a:lnTo>
                          <a:pt x="114" y="152"/>
                        </a:lnTo>
                        <a:lnTo>
                          <a:pt x="110" y="151"/>
                        </a:lnTo>
                        <a:lnTo>
                          <a:pt x="106" y="148"/>
                        </a:lnTo>
                        <a:lnTo>
                          <a:pt x="104" y="145"/>
                        </a:lnTo>
                        <a:lnTo>
                          <a:pt x="102" y="142"/>
                        </a:lnTo>
                        <a:lnTo>
                          <a:pt x="101" y="137"/>
                        </a:lnTo>
                        <a:lnTo>
                          <a:pt x="100" y="132"/>
                        </a:lnTo>
                        <a:lnTo>
                          <a:pt x="100" y="131"/>
                        </a:lnTo>
                        <a:close/>
                        <a:moveTo>
                          <a:pt x="98" y="76"/>
                        </a:moveTo>
                        <a:lnTo>
                          <a:pt x="91" y="79"/>
                        </a:lnTo>
                        <a:lnTo>
                          <a:pt x="84" y="81"/>
                        </a:lnTo>
                        <a:lnTo>
                          <a:pt x="75" y="83"/>
                        </a:lnTo>
                        <a:lnTo>
                          <a:pt x="64" y="85"/>
                        </a:lnTo>
                        <a:lnTo>
                          <a:pt x="56" y="86"/>
                        </a:lnTo>
                        <a:lnTo>
                          <a:pt x="51" y="86"/>
                        </a:lnTo>
                        <a:lnTo>
                          <a:pt x="45" y="88"/>
                        </a:lnTo>
                        <a:lnTo>
                          <a:pt x="40" y="89"/>
                        </a:lnTo>
                        <a:lnTo>
                          <a:pt x="35" y="92"/>
                        </a:lnTo>
                        <a:lnTo>
                          <a:pt x="31" y="94"/>
                        </a:lnTo>
                        <a:lnTo>
                          <a:pt x="29" y="97"/>
                        </a:lnTo>
                        <a:lnTo>
                          <a:pt x="27" y="101"/>
                        </a:lnTo>
                        <a:lnTo>
                          <a:pt x="26" y="107"/>
                        </a:lnTo>
                        <a:lnTo>
                          <a:pt x="26" y="112"/>
                        </a:lnTo>
                        <a:lnTo>
                          <a:pt x="26" y="117"/>
                        </a:lnTo>
                        <a:lnTo>
                          <a:pt x="27" y="121"/>
                        </a:lnTo>
                        <a:lnTo>
                          <a:pt x="29" y="125"/>
                        </a:lnTo>
                        <a:lnTo>
                          <a:pt x="32" y="128"/>
                        </a:lnTo>
                        <a:lnTo>
                          <a:pt x="36" y="131"/>
                        </a:lnTo>
                        <a:lnTo>
                          <a:pt x="41" y="132"/>
                        </a:lnTo>
                        <a:lnTo>
                          <a:pt x="47" y="134"/>
                        </a:lnTo>
                        <a:lnTo>
                          <a:pt x="52" y="134"/>
                        </a:lnTo>
                        <a:lnTo>
                          <a:pt x="62" y="133"/>
                        </a:lnTo>
                        <a:lnTo>
                          <a:pt x="70" y="131"/>
                        </a:lnTo>
                        <a:lnTo>
                          <a:pt x="78" y="128"/>
                        </a:lnTo>
                        <a:lnTo>
                          <a:pt x="84" y="124"/>
                        </a:lnTo>
                        <a:lnTo>
                          <a:pt x="90" y="119"/>
                        </a:lnTo>
                        <a:lnTo>
                          <a:pt x="94" y="113"/>
                        </a:lnTo>
                        <a:lnTo>
                          <a:pt x="97" y="106"/>
                        </a:lnTo>
                        <a:lnTo>
                          <a:pt x="98" y="98"/>
                        </a:lnTo>
                        <a:lnTo>
                          <a:pt x="98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44" name="Freeform 202">
                    <a:extLst>
                      <a:ext uri="{FF2B5EF4-FFF2-40B4-BE49-F238E27FC236}">
                        <a16:creationId xmlns:a16="http://schemas.microsoft.com/office/drawing/2014/main" id="{DC89B80E-AD66-52CC-A3EE-E547CDB4653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55856" y="2941611"/>
                    <a:ext cx="6438" cy="53112"/>
                  </a:xfrm>
                  <a:custGeom>
                    <a:avLst/>
                    <a:gdLst>
                      <a:gd name="T0" fmla="*/ 0 w 24"/>
                      <a:gd name="T1" fmla="*/ 27 h 201"/>
                      <a:gd name="T2" fmla="*/ 0 w 24"/>
                      <a:gd name="T3" fmla="*/ 0 h 201"/>
                      <a:gd name="T4" fmla="*/ 24 w 24"/>
                      <a:gd name="T5" fmla="*/ 0 h 201"/>
                      <a:gd name="T6" fmla="*/ 24 w 24"/>
                      <a:gd name="T7" fmla="*/ 27 h 201"/>
                      <a:gd name="T8" fmla="*/ 0 w 24"/>
                      <a:gd name="T9" fmla="*/ 27 h 201"/>
                      <a:gd name="T10" fmla="*/ 0 w 24"/>
                      <a:gd name="T11" fmla="*/ 201 h 201"/>
                      <a:gd name="T12" fmla="*/ 0 w 24"/>
                      <a:gd name="T13" fmla="*/ 55 h 201"/>
                      <a:gd name="T14" fmla="*/ 24 w 24"/>
                      <a:gd name="T15" fmla="*/ 55 h 201"/>
                      <a:gd name="T16" fmla="*/ 24 w 24"/>
                      <a:gd name="T17" fmla="*/ 201 h 201"/>
                      <a:gd name="T18" fmla="*/ 0 w 24"/>
                      <a:gd name="T19" fmla="*/ 201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201">
                        <a:moveTo>
                          <a:pt x="0" y="27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  <a:lnTo>
                          <a:pt x="24" y="27"/>
                        </a:lnTo>
                        <a:lnTo>
                          <a:pt x="0" y="27"/>
                        </a:lnTo>
                        <a:close/>
                        <a:moveTo>
                          <a:pt x="0" y="201"/>
                        </a:moveTo>
                        <a:lnTo>
                          <a:pt x="0" y="55"/>
                        </a:lnTo>
                        <a:lnTo>
                          <a:pt x="24" y="55"/>
                        </a:lnTo>
                        <a:lnTo>
                          <a:pt x="24" y="201"/>
                        </a:lnTo>
                        <a:lnTo>
                          <a:pt x="0" y="2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45" name="Freeform 203">
                    <a:extLst>
                      <a:ext uri="{FF2B5EF4-FFF2-40B4-BE49-F238E27FC236}">
                        <a16:creationId xmlns:a16="http://schemas.microsoft.com/office/drawing/2014/main" id="{701BC184-772B-152A-D8B8-943D9BB587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1950" y="2954486"/>
                    <a:ext cx="33797" cy="40236"/>
                  </a:xfrm>
                  <a:custGeom>
                    <a:avLst/>
                    <a:gdLst>
                      <a:gd name="T0" fmla="*/ 98 w 122"/>
                      <a:gd name="T1" fmla="*/ 150 h 150"/>
                      <a:gd name="T2" fmla="*/ 98 w 122"/>
                      <a:gd name="T3" fmla="*/ 60 h 150"/>
                      <a:gd name="T4" fmla="*/ 97 w 122"/>
                      <a:gd name="T5" fmla="*/ 50 h 150"/>
                      <a:gd name="T6" fmla="*/ 95 w 122"/>
                      <a:gd name="T7" fmla="*/ 41 h 150"/>
                      <a:gd name="T8" fmla="*/ 93 w 122"/>
                      <a:gd name="T9" fmla="*/ 35 h 150"/>
                      <a:gd name="T10" fmla="*/ 90 w 122"/>
                      <a:gd name="T11" fmla="*/ 30 h 150"/>
                      <a:gd name="T12" fmla="*/ 86 w 122"/>
                      <a:gd name="T13" fmla="*/ 26 h 150"/>
                      <a:gd name="T14" fmla="*/ 81 w 122"/>
                      <a:gd name="T15" fmla="*/ 24 h 150"/>
                      <a:gd name="T16" fmla="*/ 75 w 122"/>
                      <a:gd name="T17" fmla="*/ 22 h 150"/>
                      <a:gd name="T18" fmla="*/ 68 w 122"/>
                      <a:gd name="T19" fmla="*/ 22 h 150"/>
                      <a:gd name="T20" fmla="*/ 58 w 122"/>
                      <a:gd name="T21" fmla="*/ 22 h 150"/>
                      <a:gd name="T22" fmla="*/ 50 w 122"/>
                      <a:gd name="T23" fmla="*/ 25 h 150"/>
                      <a:gd name="T24" fmla="*/ 42 w 122"/>
                      <a:gd name="T25" fmla="*/ 28 h 150"/>
                      <a:gd name="T26" fmla="*/ 35 w 122"/>
                      <a:gd name="T27" fmla="*/ 33 h 150"/>
                      <a:gd name="T28" fmla="*/ 30 w 122"/>
                      <a:gd name="T29" fmla="*/ 39 h 150"/>
                      <a:gd name="T30" fmla="*/ 27 w 122"/>
                      <a:gd name="T31" fmla="*/ 48 h 150"/>
                      <a:gd name="T32" fmla="*/ 25 w 122"/>
                      <a:gd name="T33" fmla="*/ 57 h 150"/>
                      <a:gd name="T34" fmla="*/ 24 w 122"/>
                      <a:gd name="T35" fmla="*/ 67 h 150"/>
                      <a:gd name="T36" fmla="*/ 24 w 122"/>
                      <a:gd name="T37" fmla="*/ 150 h 150"/>
                      <a:gd name="T38" fmla="*/ 0 w 122"/>
                      <a:gd name="T39" fmla="*/ 150 h 150"/>
                      <a:gd name="T40" fmla="*/ 0 w 122"/>
                      <a:gd name="T41" fmla="*/ 4 h 150"/>
                      <a:gd name="T42" fmla="*/ 23 w 122"/>
                      <a:gd name="T43" fmla="*/ 4 h 150"/>
                      <a:gd name="T44" fmla="*/ 23 w 122"/>
                      <a:gd name="T45" fmla="*/ 25 h 150"/>
                      <a:gd name="T46" fmla="*/ 27 w 122"/>
                      <a:gd name="T47" fmla="*/ 19 h 150"/>
                      <a:gd name="T48" fmla="*/ 32 w 122"/>
                      <a:gd name="T49" fmla="*/ 14 h 150"/>
                      <a:gd name="T50" fmla="*/ 37 w 122"/>
                      <a:gd name="T51" fmla="*/ 10 h 150"/>
                      <a:gd name="T52" fmla="*/ 44 w 122"/>
                      <a:gd name="T53" fmla="*/ 6 h 150"/>
                      <a:gd name="T54" fmla="*/ 50 w 122"/>
                      <a:gd name="T55" fmla="*/ 4 h 150"/>
                      <a:gd name="T56" fmla="*/ 56 w 122"/>
                      <a:gd name="T57" fmla="*/ 2 h 150"/>
                      <a:gd name="T58" fmla="*/ 63 w 122"/>
                      <a:gd name="T59" fmla="*/ 1 h 150"/>
                      <a:gd name="T60" fmla="*/ 70 w 122"/>
                      <a:gd name="T61" fmla="*/ 0 h 150"/>
                      <a:gd name="T62" fmla="*/ 78 w 122"/>
                      <a:gd name="T63" fmla="*/ 1 h 150"/>
                      <a:gd name="T64" fmla="*/ 85 w 122"/>
                      <a:gd name="T65" fmla="*/ 1 h 150"/>
                      <a:gd name="T66" fmla="*/ 92 w 122"/>
                      <a:gd name="T67" fmla="*/ 3 h 150"/>
                      <a:gd name="T68" fmla="*/ 99 w 122"/>
                      <a:gd name="T69" fmla="*/ 5 h 150"/>
                      <a:gd name="T70" fmla="*/ 104 w 122"/>
                      <a:gd name="T71" fmla="*/ 8 h 150"/>
                      <a:gd name="T72" fmla="*/ 109 w 122"/>
                      <a:gd name="T73" fmla="*/ 11 h 150"/>
                      <a:gd name="T74" fmla="*/ 112 w 122"/>
                      <a:gd name="T75" fmla="*/ 15 h 150"/>
                      <a:gd name="T76" fmla="*/ 116 w 122"/>
                      <a:gd name="T77" fmla="*/ 20 h 150"/>
                      <a:gd name="T78" fmla="*/ 119 w 122"/>
                      <a:gd name="T79" fmla="*/ 25 h 150"/>
                      <a:gd name="T80" fmla="*/ 121 w 122"/>
                      <a:gd name="T81" fmla="*/ 32 h 150"/>
                      <a:gd name="T82" fmla="*/ 122 w 122"/>
                      <a:gd name="T83" fmla="*/ 41 h 150"/>
                      <a:gd name="T84" fmla="*/ 122 w 122"/>
                      <a:gd name="T85" fmla="*/ 55 h 150"/>
                      <a:gd name="T86" fmla="*/ 122 w 122"/>
                      <a:gd name="T87" fmla="*/ 62 h 150"/>
                      <a:gd name="T88" fmla="*/ 122 w 122"/>
                      <a:gd name="T89" fmla="*/ 150 h 150"/>
                      <a:gd name="T90" fmla="*/ 98 w 122"/>
                      <a:gd name="T9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2" h="150">
                        <a:moveTo>
                          <a:pt x="98" y="150"/>
                        </a:moveTo>
                        <a:lnTo>
                          <a:pt x="98" y="60"/>
                        </a:lnTo>
                        <a:lnTo>
                          <a:pt x="97" y="50"/>
                        </a:lnTo>
                        <a:lnTo>
                          <a:pt x="95" y="41"/>
                        </a:lnTo>
                        <a:lnTo>
                          <a:pt x="93" y="35"/>
                        </a:lnTo>
                        <a:lnTo>
                          <a:pt x="90" y="30"/>
                        </a:lnTo>
                        <a:lnTo>
                          <a:pt x="86" y="26"/>
                        </a:lnTo>
                        <a:lnTo>
                          <a:pt x="81" y="24"/>
                        </a:lnTo>
                        <a:lnTo>
                          <a:pt x="75" y="22"/>
                        </a:lnTo>
                        <a:lnTo>
                          <a:pt x="68" y="22"/>
                        </a:lnTo>
                        <a:lnTo>
                          <a:pt x="58" y="22"/>
                        </a:lnTo>
                        <a:lnTo>
                          <a:pt x="50" y="25"/>
                        </a:lnTo>
                        <a:lnTo>
                          <a:pt x="42" y="28"/>
                        </a:lnTo>
                        <a:lnTo>
                          <a:pt x="35" y="33"/>
                        </a:lnTo>
                        <a:lnTo>
                          <a:pt x="30" y="39"/>
                        </a:lnTo>
                        <a:lnTo>
                          <a:pt x="27" y="48"/>
                        </a:lnTo>
                        <a:lnTo>
                          <a:pt x="25" y="57"/>
                        </a:lnTo>
                        <a:lnTo>
                          <a:pt x="24" y="67"/>
                        </a:lnTo>
                        <a:lnTo>
                          <a:pt x="24" y="150"/>
                        </a:lnTo>
                        <a:lnTo>
                          <a:pt x="0" y="150"/>
                        </a:lnTo>
                        <a:lnTo>
                          <a:pt x="0" y="4"/>
                        </a:lnTo>
                        <a:lnTo>
                          <a:pt x="23" y="4"/>
                        </a:lnTo>
                        <a:lnTo>
                          <a:pt x="23" y="25"/>
                        </a:lnTo>
                        <a:lnTo>
                          <a:pt x="27" y="19"/>
                        </a:lnTo>
                        <a:lnTo>
                          <a:pt x="32" y="14"/>
                        </a:lnTo>
                        <a:lnTo>
                          <a:pt x="37" y="10"/>
                        </a:lnTo>
                        <a:lnTo>
                          <a:pt x="44" y="6"/>
                        </a:lnTo>
                        <a:lnTo>
                          <a:pt x="50" y="4"/>
                        </a:lnTo>
                        <a:lnTo>
                          <a:pt x="56" y="2"/>
                        </a:lnTo>
                        <a:lnTo>
                          <a:pt x="63" y="1"/>
                        </a:lnTo>
                        <a:lnTo>
                          <a:pt x="70" y="0"/>
                        </a:lnTo>
                        <a:lnTo>
                          <a:pt x="78" y="1"/>
                        </a:lnTo>
                        <a:lnTo>
                          <a:pt x="85" y="1"/>
                        </a:lnTo>
                        <a:lnTo>
                          <a:pt x="92" y="3"/>
                        </a:lnTo>
                        <a:lnTo>
                          <a:pt x="99" y="5"/>
                        </a:lnTo>
                        <a:lnTo>
                          <a:pt x="104" y="8"/>
                        </a:lnTo>
                        <a:lnTo>
                          <a:pt x="109" y="11"/>
                        </a:lnTo>
                        <a:lnTo>
                          <a:pt x="112" y="15"/>
                        </a:lnTo>
                        <a:lnTo>
                          <a:pt x="116" y="20"/>
                        </a:lnTo>
                        <a:lnTo>
                          <a:pt x="119" y="25"/>
                        </a:lnTo>
                        <a:lnTo>
                          <a:pt x="121" y="32"/>
                        </a:lnTo>
                        <a:lnTo>
                          <a:pt x="122" y="41"/>
                        </a:lnTo>
                        <a:lnTo>
                          <a:pt x="122" y="55"/>
                        </a:lnTo>
                        <a:lnTo>
                          <a:pt x="122" y="62"/>
                        </a:lnTo>
                        <a:lnTo>
                          <a:pt x="122" y="150"/>
                        </a:lnTo>
                        <a:lnTo>
                          <a:pt x="98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46" name="Freeform 204">
                    <a:extLst>
                      <a:ext uri="{FF2B5EF4-FFF2-40B4-BE49-F238E27FC236}">
                        <a16:creationId xmlns:a16="http://schemas.microsoft.com/office/drawing/2014/main" id="{54629722-66DF-2272-88DB-AD06D27384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12185" y="2956096"/>
                    <a:ext cx="32189" cy="38626"/>
                  </a:xfrm>
                  <a:custGeom>
                    <a:avLst/>
                    <a:gdLst>
                      <a:gd name="T0" fmla="*/ 119 w 123"/>
                      <a:gd name="T1" fmla="*/ 0 h 146"/>
                      <a:gd name="T2" fmla="*/ 119 w 123"/>
                      <a:gd name="T3" fmla="*/ 19 h 146"/>
                      <a:gd name="T4" fmla="*/ 33 w 123"/>
                      <a:gd name="T5" fmla="*/ 124 h 146"/>
                      <a:gd name="T6" fmla="*/ 123 w 123"/>
                      <a:gd name="T7" fmla="*/ 124 h 146"/>
                      <a:gd name="T8" fmla="*/ 123 w 123"/>
                      <a:gd name="T9" fmla="*/ 146 h 146"/>
                      <a:gd name="T10" fmla="*/ 0 w 123"/>
                      <a:gd name="T11" fmla="*/ 146 h 146"/>
                      <a:gd name="T12" fmla="*/ 0 w 123"/>
                      <a:gd name="T13" fmla="*/ 126 h 146"/>
                      <a:gd name="T14" fmla="*/ 87 w 123"/>
                      <a:gd name="T15" fmla="*/ 21 h 146"/>
                      <a:gd name="T16" fmla="*/ 4 w 123"/>
                      <a:gd name="T17" fmla="*/ 21 h 146"/>
                      <a:gd name="T18" fmla="*/ 4 w 123"/>
                      <a:gd name="T19" fmla="*/ 0 h 146"/>
                      <a:gd name="T20" fmla="*/ 119 w 123"/>
                      <a:gd name="T21" fmla="*/ 0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3" h="146">
                        <a:moveTo>
                          <a:pt x="119" y="0"/>
                        </a:moveTo>
                        <a:lnTo>
                          <a:pt x="119" y="19"/>
                        </a:lnTo>
                        <a:lnTo>
                          <a:pt x="33" y="124"/>
                        </a:lnTo>
                        <a:lnTo>
                          <a:pt x="123" y="124"/>
                        </a:lnTo>
                        <a:lnTo>
                          <a:pt x="123" y="146"/>
                        </a:lnTo>
                        <a:lnTo>
                          <a:pt x="0" y="146"/>
                        </a:lnTo>
                        <a:lnTo>
                          <a:pt x="0" y="126"/>
                        </a:lnTo>
                        <a:lnTo>
                          <a:pt x="87" y="21"/>
                        </a:lnTo>
                        <a:lnTo>
                          <a:pt x="4" y="21"/>
                        </a:lnTo>
                        <a:lnTo>
                          <a:pt x="4" y="0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47" name="Freeform 205">
                    <a:extLst>
                      <a:ext uri="{FF2B5EF4-FFF2-40B4-BE49-F238E27FC236}">
                        <a16:creationId xmlns:a16="http://schemas.microsoft.com/office/drawing/2014/main" id="{F2AD4ADD-0416-67AC-4217-8558F1C05C6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70125" y="2941611"/>
                    <a:ext cx="35407" cy="54720"/>
                  </a:xfrm>
                  <a:custGeom>
                    <a:avLst/>
                    <a:gdLst>
                      <a:gd name="T0" fmla="*/ 112 w 136"/>
                      <a:gd name="T1" fmla="*/ 114 h 205"/>
                      <a:gd name="T2" fmla="*/ 106 w 136"/>
                      <a:gd name="T3" fmla="*/ 93 h 205"/>
                      <a:gd name="T4" fmla="*/ 99 w 136"/>
                      <a:gd name="T5" fmla="*/ 82 h 205"/>
                      <a:gd name="T6" fmla="*/ 92 w 136"/>
                      <a:gd name="T7" fmla="*/ 77 h 205"/>
                      <a:gd name="T8" fmla="*/ 80 w 136"/>
                      <a:gd name="T9" fmla="*/ 73 h 205"/>
                      <a:gd name="T10" fmla="*/ 64 w 136"/>
                      <a:gd name="T11" fmla="*/ 72 h 205"/>
                      <a:gd name="T12" fmla="*/ 55 w 136"/>
                      <a:gd name="T13" fmla="*/ 74 h 205"/>
                      <a:gd name="T14" fmla="*/ 47 w 136"/>
                      <a:gd name="T15" fmla="*/ 78 h 205"/>
                      <a:gd name="T16" fmla="*/ 40 w 136"/>
                      <a:gd name="T17" fmla="*/ 83 h 205"/>
                      <a:gd name="T18" fmla="*/ 32 w 136"/>
                      <a:gd name="T19" fmla="*/ 95 h 205"/>
                      <a:gd name="T20" fmla="*/ 27 w 136"/>
                      <a:gd name="T21" fmla="*/ 117 h 205"/>
                      <a:gd name="T22" fmla="*/ 27 w 136"/>
                      <a:gd name="T23" fmla="*/ 141 h 205"/>
                      <a:gd name="T24" fmla="*/ 32 w 136"/>
                      <a:gd name="T25" fmla="*/ 162 h 205"/>
                      <a:gd name="T26" fmla="*/ 40 w 136"/>
                      <a:gd name="T27" fmla="*/ 173 h 205"/>
                      <a:gd name="T28" fmla="*/ 47 w 136"/>
                      <a:gd name="T29" fmla="*/ 178 h 205"/>
                      <a:gd name="T30" fmla="*/ 59 w 136"/>
                      <a:gd name="T31" fmla="*/ 183 h 205"/>
                      <a:gd name="T32" fmla="*/ 79 w 136"/>
                      <a:gd name="T33" fmla="*/ 183 h 205"/>
                      <a:gd name="T34" fmla="*/ 92 w 136"/>
                      <a:gd name="T35" fmla="*/ 178 h 205"/>
                      <a:gd name="T36" fmla="*/ 98 w 136"/>
                      <a:gd name="T37" fmla="*/ 173 h 205"/>
                      <a:gd name="T38" fmla="*/ 106 w 136"/>
                      <a:gd name="T39" fmla="*/ 161 h 205"/>
                      <a:gd name="T40" fmla="*/ 112 w 136"/>
                      <a:gd name="T41" fmla="*/ 139 h 205"/>
                      <a:gd name="T42" fmla="*/ 136 w 136"/>
                      <a:gd name="T43" fmla="*/ 0 h 205"/>
                      <a:gd name="T44" fmla="*/ 112 w 136"/>
                      <a:gd name="T45" fmla="*/ 201 h 205"/>
                      <a:gd name="T46" fmla="*/ 107 w 136"/>
                      <a:gd name="T47" fmla="*/ 188 h 205"/>
                      <a:gd name="T48" fmla="*/ 96 w 136"/>
                      <a:gd name="T49" fmla="*/ 196 h 205"/>
                      <a:gd name="T50" fmla="*/ 85 w 136"/>
                      <a:gd name="T51" fmla="*/ 202 h 205"/>
                      <a:gd name="T52" fmla="*/ 72 w 136"/>
                      <a:gd name="T53" fmla="*/ 205 h 205"/>
                      <a:gd name="T54" fmla="*/ 57 w 136"/>
                      <a:gd name="T55" fmla="*/ 205 h 205"/>
                      <a:gd name="T56" fmla="*/ 44 w 136"/>
                      <a:gd name="T57" fmla="*/ 202 h 205"/>
                      <a:gd name="T58" fmla="*/ 32 w 136"/>
                      <a:gd name="T59" fmla="*/ 197 h 205"/>
                      <a:gd name="T60" fmla="*/ 22 w 136"/>
                      <a:gd name="T61" fmla="*/ 189 h 205"/>
                      <a:gd name="T62" fmla="*/ 14 w 136"/>
                      <a:gd name="T63" fmla="*/ 179 h 205"/>
                      <a:gd name="T64" fmla="*/ 6 w 136"/>
                      <a:gd name="T65" fmla="*/ 167 h 205"/>
                      <a:gd name="T66" fmla="*/ 2 w 136"/>
                      <a:gd name="T67" fmla="*/ 152 h 205"/>
                      <a:gd name="T68" fmla="*/ 0 w 136"/>
                      <a:gd name="T69" fmla="*/ 137 h 205"/>
                      <a:gd name="T70" fmla="*/ 0 w 136"/>
                      <a:gd name="T71" fmla="*/ 120 h 205"/>
                      <a:gd name="T72" fmla="*/ 2 w 136"/>
                      <a:gd name="T73" fmla="*/ 104 h 205"/>
                      <a:gd name="T74" fmla="*/ 6 w 136"/>
                      <a:gd name="T75" fmla="*/ 89 h 205"/>
                      <a:gd name="T76" fmla="*/ 14 w 136"/>
                      <a:gd name="T77" fmla="*/ 76 h 205"/>
                      <a:gd name="T78" fmla="*/ 22 w 136"/>
                      <a:gd name="T79" fmla="*/ 66 h 205"/>
                      <a:gd name="T80" fmla="*/ 32 w 136"/>
                      <a:gd name="T81" fmla="*/ 58 h 205"/>
                      <a:gd name="T82" fmla="*/ 44 w 136"/>
                      <a:gd name="T83" fmla="*/ 53 h 205"/>
                      <a:gd name="T84" fmla="*/ 57 w 136"/>
                      <a:gd name="T85" fmla="*/ 50 h 205"/>
                      <a:gd name="T86" fmla="*/ 72 w 136"/>
                      <a:gd name="T87" fmla="*/ 50 h 205"/>
                      <a:gd name="T88" fmla="*/ 85 w 136"/>
                      <a:gd name="T89" fmla="*/ 53 h 205"/>
                      <a:gd name="T90" fmla="*/ 97 w 136"/>
                      <a:gd name="T91" fmla="*/ 59 h 205"/>
                      <a:gd name="T92" fmla="*/ 107 w 136"/>
                      <a:gd name="T93" fmla="*/ 67 h 205"/>
                      <a:gd name="T94" fmla="*/ 112 w 136"/>
                      <a:gd name="T95" fmla="*/ 0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36" h="205">
                        <a:moveTo>
                          <a:pt x="112" y="127"/>
                        </a:moveTo>
                        <a:lnTo>
                          <a:pt x="112" y="114"/>
                        </a:lnTo>
                        <a:lnTo>
                          <a:pt x="110" y="103"/>
                        </a:lnTo>
                        <a:lnTo>
                          <a:pt x="106" y="93"/>
                        </a:lnTo>
                        <a:lnTo>
                          <a:pt x="102" y="85"/>
                        </a:lnTo>
                        <a:lnTo>
                          <a:pt x="99" y="82"/>
                        </a:lnTo>
                        <a:lnTo>
                          <a:pt x="96" y="79"/>
                        </a:lnTo>
                        <a:lnTo>
                          <a:pt x="92" y="77"/>
                        </a:lnTo>
                        <a:lnTo>
                          <a:pt x="88" y="75"/>
                        </a:lnTo>
                        <a:lnTo>
                          <a:pt x="80" y="73"/>
                        </a:lnTo>
                        <a:lnTo>
                          <a:pt x="69" y="72"/>
                        </a:lnTo>
                        <a:lnTo>
                          <a:pt x="64" y="72"/>
                        </a:lnTo>
                        <a:lnTo>
                          <a:pt x="59" y="73"/>
                        </a:lnTo>
                        <a:lnTo>
                          <a:pt x="55" y="74"/>
                        </a:lnTo>
                        <a:lnTo>
                          <a:pt x="50" y="76"/>
                        </a:lnTo>
                        <a:lnTo>
                          <a:pt x="47" y="78"/>
                        </a:lnTo>
                        <a:lnTo>
                          <a:pt x="43" y="80"/>
                        </a:lnTo>
                        <a:lnTo>
                          <a:pt x="40" y="83"/>
                        </a:lnTo>
                        <a:lnTo>
                          <a:pt x="37" y="87"/>
                        </a:lnTo>
                        <a:lnTo>
                          <a:pt x="32" y="95"/>
                        </a:lnTo>
                        <a:lnTo>
                          <a:pt x="29" y="106"/>
                        </a:lnTo>
                        <a:lnTo>
                          <a:pt x="27" y="117"/>
                        </a:lnTo>
                        <a:lnTo>
                          <a:pt x="26" y="130"/>
                        </a:lnTo>
                        <a:lnTo>
                          <a:pt x="27" y="141"/>
                        </a:lnTo>
                        <a:lnTo>
                          <a:pt x="29" y="152"/>
                        </a:lnTo>
                        <a:lnTo>
                          <a:pt x="32" y="162"/>
                        </a:lnTo>
                        <a:lnTo>
                          <a:pt x="37" y="170"/>
                        </a:lnTo>
                        <a:lnTo>
                          <a:pt x="40" y="173"/>
                        </a:lnTo>
                        <a:lnTo>
                          <a:pt x="44" y="176"/>
                        </a:lnTo>
                        <a:lnTo>
                          <a:pt x="47" y="178"/>
                        </a:lnTo>
                        <a:lnTo>
                          <a:pt x="51" y="180"/>
                        </a:lnTo>
                        <a:lnTo>
                          <a:pt x="59" y="183"/>
                        </a:lnTo>
                        <a:lnTo>
                          <a:pt x="69" y="184"/>
                        </a:lnTo>
                        <a:lnTo>
                          <a:pt x="79" y="183"/>
                        </a:lnTo>
                        <a:lnTo>
                          <a:pt x="88" y="180"/>
                        </a:lnTo>
                        <a:lnTo>
                          <a:pt x="92" y="178"/>
                        </a:lnTo>
                        <a:lnTo>
                          <a:pt x="95" y="175"/>
                        </a:lnTo>
                        <a:lnTo>
                          <a:pt x="98" y="173"/>
                        </a:lnTo>
                        <a:lnTo>
                          <a:pt x="101" y="169"/>
                        </a:lnTo>
                        <a:lnTo>
                          <a:pt x="106" y="161"/>
                        </a:lnTo>
                        <a:lnTo>
                          <a:pt x="110" y="151"/>
                        </a:lnTo>
                        <a:lnTo>
                          <a:pt x="112" y="139"/>
                        </a:lnTo>
                        <a:lnTo>
                          <a:pt x="112" y="127"/>
                        </a:lnTo>
                        <a:close/>
                        <a:moveTo>
                          <a:pt x="136" y="0"/>
                        </a:moveTo>
                        <a:lnTo>
                          <a:pt x="136" y="201"/>
                        </a:lnTo>
                        <a:lnTo>
                          <a:pt x="112" y="201"/>
                        </a:lnTo>
                        <a:lnTo>
                          <a:pt x="112" y="183"/>
                        </a:lnTo>
                        <a:lnTo>
                          <a:pt x="107" y="188"/>
                        </a:lnTo>
                        <a:lnTo>
                          <a:pt x="102" y="192"/>
                        </a:lnTo>
                        <a:lnTo>
                          <a:pt x="96" y="196"/>
                        </a:lnTo>
                        <a:lnTo>
                          <a:pt x="91" y="199"/>
                        </a:lnTo>
                        <a:lnTo>
                          <a:pt x="85" y="202"/>
                        </a:lnTo>
                        <a:lnTo>
                          <a:pt x="78" y="204"/>
                        </a:lnTo>
                        <a:lnTo>
                          <a:pt x="72" y="205"/>
                        </a:lnTo>
                        <a:lnTo>
                          <a:pt x="64" y="205"/>
                        </a:lnTo>
                        <a:lnTo>
                          <a:pt x="57" y="205"/>
                        </a:lnTo>
                        <a:lnTo>
                          <a:pt x="50" y="204"/>
                        </a:lnTo>
                        <a:lnTo>
                          <a:pt x="44" y="202"/>
                        </a:lnTo>
                        <a:lnTo>
                          <a:pt x="38" y="200"/>
                        </a:lnTo>
                        <a:lnTo>
                          <a:pt x="32" y="197"/>
                        </a:lnTo>
                        <a:lnTo>
                          <a:pt x="27" y="193"/>
                        </a:lnTo>
                        <a:lnTo>
                          <a:pt x="22" y="189"/>
                        </a:lnTo>
                        <a:lnTo>
                          <a:pt x="18" y="184"/>
                        </a:lnTo>
                        <a:lnTo>
                          <a:pt x="14" y="179"/>
                        </a:lnTo>
                        <a:lnTo>
                          <a:pt x="9" y="173"/>
                        </a:lnTo>
                        <a:lnTo>
                          <a:pt x="6" y="167"/>
                        </a:lnTo>
                        <a:lnTo>
                          <a:pt x="4" y="160"/>
                        </a:lnTo>
                        <a:lnTo>
                          <a:pt x="2" y="152"/>
                        </a:lnTo>
                        <a:lnTo>
                          <a:pt x="1" y="145"/>
                        </a:lnTo>
                        <a:lnTo>
                          <a:pt x="0" y="137"/>
                        </a:lnTo>
                        <a:lnTo>
                          <a:pt x="0" y="128"/>
                        </a:lnTo>
                        <a:lnTo>
                          <a:pt x="0" y="120"/>
                        </a:lnTo>
                        <a:lnTo>
                          <a:pt x="1" y="111"/>
                        </a:lnTo>
                        <a:lnTo>
                          <a:pt x="2" y="104"/>
                        </a:lnTo>
                        <a:lnTo>
                          <a:pt x="4" y="95"/>
                        </a:lnTo>
                        <a:lnTo>
                          <a:pt x="6" y="89"/>
                        </a:lnTo>
                        <a:lnTo>
                          <a:pt x="9" y="82"/>
                        </a:lnTo>
                        <a:lnTo>
                          <a:pt x="14" y="76"/>
                        </a:lnTo>
                        <a:lnTo>
                          <a:pt x="18" y="71"/>
                        </a:lnTo>
                        <a:lnTo>
                          <a:pt x="22" y="66"/>
                        </a:lnTo>
                        <a:lnTo>
                          <a:pt x="27" y="62"/>
                        </a:lnTo>
                        <a:lnTo>
                          <a:pt x="32" y="58"/>
                        </a:lnTo>
                        <a:lnTo>
                          <a:pt x="38" y="55"/>
                        </a:lnTo>
                        <a:lnTo>
                          <a:pt x="44" y="53"/>
                        </a:lnTo>
                        <a:lnTo>
                          <a:pt x="50" y="51"/>
                        </a:lnTo>
                        <a:lnTo>
                          <a:pt x="57" y="50"/>
                        </a:lnTo>
                        <a:lnTo>
                          <a:pt x="64" y="50"/>
                        </a:lnTo>
                        <a:lnTo>
                          <a:pt x="72" y="50"/>
                        </a:lnTo>
                        <a:lnTo>
                          <a:pt x="79" y="51"/>
                        </a:lnTo>
                        <a:lnTo>
                          <a:pt x="85" y="53"/>
                        </a:lnTo>
                        <a:lnTo>
                          <a:pt x="91" y="56"/>
                        </a:lnTo>
                        <a:lnTo>
                          <a:pt x="97" y="59"/>
                        </a:lnTo>
                        <a:lnTo>
                          <a:pt x="102" y="63"/>
                        </a:lnTo>
                        <a:lnTo>
                          <a:pt x="107" y="67"/>
                        </a:lnTo>
                        <a:lnTo>
                          <a:pt x="112" y="72"/>
                        </a:lnTo>
                        <a:lnTo>
                          <a:pt x="112" y="0"/>
                        </a:lnTo>
                        <a:lnTo>
                          <a:pt x="13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48" name="Freeform 206">
                    <a:extLst>
                      <a:ext uri="{FF2B5EF4-FFF2-40B4-BE49-F238E27FC236}">
                        <a16:creationId xmlns:a16="http://schemas.microsoft.com/office/drawing/2014/main" id="{EB2EBEE6-CB20-1D75-99E0-FA4B51EAFD7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815189" y="2954486"/>
                    <a:ext cx="35407" cy="41845"/>
                  </a:xfrm>
                  <a:custGeom>
                    <a:avLst/>
                    <a:gdLst>
                      <a:gd name="T0" fmla="*/ 106 w 132"/>
                      <a:gd name="T1" fmla="*/ 65 h 155"/>
                      <a:gd name="T2" fmla="*/ 104 w 132"/>
                      <a:gd name="T3" fmla="*/ 46 h 155"/>
                      <a:gd name="T4" fmla="*/ 96 w 132"/>
                      <a:gd name="T5" fmla="*/ 33 h 155"/>
                      <a:gd name="T6" fmla="*/ 84 w 132"/>
                      <a:gd name="T7" fmla="*/ 24 h 155"/>
                      <a:gd name="T8" fmla="*/ 66 w 132"/>
                      <a:gd name="T9" fmla="*/ 22 h 155"/>
                      <a:gd name="T10" fmla="*/ 50 w 132"/>
                      <a:gd name="T11" fmla="*/ 24 h 155"/>
                      <a:gd name="T12" fmla="*/ 38 w 132"/>
                      <a:gd name="T13" fmla="*/ 32 h 155"/>
                      <a:gd name="T14" fmla="*/ 30 w 132"/>
                      <a:gd name="T15" fmla="*/ 46 h 155"/>
                      <a:gd name="T16" fmla="*/ 26 w 132"/>
                      <a:gd name="T17" fmla="*/ 65 h 155"/>
                      <a:gd name="T18" fmla="*/ 131 w 132"/>
                      <a:gd name="T19" fmla="*/ 103 h 155"/>
                      <a:gd name="T20" fmla="*/ 122 w 132"/>
                      <a:gd name="T21" fmla="*/ 125 h 155"/>
                      <a:gd name="T22" fmla="*/ 116 w 132"/>
                      <a:gd name="T23" fmla="*/ 134 h 155"/>
                      <a:gd name="T24" fmla="*/ 109 w 132"/>
                      <a:gd name="T25" fmla="*/ 142 h 155"/>
                      <a:gd name="T26" fmla="*/ 100 w 132"/>
                      <a:gd name="T27" fmla="*/ 148 h 155"/>
                      <a:gd name="T28" fmla="*/ 90 w 132"/>
                      <a:gd name="T29" fmla="*/ 152 h 155"/>
                      <a:gd name="T30" fmla="*/ 66 w 132"/>
                      <a:gd name="T31" fmla="*/ 155 h 155"/>
                      <a:gd name="T32" fmla="*/ 51 w 132"/>
                      <a:gd name="T33" fmla="*/ 154 h 155"/>
                      <a:gd name="T34" fmla="*/ 39 w 132"/>
                      <a:gd name="T35" fmla="*/ 150 h 155"/>
                      <a:gd name="T36" fmla="*/ 28 w 132"/>
                      <a:gd name="T37" fmla="*/ 144 h 155"/>
                      <a:gd name="T38" fmla="*/ 18 w 132"/>
                      <a:gd name="T39" fmla="*/ 135 h 155"/>
                      <a:gd name="T40" fmla="*/ 10 w 132"/>
                      <a:gd name="T41" fmla="*/ 124 h 155"/>
                      <a:gd name="T42" fmla="*/ 4 w 132"/>
                      <a:gd name="T43" fmla="*/ 111 h 155"/>
                      <a:gd name="T44" fmla="*/ 1 w 132"/>
                      <a:gd name="T45" fmla="*/ 96 h 155"/>
                      <a:gd name="T46" fmla="*/ 0 w 132"/>
                      <a:gd name="T47" fmla="*/ 79 h 155"/>
                      <a:gd name="T48" fmla="*/ 1 w 132"/>
                      <a:gd name="T49" fmla="*/ 62 h 155"/>
                      <a:gd name="T50" fmla="*/ 4 w 132"/>
                      <a:gd name="T51" fmla="*/ 46 h 155"/>
                      <a:gd name="T52" fmla="*/ 10 w 132"/>
                      <a:gd name="T53" fmla="*/ 32 h 155"/>
                      <a:gd name="T54" fmla="*/ 18 w 132"/>
                      <a:gd name="T55" fmla="*/ 21 h 155"/>
                      <a:gd name="T56" fmla="*/ 27 w 132"/>
                      <a:gd name="T57" fmla="*/ 12 h 155"/>
                      <a:gd name="T58" fmla="*/ 38 w 132"/>
                      <a:gd name="T59" fmla="*/ 5 h 155"/>
                      <a:gd name="T60" fmla="*/ 51 w 132"/>
                      <a:gd name="T61" fmla="*/ 1 h 155"/>
                      <a:gd name="T62" fmla="*/ 65 w 132"/>
                      <a:gd name="T63" fmla="*/ 0 h 155"/>
                      <a:gd name="T64" fmla="*/ 81 w 132"/>
                      <a:gd name="T65" fmla="*/ 1 h 155"/>
                      <a:gd name="T66" fmla="*/ 94 w 132"/>
                      <a:gd name="T67" fmla="*/ 5 h 155"/>
                      <a:gd name="T68" fmla="*/ 105 w 132"/>
                      <a:gd name="T69" fmla="*/ 11 h 155"/>
                      <a:gd name="T70" fmla="*/ 114 w 132"/>
                      <a:gd name="T71" fmla="*/ 19 h 155"/>
                      <a:gd name="T72" fmla="*/ 122 w 132"/>
                      <a:gd name="T73" fmla="*/ 30 h 155"/>
                      <a:gd name="T74" fmla="*/ 128 w 132"/>
                      <a:gd name="T75" fmla="*/ 42 h 155"/>
                      <a:gd name="T76" fmla="*/ 131 w 132"/>
                      <a:gd name="T77" fmla="*/ 58 h 155"/>
                      <a:gd name="T78" fmla="*/ 132 w 132"/>
                      <a:gd name="T79" fmla="*/ 74 h 155"/>
                      <a:gd name="T80" fmla="*/ 132 w 132"/>
                      <a:gd name="T81" fmla="*/ 81 h 155"/>
                      <a:gd name="T82" fmla="*/ 132 w 132"/>
                      <a:gd name="T83" fmla="*/ 85 h 155"/>
                      <a:gd name="T84" fmla="*/ 27 w 132"/>
                      <a:gd name="T85" fmla="*/ 95 h 155"/>
                      <a:gd name="T86" fmla="*/ 33 w 132"/>
                      <a:gd name="T87" fmla="*/ 114 h 155"/>
                      <a:gd name="T88" fmla="*/ 44 w 132"/>
                      <a:gd name="T89" fmla="*/ 126 h 155"/>
                      <a:gd name="T90" fmla="*/ 59 w 132"/>
                      <a:gd name="T91" fmla="*/ 133 h 155"/>
                      <a:gd name="T92" fmla="*/ 76 w 132"/>
                      <a:gd name="T93" fmla="*/ 133 h 155"/>
                      <a:gd name="T94" fmla="*/ 88 w 132"/>
                      <a:gd name="T95" fmla="*/ 129 h 155"/>
                      <a:gd name="T96" fmla="*/ 98 w 132"/>
                      <a:gd name="T97" fmla="*/ 122 h 155"/>
                      <a:gd name="T98" fmla="*/ 104 w 132"/>
                      <a:gd name="T99" fmla="*/ 111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2" h="155">
                        <a:moveTo>
                          <a:pt x="26" y="65"/>
                        </a:moveTo>
                        <a:lnTo>
                          <a:pt x="106" y="65"/>
                        </a:lnTo>
                        <a:lnTo>
                          <a:pt x="105" y="55"/>
                        </a:lnTo>
                        <a:lnTo>
                          <a:pt x="104" y="46"/>
                        </a:lnTo>
                        <a:lnTo>
                          <a:pt x="100" y="39"/>
                        </a:lnTo>
                        <a:lnTo>
                          <a:pt x="96" y="33"/>
                        </a:lnTo>
                        <a:lnTo>
                          <a:pt x="90" y="28"/>
                        </a:lnTo>
                        <a:lnTo>
                          <a:pt x="84" y="24"/>
                        </a:lnTo>
                        <a:lnTo>
                          <a:pt x="76" y="22"/>
                        </a:lnTo>
                        <a:lnTo>
                          <a:pt x="66" y="22"/>
                        </a:lnTo>
                        <a:lnTo>
                          <a:pt x="58" y="22"/>
                        </a:lnTo>
                        <a:lnTo>
                          <a:pt x="50" y="24"/>
                        </a:lnTo>
                        <a:lnTo>
                          <a:pt x="44" y="28"/>
                        </a:lnTo>
                        <a:lnTo>
                          <a:pt x="38" y="32"/>
                        </a:lnTo>
                        <a:lnTo>
                          <a:pt x="34" y="38"/>
                        </a:lnTo>
                        <a:lnTo>
                          <a:pt x="30" y="46"/>
                        </a:lnTo>
                        <a:lnTo>
                          <a:pt x="28" y="55"/>
                        </a:lnTo>
                        <a:lnTo>
                          <a:pt x="26" y="65"/>
                        </a:lnTo>
                        <a:close/>
                        <a:moveTo>
                          <a:pt x="106" y="103"/>
                        </a:moveTo>
                        <a:lnTo>
                          <a:pt x="131" y="103"/>
                        </a:lnTo>
                        <a:lnTo>
                          <a:pt x="128" y="115"/>
                        </a:lnTo>
                        <a:lnTo>
                          <a:pt x="122" y="125"/>
                        </a:lnTo>
                        <a:lnTo>
                          <a:pt x="120" y="130"/>
                        </a:lnTo>
                        <a:lnTo>
                          <a:pt x="116" y="134"/>
                        </a:lnTo>
                        <a:lnTo>
                          <a:pt x="113" y="138"/>
                        </a:lnTo>
                        <a:lnTo>
                          <a:pt x="109" y="142"/>
                        </a:lnTo>
                        <a:lnTo>
                          <a:pt x="105" y="145"/>
                        </a:lnTo>
                        <a:lnTo>
                          <a:pt x="100" y="148"/>
                        </a:lnTo>
                        <a:lnTo>
                          <a:pt x="95" y="150"/>
                        </a:lnTo>
                        <a:lnTo>
                          <a:pt x="90" y="152"/>
                        </a:lnTo>
                        <a:lnTo>
                          <a:pt x="79" y="155"/>
                        </a:lnTo>
                        <a:lnTo>
                          <a:pt x="66" y="155"/>
                        </a:lnTo>
                        <a:lnTo>
                          <a:pt x="58" y="155"/>
                        </a:lnTo>
                        <a:lnTo>
                          <a:pt x="51" y="154"/>
                        </a:lnTo>
                        <a:lnTo>
                          <a:pt x="45" y="153"/>
                        </a:lnTo>
                        <a:lnTo>
                          <a:pt x="39" y="150"/>
                        </a:lnTo>
                        <a:lnTo>
                          <a:pt x="33" y="148"/>
                        </a:lnTo>
                        <a:lnTo>
                          <a:pt x="28" y="144"/>
                        </a:lnTo>
                        <a:lnTo>
                          <a:pt x="23" y="140"/>
                        </a:lnTo>
                        <a:lnTo>
                          <a:pt x="18" y="135"/>
                        </a:lnTo>
                        <a:lnTo>
                          <a:pt x="13" y="130"/>
                        </a:lnTo>
                        <a:lnTo>
                          <a:pt x="10" y="124"/>
                        </a:lnTo>
                        <a:lnTo>
                          <a:pt x="7" y="118"/>
                        </a:lnTo>
                        <a:lnTo>
                          <a:pt x="4" y="111"/>
                        </a:lnTo>
                        <a:lnTo>
                          <a:pt x="2" y="103"/>
                        </a:lnTo>
                        <a:lnTo>
                          <a:pt x="1" y="96"/>
                        </a:lnTo>
                        <a:lnTo>
                          <a:pt x="0" y="88"/>
                        </a:lnTo>
                        <a:lnTo>
                          <a:pt x="0" y="79"/>
                        </a:lnTo>
                        <a:lnTo>
                          <a:pt x="0" y="70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7" y="39"/>
                        </a:lnTo>
                        <a:lnTo>
                          <a:pt x="10" y="32"/>
                        </a:lnTo>
                        <a:lnTo>
                          <a:pt x="13" y="26"/>
                        </a:lnTo>
                        <a:lnTo>
                          <a:pt x="18" y="21"/>
                        </a:lnTo>
                        <a:lnTo>
                          <a:pt x="23" y="16"/>
                        </a:lnTo>
                        <a:lnTo>
                          <a:pt x="27" y="12"/>
                        </a:lnTo>
                        <a:lnTo>
                          <a:pt x="33" y="8"/>
                        </a:lnTo>
                        <a:lnTo>
                          <a:pt x="38" y="5"/>
                        </a:lnTo>
                        <a:lnTo>
                          <a:pt x="45" y="3"/>
                        </a:lnTo>
                        <a:lnTo>
                          <a:pt x="51" y="1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74" y="0"/>
                        </a:lnTo>
                        <a:lnTo>
                          <a:pt x="81" y="1"/>
                        </a:lnTo>
                        <a:lnTo>
                          <a:pt x="88" y="3"/>
                        </a:lnTo>
                        <a:lnTo>
                          <a:pt x="94" y="5"/>
                        </a:lnTo>
                        <a:lnTo>
                          <a:pt x="100" y="8"/>
                        </a:lnTo>
                        <a:lnTo>
                          <a:pt x="105" y="11"/>
                        </a:lnTo>
                        <a:lnTo>
                          <a:pt x="110" y="15"/>
                        </a:lnTo>
                        <a:lnTo>
                          <a:pt x="114" y="19"/>
                        </a:lnTo>
                        <a:lnTo>
                          <a:pt x="118" y="24"/>
                        </a:lnTo>
                        <a:lnTo>
                          <a:pt x="122" y="30"/>
                        </a:lnTo>
                        <a:lnTo>
                          <a:pt x="125" y="36"/>
                        </a:lnTo>
                        <a:lnTo>
                          <a:pt x="128" y="42"/>
                        </a:lnTo>
                        <a:lnTo>
                          <a:pt x="130" y="50"/>
                        </a:lnTo>
                        <a:lnTo>
                          <a:pt x="131" y="58"/>
                        </a:lnTo>
                        <a:lnTo>
                          <a:pt x="132" y="66"/>
                        </a:lnTo>
                        <a:lnTo>
                          <a:pt x="132" y="74"/>
                        </a:lnTo>
                        <a:lnTo>
                          <a:pt x="132" y="78"/>
                        </a:lnTo>
                        <a:lnTo>
                          <a:pt x="132" y="81"/>
                        </a:lnTo>
                        <a:lnTo>
                          <a:pt x="132" y="83"/>
                        </a:lnTo>
                        <a:lnTo>
                          <a:pt x="132" y="85"/>
                        </a:lnTo>
                        <a:lnTo>
                          <a:pt x="26" y="85"/>
                        </a:lnTo>
                        <a:lnTo>
                          <a:pt x="27" y="95"/>
                        </a:lnTo>
                        <a:lnTo>
                          <a:pt x="29" y="106"/>
                        </a:lnTo>
                        <a:lnTo>
                          <a:pt x="33" y="114"/>
                        </a:lnTo>
                        <a:lnTo>
                          <a:pt x="38" y="121"/>
                        </a:lnTo>
                        <a:lnTo>
                          <a:pt x="44" y="126"/>
                        </a:lnTo>
                        <a:lnTo>
                          <a:pt x="51" y="130"/>
                        </a:lnTo>
                        <a:lnTo>
                          <a:pt x="59" y="133"/>
                        </a:lnTo>
                        <a:lnTo>
                          <a:pt x="68" y="133"/>
                        </a:lnTo>
                        <a:lnTo>
                          <a:pt x="76" y="133"/>
                        </a:lnTo>
                        <a:lnTo>
                          <a:pt x="82" y="131"/>
                        </a:lnTo>
                        <a:lnTo>
                          <a:pt x="88" y="129"/>
                        </a:lnTo>
                        <a:lnTo>
                          <a:pt x="93" y="126"/>
                        </a:lnTo>
                        <a:lnTo>
                          <a:pt x="98" y="122"/>
                        </a:lnTo>
                        <a:lnTo>
                          <a:pt x="101" y="117"/>
                        </a:lnTo>
                        <a:lnTo>
                          <a:pt x="104" y="111"/>
                        </a:lnTo>
                        <a:lnTo>
                          <a:pt x="106" y="10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49" name="Freeform 207">
                    <a:extLst>
                      <a:ext uri="{FF2B5EF4-FFF2-40B4-BE49-F238E27FC236}">
                        <a16:creationId xmlns:a16="http://schemas.microsoft.com/office/drawing/2014/main" id="{BD7265BF-98D8-1FD1-508E-44B1D89774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570556" y="3017254"/>
                    <a:ext cx="40235" cy="53112"/>
                  </a:xfrm>
                  <a:custGeom>
                    <a:avLst/>
                    <a:gdLst>
                      <a:gd name="T0" fmla="*/ 0 w 153"/>
                      <a:gd name="T1" fmla="*/ 0 h 201"/>
                      <a:gd name="T2" fmla="*/ 96 w 153"/>
                      <a:gd name="T3" fmla="*/ 1 h 201"/>
                      <a:gd name="T4" fmla="*/ 114 w 153"/>
                      <a:gd name="T5" fmla="*/ 5 h 201"/>
                      <a:gd name="T6" fmla="*/ 124 w 153"/>
                      <a:gd name="T7" fmla="*/ 9 h 201"/>
                      <a:gd name="T8" fmla="*/ 131 w 153"/>
                      <a:gd name="T9" fmla="*/ 15 h 201"/>
                      <a:gd name="T10" fmla="*/ 137 w 153"/>
                      <a:gd name="T11" fmla="*/ 23 h 201"/>
                      <a:gd name="T12" fmla="*/ 142 w 153"/>
                      <a:gd name="T13" fmla="*/ 32 h 201"/>
                      <a:gd name="T14" fmla="*/ 144 w 153"/>
                      <a:gd name="T15" fmla="*/ 42 h 201"/>
                      <a:gd name="T16" fmla="*/ 144 w 153"/>
                      <a:gd name="T17" fmla="*/ 57 h 201"/>
                      <a:gd name="T18" fmla="*/ 140 w 153"/>
                      <a:gd name="T19" fmla="*/ 70 h 201"/>
                      <a:gd name="T20" fmla="*/ 132 w 153"/>
                      <a:gd name="T21" fmla="*/ 80 h 201"/>
                      <a:gd name="T22" fmla="*/ 121 w 153"/>
                      <a:gd name="T23" fmla="*/ 89 h 201"/>
                      <a:gd name="T24" fmla="*/ 123 w 153"/>
                      <a:gd name="T25" fmla="*/ 94 h 201"/>
                      <a:gd name="T26" fmla="*/ 137 w 153"/>
                      <a:gd name="T27" fmla="*/ 102 h 201"/>
                      <a:gd name="T28" fmla="*/ 148 w 153"/>
                      <a:gd name="T29" fmla="*/ 116 h 201"/>
                      <a:gd name="T30" fmla="*/ 153 w 153"/>
                      <a:gd name="T31" fmla="*/ 132 h 201"/>
                      <a:gd name="T32" fmla="*/ 153 w 153"/>
                      <a:gd name="T33" fmla="*/ 147 h 201"/>
                      <a:gd name="T34" fmla="*/ 151 w 153"/>
                      <a:gd name="T35" fmla="*/ 159 h 201"/>
                      <a:gd name="T36" fmla="*/ 146 w 153"/>
                      <a:gd name="T37" fmla="*/ 171 h 201"/>
                      <a:gd name="T38" fmla="*/ 140 w 153"/>
                      <a:gd name="T39" fmla="*/ 181 h 201"/>
                      <a:gd name="T40" fmla="*/ 130 w 153"/>
                      <a:gd name="T41" fmla="*/ 189 h 201"/>
                      <a:gd name="T42" fmla="*/ 119 w 153"/>
                      <a:gd name="T43" fmla="*/ 195 h 201"/>
                      <a:gd name="T44" fmla="*/ 107 w 153"/>
                      <a:gd name="T45" fmla="*/ 199 h 201"/>
                      <a:gd name="T46" fmla="*/ 93 w 153"/>
                      <a:gd name="T47" fmla="*/ 201 h 201"/>
                      <a:gd name="T48" fmla="*/ 0 w 153"/>
                      <a:gd name="T49" fmla="*/ 201 h 201"/>
                      <a:gd name="T50" fmla="*/ 75 w 153"/>
                      <a:gd name="T51" fmla="*/ 84 h 201"/>
                      <a:gd name="T52" fmla="*/ 94 w 153"/>
                      <a:gd name="T53" fmla="*/ 82 h 201"/>
                      <a:gd name="T54" fmla="*/ 106 w 153"/>
                      <a:gd name="T55" fmla="*/ 77 h 201"/>
                      <a:gd name="T56" fmla="*/ 114 w 153"/>
                      <a:gd name="T57" fmla="*/ 67 h 201"/>
                      <a:gd name="T58" fmla="*/ 116 w 153"/>
                      <a:gd name="T59" fmla="*/ 53 h 201"/>
                      <a:gd name="T60" fmla="*/ 114 w 153"/>
                      <a:gd name="T61" fmla="*/ 39 h 201"/>
                      <a:gd name="T62" fmla="*/ 107 w 153"/>
                      <a:gd name="T63" fmla="*/ 30 h 201"/>
                      <a:gd name="T64" fmla="*/ 95 w 153"/>
                      <a:gd name="T65" fmla="*/ 24 h 201"/>
                      <a:gd name="T66" fmla="*/ 77 w 153"/>
                      <a:gd name="T67" fmla="*/ 23 h 201"/>
                      <a:gd name="T68" fmla="*/ 28 w 153"/>
                      <a:gd name="T69" fmla="*/ 84 h 201"/>
                      <a:gd name="T70" fmla="*/ 83 w 153"/>
                      <a:gd name="T71" fmla="*/ 177 h 201"/>
                      <a:gd name="T72" fmla="*/ 101 w 153"/>
                      <a:gd name="T73" fmla="*/ 175 h 201"/>
                      <a:gd name="T74" fmla="*/ 114 w 153"/>
                      <a:gd name="T75" fmla="*/ 168 h 201"/>
                      <a:gd name="T76" fmla="*/ 122 w 153"/>
                      <a:gd name="T77" fmla="*/ 156 h 201"/>
                      <a:gd name="T78" fmla="*/ 125 w 153"/>
                      <a:gd name="T79" fmla="*/ 140 h 201"/>
                      <a:gd name="T80" fmla="*/ 122 w 153"/>
                      <a:gd name="T81" fmla="*/ 125 h 201"/>
                      <a:gd name="T82" fmla="*/ 114 w 153"/>
                      <a:gd name="T83" fmla="*/ 115 h 201"/>
                      <a:gd name="T84" fmla="*/ 100 w 153"/>
                      <a:gd name="T85" fmla="*/ 109 h 201"/>
                      <a:gd name="T86" fmla="*/ 79 w 153"/>
                      <a:gd name="T87" fmla="*/ 107 h 201"/>
                      <a:gd name="T88" fmla="*/ 28 w 153"/>
                      <a:gd name="T89" fmla="*/ 177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53" h="201">
                        <a:moveTo>
                          <a:pt x="0" y="201"/>
                        </a:moveTo>
                        <a:lnTo>
                          <a:pt x="0" y="0"/>
                        </a:lnTo>
                        <a:lnTo>
                          <a:pt x="80" y="0"/>
                        </a:lnTo>
                        <a:lnTo>
                          <a:pt x="96" y="1"/>
                        </a:lnTo>
                        <a:lnTo>
                          <a:pt x="108" y="3"/>
                        </a:lnTo>
                        <a:lnTo>
                          <a:pt x="114" y="5"/>
                        </a:lnTo>
                        <a:lnTo>
                          <a:pt x="119" y="7"/>
                        </a:lnTo>
                        <a:lnTo>
                          <a:pt x="124" y="9"/>
                        </a:lnTo>
                        <a:lnTo>
                          <a:pt x="128" y="12"/>
                        </a:lnTo>
                        <a:lnTo>
                          <a:pt x="131" y="15"/>
                        </a:lnTo>
                        <a:lnTo>
                          <a:pt x="134" y="19"/>
                        </a:lnTo>
                        <a:lnTo>
                          <a:pt x="137" y="23"/>
                        </a:lnTo>
                        <a:lnTo>
                          <a:pt x="140" y="27"/>
                        </a:lnTo>
                        <a:lnTo>
                          <a:pt x="142" y="32"/>
                        </a:lnTo>
                        <a:lnTo>
                          <a:pt x="143" y="37"/>
                        </a:lnTo>
                        <a:lnTo>
                          <a:pt x="144" y="42"/>
                        </a:lnTo>
                        <a:lnTo>
                          <a:pt x="144" y="49"/>
                        </a:lnTo>
                        <a:lnTo>
                          <a:pt x="144" y="57"/>
                        </a:lnTo>
                        <a:lnTo>
                          <a:pt x="142" y="63"/>
                        </a:lnTo>
                        <a:lnTo>
                          <a:pt x="140" y="70"/>
                        </a:lnTo>
                        <a:lnTo>
                          <a:pt x="136" y="75"/>
                        </a:lnTo>
                        <a:lnTo>
                          <a:pt x="132" y="80"/>
                        </a:lnTo>
                        <a:lnTo>
                          <a:pt x="127" y="85"/>
                        </a:lnTo>
                        <a:lnTo>
                          <a:pt x="121" y="89"/>
                        </a:lnTo>
                        <a:lnTo>
                          <a:pt x="115" y="92"/>
                        </a:lnTo>
                        <a:lnTo>
                          <a:pt x="123" y="94"/>
                        </a:lnTo>
                        <a:lnTo>
                          <a:pt x="131" y="98"/>
                        </a:lnTo>
                        <a:lnTo>
                          <a:pt x="137" y="102"/>
                        </a:lnTo>
                        <a:lnTo>
                          <a:pt x="143" y="109"/>
                        </a:lnTo>
                        <a:lnTo>
                          <a:pt x="148" y="116"/>
                        </a:lnTo>
                        <a:lnTo>
                          <a:pt x="151" y="123"/>
                        </a:lnTo>
                        <a:lnTo>
                          <a:pt x="153" y="132"/>
                        </a:lnTo>
                        <a:lnTo>
                          <a:pt x="153" y="141"/>
                        </a:lnTo>
                        <a:lnTo>
                          <a:pt x="153" y="147"/>
                        </a:lnTo>
                        <a:lnTo>
                          <a:pt x="152" y="154"/>
                        </a:lnTo>
                        <a:lnTo>
                          <a:pt x="151" y="159"/>
                        </a:lnTo>
                        <a:lnTo>
                          <a:pt x="149" y="166"/>
                        </a:lnTo>
                        <a:lnTo>
                          <a:pt x="146" y="171"/>
                        </a:lnTo>
                        <a:lnTo>
                          <a:pt x="143" y="176"/>
                        </a:lnTo>
                        <a:lnTo>
                          <a:pt x="140" y="181"/>
                        </a:lnTo>
                        <a:lnTo>
                          <a:pt x="134" y="185"/>
                        </a:lnTo>
                        <a:lnTo>
                          <a:pt x="130" y="189"/>
                        </a:lnTo>
                        <a:lnTo>
                          <a:pt x="125" y="192"/>
                        </a:lnTo>
                        <a:lnTo>
                          <a:pt x="119" y="195"/>
                        </a:lnTo>
                        <a:lnTo>
                          <a:pt x="113" y="197"/>
                        </a:lnTo>
                        <a:lnTo>
                          <a:pt x="107" y="199"/>
                        </a:lnTo>
                        <a:lnTo>
                          <a:pt x="100" y="200"/>
                        </a:lnTo>
                        <a:lnTo>
                          <a:pt x="93" y="201"/>
                        </a:lnTo>
                        <a:lnTo>
                          <a:pt x="86" y="201"/>
                        </a:lnTo>
                        <a:lnTo>
                          <a:pt x="0" y="201"/>
                        </a:lnTo>
                        <a:close/>
                        <a:moveTo>
                          <a:pt x="28" y="84"/>
                        </a:moveTo>
                        <a:lnTo>
                          <a:pt x="75" y="84"/>
                        </a:lnTo>
                        <a:lnTo>
                          <a:pt x="85" y="84"/>
                        </a:lnTo>
                        <a:lnTo>
                          <a:pt x="94" y="82"/>
                        </a:lnTo>
                        <a:lnTo>
                          <a:pt x="101" y="80"/>
                        </a:lnTo>
                        <a:lnTo>
                          <a:pt x="106" y="77"/>
                        </a:lnTo>
                        <a:lnTo>
                          <a:pt x="111" y="72"/>
                        </a:lnTo>
                        <a:lnTo>
                          <a:pt x="114" y="67"/>
                        </a:lnTo>
                        <a:lnTo>
                          <a:pt x="115" y="60"/>
                        </a:lnTo>
                        <a:lnTo>
                          <a:pt x="116" y="53"/>
                        </a:lnTo>
                        <a:lnTo>
                          <a:pt x="116" y="45"/>
                        </a:lnTo>
                        <a:lnTo>
                          <a:pt x="114" y="39"/>
                        </a:lnTo>
                        <a:lnTo>
                          <a:pt x="111" y="34"/>
                        </a:lnTo>
                        <a:lnTo>
                          <a:pt x="107" y="30"/>
                        </a:lnTo>
                        <a:lnTo>
                          <a:pt x="101" y="27"/>
                        </a:lnTo>
                        <a:lnTo>
                          <a:pt x="95" y="24"/>
                        </a:lnTo>
                        <a:lnTo>
                          <a:pt x="87" y="23"/>
                        </a:lnTo>
                        <a:lnTo>
                          <a:pt x="77" y="23"/>
                        </a:lnTo>
                        <a:lnTo>
                          <a:pt x="28" y="23"/>
                        </a:lnTo>
                        <a:lnTo>
                          <a:pt x="28" y="84"/>
                        </a:lnTo>
                        <a:close/>
                        <a:moveTo>
                          <a:pt x="28" y="177"/>
                        </a:moveTo>
                        <a:lnTo>
                          <a:pt x="83" y="177"/>
                        </a:lnTo>
                        <a:lnTo>
                          <a:pt x="93" y="176"/>
                        </a:lnTo>
                        <a:lnTo>
                          <a:pt x="101" y="175"/>
                        </a:lnTo>
                        <a:lnTo>
                          <a:pt x="108" y="172"/>
                        </a:lnTo>
                        <a:lnTo>
                          <a:pt x="114" y="168"/>
                        </a:lnTo>
                        <a:lnTo>
                          <a:pt x="119" y="162"/>
                        </a:lnTo>
                        <a:lnTo>
                          <a:pt x="122" y="156"/>
                        </a:lnTo>
                        <a:lnTo>
                          <a:pt x="124" y="149"/>
                        </a:lnTo>
                        <a:lnTo>
                          <a:pt x="125" y="140"/>
                        </a:lnTo>
                        <a:lnTo>
                          <a:pt x="124" y="132"/>
                        </a:lnTo>
                        <a:lnTo>
                          <a:pt x="122" y="125"/>
                        </a:lnTo>
                        <a:lnTo>
                          <a:pt x="119" y="120"/>
                        </a:lnTo>
                        <a:lnTo>
                          <a:pt x="114" y="115"/>
                        </a:lnTo>
                        <a:lnTo>
                          <a:pt x="108" y="112"/>
                        </a:lnTo>
                        <a:lnTo>
                          <a:pt x="100" y="109"/>
                        </a:lnTo>
                        <a:lnTo>
                          <a:pt x="91" y="108"/>
                        </a:lnTo>
                        <a:lnTo>
                          <a:pt x="79" y="107"/>
                        </a:lnTo>
                        <a:lnTo>
                          <a:pt x="28" y="107"/>
                        </a:lnTo>
                        <a:lnTo>
                          <a:pt x="28" y="1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50" name="Freeform 208">
                    <a:extLst>
                      <a:ext uri="{FF2B5EF4-FFF2-40B4-BE49-F238E27FC236}">
                        <a16:creationId xmlns:a16="http://schemas.microsoft.com/office/drawing/2014/main" id="{DD97E8A5-0507-BA0B-2F69-2FC9A4B1133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17230" y="3030130"/>
                    <a:ext cx="37016" cy="41845"/>
                  </a:xfrm>
                  <a:custGeom>
                    <a:avLst/>
                    <a:gdLst>
                      <a:gd name="T0" fmla="*/ 88 w 139"/>
                      <a:gd name="T1" fmla="*/ 142 h 155"/>
                      <a:gd name="T2" fmla="*/ 69 w 139"/>
                      <a:gd name="T3" fmla="*/ 152 h 155"/>
                      <a:gd name="T4" fmla="*/ 48 w 139"/>
                      <a:gd name="T5" fmla="*/ 155 h 155"/>
                      <a:gd name="T6" fmla="*/ 19 w 139"/>
                      <a:gd name="T7" fmla="*/ 149 h 155"/>
                      <a:gd name="T8" fmla="*/ 3 w 139"/>
                      <a:gd name="T9" fmla="*/ 130 h 155"/>
                      <a:gd name="T10" fmla="*/ 1 w 139"/>
                      <a:gd name="T11" fmla="*/ 102 h 155"/>
                      <a:gd name="T12" fmla="*/ 12 w 139"/>
                      <a:gd name="T13" fmla="*/ 80 h 155"/>
                      <a:gd name="T14" fmla="*/ 39 w 139"/>
                      <a:gd name="T15" fmla="*/ 68 h 155"/>
                      <a:gd name="T16" fmla="*/ 68 w 139"/>
                      <a:gd name="T17" fmla="*/ 64 h 155"/>
                      <a:gd name="T18" fmla="*/ 95 w 139"/>
                      <a:gd name="T19" fmla="*/ 58 h 155"/>
                      <a:gd name="T20" fmla="*/ 98 w 139"/>
                      <a:gd name="T21" fmla="*/ 44 h 155"/>
                      <a:gd name="T22" fmla="*/ 94 w 139"/>
                      <a:gd name="T23" fmla="*/ 30 h 155"/>
                      <a:gd name="T24" fmla="*/ 80 w 139"/>
                      <a:gd name="T25" fmla="*/ 23 h 155"/>
                      <a:gd name="T26" fmla="*/ 57 w 139"/>
                      <a:gd name="T27" fmla="*/ 22 h 155"/>
                      <a:gd name="T28" fmla="*/ 39 w 139"/>
                      <a:gd name="T29" fmla="*/ 28 h 155"/>
                      <a:gd name="T30" fmla="*/ 31 w 139"/>
                      <a:gd name="T31" fmla="*/ 42 h 155"/>
                      <a:gd name="T32" fmla="*/ 7 w 139"/>
                      <a:gd name="T33" fmla="*/ 47 h 155"/>
                      <a:gd name="T34" fmla="*/ 9 w 139"/>
                      <a:gd name="T35" fmla="*/ 32 h 155"/>
                      <a:gd name="T36" fmla="*/ 16 w 139"/>
                      <a:gd name="T37" fmla="*/ 20 h 155"/>
                      <a:gd name="T38" fmla="*/ 27 w 139"/>
                      <a:gd name="T39" fmla="*/ 10 h 155"/>
                      <a:gd name="T40" fmla="*/ 41 w 139"/>
                      <a:gd name="T41" fmla="*/ 3 h 155"/>
                      <a:gd name="T42" fmla="*/ 80 w 139"/>
                      <a:gd name="T43" fmla="*/ 1 h 155"/>
                      <a:gd name="T44" fmla="*/ 101 w 139"/>
                      <a:gd name="T45" fmla="*/ 6 h 155"/>
                      <a:gd name="T46" fmla="*/ 112 w 139"/>
                      <a:gd name="T47" fmla="*/ 14 h 155"/>
                      <a:gd name="T48" fmla="*/ 119 w 139"/>
                      <a:gd name="T49" fmla="*/ 25 h 155"/>
                      <a:gd name="T50" fmla="*/ 123 w 139"/>
                      <a:gd name="T51" fmla="*/ 119 h 155"/>
                      <a:gd name="T52" fmla="*/ 127 w 139"/>
                      <a:gd name="T53" fmla="*/ 133 h 155"/>
                      <a:gd name="T54" fmla="*/ 136 w 139"/>
                      <a:gd name="T55" fmla="*/ 133 h 155"/>
                      <a:gd name="T56" fmla="*/ 139 w 139"/>
                      <a:gd name="T57" fmla="*/ 151 h 155"/>
                      <a:gd name="T58" fmla="*/ 127 w 139"/>
                      <a:gd name="T59" fmla="*/ 153 h 155"/>
                      <a:gd name="T60" fmla="*/ 114 w 139"/>
                      <a:gd name="T61" fmla="*/ 152 h 155"/>
                      <a:gd name="T62" fmla="*/ 103 w 139"/>
                      <a:gd name="T63" fmla="*/ 145 h 155"/>
                      <a:gd name="T64" fmla="*/ 100 w 139"/>
                      <a:gd name="T65" fmla="*/ 132 h 155"/>
                      <a:gd name="T66" fmla="*/ 92 w 139"/>
                      <a:gd name="T67" fmla="*/ 79 h 155"/>
                      <a:gd name="T68" fmla="*/ 64 w 139"/>
                      <a:gd name="T69" fmla="*/ 85 h 155"/>
                      <a:gd name="T70" fmla="*/ 45 w 139"/>
                      <a:gd name="T71" fmla="*/ 88 h 155"/>
                      <a:gd name="T72" fmla="*/ 32 w 139"/>
                      <a:gd name="T73" fmla="*/ 94 h 155"/>
                      <a:gd name="T74" fmla="*/ 27 w 139"/>
                      <a:gd name="T75" fmla="*/ 106 h 155"/>
                      <a:gd name="T76" fmla="*/ 28 w 139"/>
                      <a:gd name="T77" fmla="*/ 121 h 155"/>
                      <a:gd name="T78" fmla="*/ 37 w 139"/>
                      <a:gd name="T79" fmla="*/ 131 h 155"/>
                      <a:gd name="T80" fmla="*/ 52 w 139"/>
                      <a:gd name="T81" fmla="*/ 134 h 155"/>
                      <a:gd name="T82" fmla="*/ 79 w 139"/>
                      <a:gd name="T83" fmla="*/ 129 h 155"/>
                      <a:gd name="T84" fmla="*/ 95 w 139"/>
                      <a:gd name="T85" fmla="*/ 112 h 155"/>
                      <a:gd name="T86" fmla="*/ 98 w 139"/>
                      <a:gd name="T87" fmla="*/ 77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9" h="155">
                        <a:moveTo>
                          <a:pt x="100" y="132"/>
                        </a:moveTo>
                        <a:lnTo>
                          <a:pt x="94" y="137"/>
                        </a:lnTo>
                        <a:lnTo>
                          <a:pt x="88" y="142"/>
                        </a:lnTo>
                        <a:lnTo>
                          <a:pt x="82" y="146"/>
                        </a:lnTo>
                        <a:lnTo>
                          <a:pt x="75" y="149"/>
                        </a:lnTo>
                        <a:lnTo>
                          <a:pt x="69" y="152"/>
                        </a:lnTo>
                        <a:lnTo>
                          <a:pt x="62" y="154"/>
                        </a:lnTo>
                        <a:lnTo>
                          <a:pt x="55" y="155"/>
                        </a:lnTo>
                        <a:lnTo>
                          <a:pt x="48" y="155"/>
                        </a:lnTo>
                        <a:lnTo>
                          <a:pt x="38" y="155"/>
                        </a:lnTo>
                        <a:lnTo>
                          <a:pt x="28" y="152"/>
                        </a:lnTo>
                        <a:lnTo>
                          <a:pt x="19" y="149"/>
                        </a:lnTo>
                        <a:lnTo>
                          <a:pt x="13" y="144"/>
                        </a:lnTo>
                        <a:lnTo>
                          <a:pt x="7" y="137"/>
                        </a:lnTo>
                        <a:lnTo>
                          <a:pt x="3" y="130"/>
                        </a:lnTo>
                        <a:lnTo>
                          <a:pt x="1" y="122"/>
                        </a:lnTo>
                        <a:lnTo>
                          <a:pt x="0" y="111"/>
                        </a:lnTo>
                        <a:lnTo>
                          <a:pt x="1" y="102"/>
                        </a:lnTo>
                        <a:lnTo>
                          <a:pt x="3" y="94"/>
                        </a:lnTo>
                        <a:lnTo>
                          <a:pt x="7" y="86"/>
                        </a:lnTo>
                        <a:lnTo>
                          <a:pt x="12" y="80"/>
                        </a:lnTo>
                        <a:lnTo>
                          <a:pt x="19" y="75"/>
                        </a:lnTo>
                        <a:lnTo>
                          <a:pt x="29" y="71"/>
                        </a:lnTo>
                        <a:lnTo>
                          <a:pt x="39" y="68"/>
                        </a:lnTo>
                        <a:lnTo>
                          <a:pt x="51" y="66"/>
                        </a:lnTo>
                        <a:lnTo>
                          <a:pt x="58" y="65"/>
                        </a:lnTo>
                        <a:lnTo>
                          <a:pt x="68" y="64"/>
                        </a:lnTo>
                        <a:lnTo>
                          <a:pt x="83" y="62"/>
                        </a:lnTo>
                        <a:lnTo>
                          <a:pt x="91" y="60"/>
                        </a:lnTo>
                        <a:lnTo>
                          <a:pt x="95" y="58"/>
                        </a:lnTo>
                        <a:lnTo>
                          <a:pt x="97" y="56"/>
                        </a:lnTo>
                        <a:lnTo>
                          <a:pt x="98" y="51"/>
                        </a:lnTo>
                        <a:lnTo>
                          <a:pt x="98" y="44"/>
                        </a:lnTo>
                        <a:lnTo>
                          <a:pt x="98" y="39"/>
                        </a:lnTo>
                        <a:lnTo>
                          <a:pt x="96" y="34"/>
                        </a:lnTo>
                        <a:lnTo>
                          <a:pt x="94" y="30"/>
                        </a:lnTo>
                        <a:lnTo>
                          <a:pt x="90" y="27"/>
                        </a:lnTo>
                        <a:lnTo>
                          <a:pt x="85" y="25"/>
                        </a:lnTo>
                        <a:lnTo>
                          <a:pt x="80" y="23"/>
                        </a:lnTo>
                        <a:lnTo>
                          <a:pt x="72" y="22"/>
                        </a:lnTo>
                        <a:lnTo>
                          <a:pt x="65" y="22"/>
                        </a:lnTo>
                        <a:lnTo>
                          <a:pt x="57" y="22"/>
                        </a:lnTo>
                        <a:lnTo>
                          <a:pt x="50" y="23"/>
                        </a:lnTo>
                        <a:lnTo>
                          <a:pt x="44" y="25"/>
                        </a:lnTo>
                        <a:lnTo>
                          <a:pt x="39" y="28"/>
                        </a:lnTo>
                        <a:lnTo>
                          <a:pt x="36" y="32"/>
                        </a:lnTo>
                        <a:lnTo>
                          <a:pt x="33" y="37"/>
                        </a:lnTo>
                        <a:lnTo>
                          <a:pt x="31" y="42"/>
                        </a:lnTo>
                        <a:lnTo>
                          <a:pt x="31" y="48"/>
                        </a:lnTo>
                        <a:lnTo>
                          <a:pt x="7" y="48"/>
                        </a:lnTo>
                        <a:lnTo>
                          <a:pt x="7" y="47"/>
                        </a:lnTo>
                        <a:lnTo>
                          <a:pt x="7" y="42"/>
                        </a:lnTo>
                        <a:lnTo>
                          <a:pt x="8" y="37"/>
                        </a:lnTo>
                        <a:lnTo>
                          <a:pt x="9" y="32"/>
                        </a:lnTo>
                        <a:lnTo>
                          <a:pt x="11" y="28"/>
                        </a:lnTo>
                        <a:lnTo>
                          <a:pt x="13" y="24"/>
                        </a:lnTo>
                        <a:lnTo>
                          <a:pt x="16" y="20"/>
                        </a:lnTo>
                        <a:lnTo>
                          <a:pt x="19" y="16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32" y="7"/>
                        </a:lnTo>
                        <a:lnTo>
                          <a:pt x="36" y="5"/>
                        </a:lnTo>
                        <a:lnTo>
                          <a:pt x="41" y="3"/>
                        </a:lnTo>
                        <a:lnTo>
                          <a:pt x="53" y="1"/>
                        </a:lnTo>
                        <a:lnTo>
                          <a:pt x="65" y="0"/>
                        </a:lnTo>
                        <a:lnTo>
                          <a:pt x="80" y="1"/>
                        </a:lnTo>
                        <a:lnTo>
                          <a:pt x="91" y="3"/>
                        </a:lnTo>
                        <a:lnTo>
                          <a:pt x="97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5" y="17"/>
                        </a:lnTo>
                        <a:lnTo>
                          <a:pt x="117" y="21"/>
                        </a:lnTo>
                        <a:lnTo>
                          <a:pt x="119" y="25"/>
                        </a:lnTo>
                        <a:lnTo>
                          <a:pt x="122" y="34"/>
                        </a:lnTo>
                        <a:lnTo>
                          <a:pt x="123" y="45"/>
                        </a:lnTo>
                        <a:lnTo>
                          <a:pt x="123" y="119"/>
                        </a:lnTo>
                        <a:lnTo>
                          <a:pt x="123" y="126"/>
                        </a:lnTo>
                        <a:lnTo>
                          <a:pt x="125" y="131"/>
                        </a:lnTo>
                        <a:lnTo>
                          <a:pt x="127" y="133"/>
                        </a:lnTo>
                        <a:lnTo>
                          <a:pt x="132" y="133"/>
                        </a:lnTo>
                        <a:lnTo>
                          <a:pt x="133" y="133"/>
                        </a:lnTo>
                        <a:lnTo>
                          <a:pt x="136" y="133"/>
                        </a:lnTo>
                        <a:lnTo>
                          <a:pt x="137" y="133"/>
                        </a:lnTo>
                        <a:lnTo>
                          <a:pt x="139" y="133"/>
                        </a:lnTo>
                        <a:lnTo>
                          <a:pt x="139" y="151"/>
                        </a:lnTo>
                        <a:lnTo>
                          <a:pt x="135" y="152"/>
                        </a:lnTo>
                        <a:lnTo>
                          <a:pt x="131" y="153"/>
                        </a:lnTo>
                        <a:lnTo>
                          <a:pt x="127" y="153"/>
                        </a:lnTo>
                        <a:lnTo>
                          <a:pt x="124" y="154"/>
                        </a:lnTo>
                        <a:lnTo>
                          <a:pt x="119" y="153"/>
                        </a:lnTo>
                        <a:lnTo>
                          <a:pt x="114" y="152"/>
                        </a:lnTo>
                        <a:lnTo>
                          <a:pt x="110" y="151"/>
                        </a:lnTo>
                        <a:lnTo>
                          <a:pt x="106" y="148"/>
                        </a:lnTo>
                        <a:lnTo>
                          <a:pt x="103" y="145"/>
                        </a:lnTo>
                        <a:lnTo>
                          <a:pt x="102" y="142"/>
                        </a:lnTo>
                        <a:lnTo>
                          <a:pt x="100" y="137"/>
                        </a:lnTo>
                        <a:lnTo>
                          <a:pt x="100" y="132"/>
                        </a:lnTo>
                        <a:lnTo>
                          <a:pt x="100" y="132"/>
                        </a:lnTo>
                        <a:close/>
                        <a:moveTo>
                          <a:pt x="98" y="77"/>
                        </a:moveTo>
                        <a:lnTo>
                          <a:pt x="92" y="79"/>
                        </a:lnTo>
                        <a:lnTo>
                          <a:pt x="85" y="81"/>
                        </a:lnTo>
                        <a:lnTo>
                          <a:pt x="74" y="83"/>
                        </a:lnTo>
                        <a:lnTo>
                          <a:pt x="64" y="85"/>
                        </a:lnTo>
                        <a:lnTo>
                          <a:pt x="56" y="86"/>
                        </a:lnTo>
                        <a:lnTo>
                          <a:pt x="51" y="87"/>
                        </a:lnTo>
                        <a:lnTo>
                          <a:pt x="45" y="88"/>
                        </a:lnTo>
                        <a:lnTo>
                          <a:pt x="40" y="90"/>
                        </a:lnTo>
                        <a:lnTo>
                          <a:pt x="35" y="92"/>
                        </a:lnTo>
                        <a:lnTo>
                          <a:pt x="32" y="94"/>
                        </a:lnTo>
                        <a:lnTo>
                          <a:pt x="30" y="97"/>
                        </a:lnTo>
                        <a:lnTo>
                          <a:pt x="28" y="101"/>
                        </a:lnTo>
                        <a:lnTo>
                          <a:pt x="27" y="106"/>
                        </a:lnTo>
                        <a:lnTo>
                          <a:pt x="26" y="111"/>
                        </a:lnTo>
                        <a:lnTo>
                          <a:pt x="27" y="117"/>
                        </a:lnTo>
                        <a:lnTo>
                          <a:pt x="28" y="121"/>
                        </a:lnTo>
                        <a:lnTo>
                          <a:pt x="30" y="125"/>
                        </a:lnTo>
                        <a:lnTo>
                          <a:pt x="33" y="128"/>
                        </a:lnTo>
                        <a:lnTo>
                          <a:pt x="37" y="131"/>
                        </a:lnTo>
                        <a:lnTo>
                          <a:pt x="41" y="133"/>
                        </a:lnTo>
                        <a:lnTo>
                          <a:pt x="46" y="134"/>
                        </a:lnTo>
                        <a:lnTo>
                          <a:pt x="52" y="134"/>
                        </a:lnTo>
                        <a:lnTo>
                          <a:pt x="62" y="133"/>
                        </a:lnTo>
                        <a:lnTo>
                          <a:pt x="70" y="132"/>
                        </a:lnTo>
                        <a:lnTo>
                          <a:pt x="79" y="129"/>
                        </a:lnTo>
                        <a:lnTo>
                          <a:pt x="85" y="124"/>
                        </a:lnTo>
                        <a:lnTo>
                          <a:pt x="91" y="119"/>
                        </a:lnTo>
                        <a:lnTo>
                          <a:pt x="95" y="112"/>
                        </a:lnTo>
                        <a:lnTo>
                          <a:pt x="97" y="105"/>
                        </a:lnTo>
                        <a:lnTo>
                          <a:pt x="98" y="98"/>
                        </a:lnTo>
                        <a:lnTo>
                          <a:pt x="98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51" name="Freeform 209">
                    <a:extLst>
                      <a:ext uri="{FF2B5EF4-FFF2-40B4-BE49-F238E27FC236}">
                        <a16:creationId xmlns:a16="http://schemas.microsoft.com/office/drawing/2014/main" id="{A7112CE6-D69C-2F56-8ABA-CF7113E1FC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60684" y="3030130"/>
                    <a:ext cx="19313" cy="40236"/>
                  </a:xfrm>
                  <a:custGeom>
                    <a:avLst/>
                    <a:gdLst>
                      <a:gd name="T0" fmla="*/ 0 w 70"/>
                      <a:gd name="T1" fmla="*/ 149 h 149"/>
                      <a:gd name="T2" fmla="*/ 0 w 70"/>
                      <a:gd name="T3" fmla="*/ 3 h 149"/>
                      <a:gd name="T4" fmla="*/ 23 w 70"/>
                      <a:gd name="T5" fmla="*/ 3 h 149"/>
                      <a:gd name="T6" fmla="*/ 23 w 70"/>
                      <a:gd name="T7" fmla="*/ 29 h 149"/>
                      <a:gd name="T8" fmla="*/ 26 w 70"/>
                      <a:gd name="T9" fmla="*/ 22 h 149"/>
                      <a:gd name="T10" fmla="*/ 31 w 70"/>
                      <a:gd name="T11" fmla="*/ 16 h 149"/>
                      <a:gd name="T12" fmla="*/ 35 w 70"/>
                      <a:gd name="T13" fmla="*/ 11 h 149"/>
                      <a:gd name="T14" fmla="*/ 40 w 70"/>
                      <a:gd name="T15" fmla="*/ 7 h 149"/>
                      <a:gd name="T16" fmla="*/ 45 w 70"/>
                      <a:gd name="T17" fmla="*/ 4 h 149"/>
                      <a:gd name="T18" fmla="*/ 51 w 70"/>
                      <a:gd name="T19" fmla="*/ 2 h 149"/>
                      <a:gd name="T20" fmla="*/ 57 w 70"/>
                      <a:gd name="T21" fmla="*/ 0 h 149"/>
                      <a:gd name="T22" fmla="*/ 64 w 70"/>
                      <a:gd name="T23" fmla="*/ 0 h 149"/>
                      <a:gd name="T24" fmla="*/ 66 w 70"/>
                      <a:gd name="T25" fmla="*/ 0 h 149"/>
                      <a:gd name="T26" fmla="*/ 68 w 70"/>
                      <a:gd name="T27" fmla="*/ 0 h 149"/>
                      <a:gd name="T28" fmla="*/ 69 w 70"/>
                      <a:gd name="T29" fmla="*/ 0 h 149"/>
                      <a:gd name="T30" fmla="*/ 70 w 70"/>
                      <a:gd name="T31" fmla="*/ 0 h 149"/>
                      <a:gd name="T32" fmla="*/ 70 w 70"/>
                      <a:gd name="T33" fmla="*/ 26 h 149"/>
                      <a:gd name="T34" fmla="*/ 69 w 70"/>
                      <a:gd name="T35" fmla="*/ 26 h 149"/>
                      <a:gd name="T36" fmla="*/ 68 w 70"/>
                      <a:gd name="T37" fmla="*/ 25 h 149"/>
                      <a:gd name="T38" fmla="*/ 67 w 70"/>
                      <a:gd name="T39" fmla="*/ 25 h 149"/>
                      <a:gd name="T40" fmla="*/ 64 w 70"/>
                      <a:gd name="T41" fmla="*/ 25 h 149"/>
                      <a:gd name="T42" fmla="*/ 55 w 70"/>
                      <a:gd name="T43" fmla="*/ 26 h 149"/>
                      <a:gd name="T44" fmla="*/ 47 w 70"/>
                      <a:gd name="T45" fmla="*/ 28 h 149"/>
                      <a:gd name="T46" fmla="*/ 41 w 70"/>
                      <a:gd name="T47" fmla="*/ 31 h 149"/>
                      <a:gd name="T48" fmla="*/ 35 w 70"/>
                      <a:gd name="T49" fmla="*/ 36 h 149"/>
                      <a:gd name="T50" fmla="*/ 30 w 70"/>
                      <a:gd name="T51" fmla="*/ 42 h 149"/>
                      <a:gd name="T52" fmla="*/ 26 w 70"/>
                      <a:gd name="T53" fmla="*/ 49 h 149"/>
                      <a:gd name="T54" fmla="*/ 24 w 70"/>
                      <a:gd name="T55" fmla="*/ 58 h 149"/>
                      <a:gd name="T56" fmla="*/ 24 w 70"/>
                      <a:gd name="T57" fmla="*/ 68 h 149"/>
                      <a:gd name="T58" fmla="*/ 24 w 70"/>
                      <a:gd name="T59" fmla="*/ 149 h 149"/>
                      <a:gd name="T60" fmla="*/ 0 w 70"/>
                      <a:gd name="T61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0" h="149">
                        <a:moveTo>
                          <a:pt x="0" y="149"/>
                        </a:moveTo>
                        <a:lnTo>
                          <a:pt x="0" y="3"/>
                        </a:lnTo>
                        <a:lnTo>
                          <a:pt x="23" y="3"/>
                        </a:lnTo>
                        <a:lnTo>
                          <a:pt x="23" y="29"/>
                        </a:lnTo>
                        <a:lnTo>
                          <a:pt x="26" y="22"/>
                        </a:lnTo>
                        <a:lnTo>
                          <a:pt x="31" y="16"/>
                        </a:lnTo>
                        <a:lnTo>
                          <a:pt x="35" y="11"/>
                        </a:lnTo>
                        <a:lnTo>
                          <a:pt x="40" y="7"/>
                        </a:lnTo>
                        <a:lnTo>
                          <a:pt x="45" y="4"/>
                        </a:lnTo>
                        <a:lnTo>
                          <a:pt x="51" y="2"/>
                        </a:lnTo>
                        <a:lnTo>
                          <a:pt x="57" y="0"/>
                        </a:lnTo>
                        <a:lnTo>
                          <a:pt x="64" y="0"/>
                        </a:lnTo>
                        <a:lnTo>
                          <a:pt x="66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0" y="26"/>
                        </a:lnTo>
                        <a:lnTo>
                          <a:pt x="69" y="26"/>
                        </a:lnTo>
                        <a:lnTo>
                          <a:pt x="68" y="25"/>
                        </a:lnTo>
                        <a:lnTo>
                          <a:pt x="67" y="25"/>
                        </a:lnTo>
                        <a:lnTo>
                          <a:pt x="64" y="25"/>
                        </a:lnTo>
                        <a:lnTo>
                          <a:pt x="55" y="26"/>
                        </a:lnTo>
                        <a:lnTo>
                          <a:pt x="47" y="28"/>
                        </a:lnTo>
                        <a:lnTo>
                          <a:pt x="41" y="31"/>
                        </a:lnTo>
                        <a:lnTo>
                          <a:pt x="35" y="36"/>
                        </a:lnTo>
                        <a:lnTo>
                          <a:pt x="30" y="42"/>
                        </a:lnTo>
                        <a:lnTo>
                          <a:pt x="26" y="49"/>
                        </a:lnTo>
                        <a:lnTo>
                          <a:pt x="24" y="58"/>
                        </a:lnTo>
                        <a:lnTo>
                          <a:pt x="24" y="68"/>
                        </a:lnTo>
                        <a:lnTo>
                          <a:pt x="24" y="149"/>
                        </a:lnTo>
                        <a:lnTo>
                          <a:pt x="0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52" name="Freeform 210">
                    <a:extLst>
                      <a:ext uri="{FF2B5EF4-FFF2-40B4-BE49-F238E27FC236}">
                        <a16:creationId xmlns:a16="http://schemas.microsoft.com/office/drawing/2014/main" id="{56EB2B52-2853-CA02-CFCD-535F3027B31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83216" y="3030130"/>
                    <a:ext cx="37016" cy="41845"/>
                  </a:xfrm>
                  <a:custGeom>
                    <a:avLst/>
                    <a:gdLst>
                      <a:gd name="T0" fmla="*/ 88 w 139"/>
                      <a:gd name="T1" fmla="*/ 142 h 155"/>
                      <a:gd name="T2" fmla="*/ 69 w 139"/>
                      <a:gd name="T3" fmla="*/ 152 h 155"/>
                      <a:gd name="T4" fmla="*/ 48 w 139"/>
                      <a:gd name="T5" fmla="*/ 155 h 155"/>
                      <a:gd name="T6" fmla="*/ 20 w 139"/>
                      <a:gd name="T7" fmla="*/ 149 h 155"/>
                      <a:gd name="T8" fmla="*/ 4 w 139"/>
                      <a:gd name="T9" fmla="*/ 130 h 155"/>
                      <a:gd name="T10" fmla="*/ 2 w 139"/>
                      <a:gd name="T11" fmla="*/ 102 h 155"/>
                      <a:gd name="T12" fmla="*/ 13 w 139"/>
                      <a:gd name="T13" fmla="*/ 80 h 155"/>
                      <a:gd name="T14" fmla="*/ 39 w 139"/>
                      <a:gd name="T15" fmla="*/ 68 h 155"/>
                      <a:gd name="T16" fmla="*/ 68 w 139"/>
                      <a:gd name="T17" fmla="*/ 64 h 155"/>
                      <a:gd name="T18" fmla="*/ 94 w 139"/>
                      <a:gd name="T19" fmla="*/ 58 h 155"/>
                      <a:gd name="T20" fmla="*/ 98 w 139"/>
                      <a:gd name="T21" fmla="*/ 44 h 155"/>
                      <a:gd name="T22" fmla="*/ 93 w 139"/>
                      <a:gd name="T23" fmla="*/ 30 h 155"/>
                      <a:gd name="T24" fmla="*/ 80 w 139"/>
                      <a:gd name="T25" fmla="*/ 23 h 155"/>
                      <a:gd name="T26" fmla="*/ 57 w 139"/>
                      <a:gd name="T27" fmla="*/ 22 h 155"/>
                      <a:gd name="T28" fmla="*/ 39 w 139"/>
                      <a:gd name="T29" fmla="*/ 28 h 155"/>
                      <a:gd name="T30" fmla="*/ 31 w 139"/>
                      <a:gd name="T31" fmla="*/ 42 h 155"/>
                      <a:gd name="T32" fmla="*/ 8 w 139"/>
                      <a:gd name="T33" fmla="*/ 47 h 155"/>
                      <a:gd name="T34" fmla="*/ 10 w 139"/>
                      <a:gd name="T35" fmla="*/ 32 h 155"/>
                      <a:gd name="T36" fmla="*/ 16 w 139"/>
                      <a:gd name="T37" fmla="*/ 20 h 155"/>
                      <a:gd name="T38" fmla="*/ 27 w 139"/>
                      <a:gd name="T39" fmla="*/ 10 h 155"/>
                      <a:gd name="T40" fmla="*/ 41 w 139"/>
                      <a:gd name="T41" fmla="*/ 3 h 155"/>
                      <a:gd name="T42" fmla="*/ 80 w 139"/>
                      <a:gd name="T43" fmla="*/ 1 h 155"/>
                      <a:gd name="T44" fmla="*/ 101 w 139"/>
                      <a:gd name="T45" fmla="*/ 6 h 155"/>
                      <a:gd name="T46" fmla="*/ 112 w 139"/>
                      <a:gd name="T47" fmla="*/ 14 h 155"/>
                      <a:gd name="T48" fmla="*/ 120 w 139"/>
                      <a:gd name="T49" fmla="*/ 25 h 155"/>
                      <a:gd name="T50" fmla="*/ 123 w 139"/>
                      <a:gd name="T51" fmla="*/ 119 h 155"/>
                      <a:gd name="T52" fmla="*/ 128 w 139"/>
                      <a:gd name="T53" fmla="*/ 133 h 155"/>
                      <a:gd name="T54" fmla="*/ 135 w 139"/>
                      <a:gd name="T55" fmla="*/ 133 h 155"/>
                      <a:gd name="T56" fmla="*/ 139 w 139"/>
                      <a:gd name="T57" fmla="*/ 151 h 155"/>
                      <a:gd name="T58" fmla="*/ 128 w 139"/>
                      <a:gd name="T59" fmla="*/ 153 h 155"/>
                      <a:gd name="T60" fmla="*/ 113 w 139"/>
                      <a:gd name="T61" fmla="*/ 152 h 155"/>
                      <a:gd name="T62" fmla="*/ 103 w 139"/>
                      <a:gd name="T63" fmla="*/ 145 h 155"/>
                      <a:gd name="T64" fmla="*/ 100 w 139"/>
                      <a:gd name="T65" fmla="*/ 132 h 155"/>
                      <a:gd name="T66" fmla="*/ 92 w 139"/>
                      <a:gd name="T67" fmla="*/ 79 h 155"/>
                      <a:gd name="T68" fmla="*/ 64 w 139"/>
                      <a:gd name="T69" fmla="*/ 85 h 155"/>
                      <a:gd name="T70" fmla="*/ 45 w 139"/>
                      <a:gd name="T71" fmla="*/ 88 h 155"/>
                      <a:gd name="T72" fmla="*/ 32 w 139"/>
                      <a:gd name="T73" fmla="*/ 94 h 155"/>
                      <a:gd name="T74" fmla="*/ 26 w 139"/>
                      <a:gd name="T75" fmla="*/ 106 h 155"/>
                      <a:gd name="T76" fmla="*/ 28 w 139"/>
                      <a:gd name="T77" fmla="*/ 121 h 155"/>
                      <a:gd name="T78" fmla="*/ 37 w 139"/>
                      <a:gd name="T79" fmla="*/ 131 h 155"/>
                      <a:gd name="T80" fmla="*/ 52 w 139"/>
                      <a:gd name="T81" fmla="*/ 134 h 155"/>
                      <a:gd name="T82" fmla="*/ 78 w 139"/>
                      <a:gd name="T83" fmla="*/ 129 h 155"/>
                      <a:gd name="T84" fmla="*/ 94 w 139"/>
                      <a:gd name="T85" fmla="*/ 112 h 155"/>
                      <a:gd name="T86" fmla="*/ 98 w 139"/>
                      <a:gd name="T87" fmla="*/ 77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9" h="155">
                        <a:moveTo>
                          <a:pt x="100" y="132"/>
                        </a:moveTo>
                        <a:lnTo>
                          <a:pt x="94" y="137"/>
                        </a:lnTo>
                        <a:lnTo>
                          <a:pt x="88" y="142"/>
                        </a:lnTo>
                        <a:lnTo>
                          <a:pt x="82" y="146"/>
                        </a:lnTo>
                        <a:lnTo>
                          <a:pt x="76" y="149"/>
                        </a:lnTo>
                        <a:lnTo>
                          <a:pt x="69" y="152"/>
                        </a:lnTo>
                        <a:lnTo>
                          <a:pt x="63" y="154"/>
                        </a:lnTo>
                        <a:lnTo>
                          <a:pt x="55" y="155"/>
                        </a:lnTo>
                        <a:lnTo>
                          <a:pt x="48" y="155"/>
                        </a:lnTo>
                        <a:lnTo>
                          <a:pt x="37" y="155"/>
                        </a:lnTo>
                        <a:lnTo>
                          <a:pt x="28" y="152"/>
                        </a:lnTo>
                        <a:lnTo>
                          <a:pt x="20" y="149"/>
                        </a:lnTo>
                        <a:lnTo>
                          <a:pt x="13" y="144"/>
                        </a:lnTo>
                        <a:lnTo>
                          <a:pt x="8" y="137"/>
                        </a:lnTo>
                        <a:lnTo>
                          <a:pt x="4" y="130"/>
                        </a:lnTo>
                        <a:lnTo>
                          <a:pt x="2" y="122"/>
                        </a:lnTo>
                        <a:lnTo>
                          <a:pt x="0" y="111"/>
                        </a:lnTo>
                        <a:lnTo>
                          <a:pt x="2" y="102"/>
                        </a:lnTo>
                        <a:lnTo>
                          <a:pt x="4" y="94"/>
                        </a:lnTo>
                        <a:lnTo>
                          <a:pt x="8" y="86"/>
                        </a:lnTo>
                        <a:lnTo>
                          <a:pt x="13" y="80"/>
                        </a:lnTo>
                        <a:lnTo>
                          <a:pt x="20" y="75"/>
                        </a:lnTo>
                        <a:lnTo>
                          <a:pt x="29" y="71"/>
                        </a:lnTo>
                        <a:lnTo>
                          <a:pt x="39" y="68"/>
                        </a:lnTo>
                        <a:lnTo>
                          <a:pt x="50" y="66"/>
                        </a:lnTo>
                        <a:lnTo>
                          <a:pt x="59" y="65"/>
                        </a:lnTo>
                        <a:lnTo>
                          <a:pt x="68" y="64"/>
                        </a:lnTo>
                        <a:lnTo>
                          <a:pt x="83" y="62"/>
                        </a:lnTo>
                        <a:lnTo>
                          <a:pt x="91" y="60"/>
                        </a:lnTo>
                        <a:lnTo>
                          <a:pt x="94" y="58"/>
                        </a:lnTo>
                        <a:lnTo>
                          <a:pt x="96" y="56"/>
                        </a:lnTo>
                        <a:lnTo>
                          <a:pt x="98" y="51"/>
                        </a:lnTo>
                        <a:lnTo>
                          <a:pt x="98" y="44"/>
                        </a:lnTo>
                        <a:lnTo>
                          <a:pt x="97" y="39"/>
                        </a:lnTo>
                        <a:lnTo>
                          <a:pt x="96" y="34"/>
                        </a:lnTo>
                        <a:lnTo>
                          <a:pt x="93" y="30"/>
                        </a:lnTo>
                        <a:lnTo>
                          <a:pt x="90" y="27"/>
                        </a:lnTo>
                        <a:lnTo>
                          <a:pt x="85" y="25"/>
                        </a:lnTo>
                        <a:lnTo>
                          <a:pt x="80" y="23"/>
                        </a:lnTo>
                        <a:lnTo>
                          <a:pt x="73" y="22"/>
                        </a:lnTo>
                        <a:lnTo>
                          <a:pt x="65" y="22"/>
                        </a:lnTo>
                        <a:lnTo>
                          <a:pt x="57" y="22"/>
                        </a:lnTo>
                        <a:lnTo>
                          <a:pt x="50" y="23"/>
                        </a:lnTo>
                        <a:lnTo>
                          <a:pt x="44" y="25"/>
                        </a:lnTo>
                        <a:lnTo>
                          <a:pt x="39" y="28"/>
                        </a:lnTo>
                        <a:lnTo>
                          <a:pt x="35" y="32"/>
                        </a:lnTo>
                        <a:lnTo>
                          <a:pt x="33" y="37"/>
                        </a:lnTo>
                        <a:lnTo>
                          <a:pt x="31" y="42"/>
                        </a:lnTo>
                        <a:lnTo>
                          <a:pt x="31" y="48"/>
                        </a:lnTo>
                        <a:lnTo>
                          <a:pt x="8" y="48"/>
                        </a:lnTo>
                        <a:lnTo>
                          <a:pt x="8" y="47"/>
                        </a:lnTo>
                        <a:lnTo>
                          <a:pt x="8" y="42"/>
                        </a:lnTo>
                        <a:lnTo>
                          <a:pt x="9" y="37"/>
                        </a:lnTo>
                        <a:lnTo>
                          <a:pt x="10" y="32"/>
                        </a:lnTo>
                        <a:lnTo>
                          <a:pt x="12" y="28"/>
                        </a:lnTo>
                        <a:lnTo>
                          <a:pt x="14" y="24"/>
                        </a:lnTo>
                        <a:lnTo>
                          <a:pt x="16" y="20"/>
                        </a:lnTo>
                        <a:lnTo>
                          <a:pt x="19" y="16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31" y="7"/>
                        </a:lnTo>
                        <a:lnTo>
                          <a:pt x="36" y="5"/>
                        </a:lnTo>
                        <a:lnTo>
                          <a:pt x="41" y="3"/>
                        </a:lnTo>
                        <a:lnTo>
                          <a:pt x="53" y="1"/>
                        </a:lnTo>
                        <a:lnTo>
                          <a:pt x="66" y="0"/>
                        </a:lnTo>
                        <a:lnTo>
                          <a:pt x="80" y="1"/>
                        </a:lnTo>
                        <a:lnTo>
                          <a:pt x="91" y="3"/>
                        </a:lnTo>
                        <a:lnTo>
                          <a:pt x="96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6" y="17"/>
                        </a:lnTo>
                        <a:lnTo>
                          <a:pt x="118" y="21"/>
                        </a:lnTo>
                        <a:lnTo>
                          <a:pt x="120" y="25"/>
                        </a:lnTo>
                        <a:lnTo>
                          <a:pt x="123" y="34"/>
                        </a:lnTo>
                        <a:lnTo>
                          <a:pt x="123" y="45"/>
                        </a:lnTo>
                        <a:lnTo>
                          <a:pt x="123" y="119"/>
                        </a:lnTo>
                        <a:lnTo>
                          <a:pt x="124" y="126"/>
                        </a:lnTo>
                        <a:lnTo>
                          <a:pt x="125" y="131"/>
                        </a:lnTo>
                        <a:lnTo>
                          <a:pt x="128" y="133"/>
                        </a:lnTo>
                        <a:lnTo>
                          <a:pt x="133" y="133"/>
                        </a:lnTo>
                        <a:lnTo>
                          <a:pt x="134" y="133"/>
                        </a:lnTo>
                        <a:lnTo>
                          <a:pt x="135" y="133"/>
                        </a:lnTo>
                        <a:lnTo>
                          <a:pt x="137" y="133"/>
                        </a:lnTo>
                        <a:lnTo>
                          <a:pt x="139" y="133"/>
                        </a:lnTo>
                        <a:lnTo>
                          <a:pt x="139" y="151"/>
                        </a:lnTo>
                        <a:lnTo>
                          <a:pt x="135" y="152"/>
                        </a:lnTo>
                        <a:lnTo>
                          <a:pt x="131" y="153"/>
                        </a:lnTo>
                        <a:lnTo>
                          <a:pt x="128" y="153"/>
                        </a:lnTo>
                        <a:lnTo>
                          <a:pt x="125" y="154"/>
                        </a:lnTo>
                        <a:lnTo>
                          <a:pt x="119" y="153"/>
                        </a:lnTo>
                        <a:lnTo>
                          <a:pt x="113" y="152"/>
                        </a:lnTo>
                        <a:lnTo>
                          <a:pt x="109" y="151"/>
                        </a:lnTo>
                        <a:lnTo>
                          <a:pt x="106" y="148"/>
                        </a:lnTo>
                        <a:lnTo>
                          <a:pt x="103" y="145"/>
                        </a:lnTo>
                        <a:lnTo>
                          <a:pt x="101" y="142"/>
                        </a:lnTo>
                        <a:lnTo>
                          <a:pt x="100" y="137"/>
                        </a:lnTo>
                        <a:lnTo>
                          <a:pt x="100" y="132"/>
                        </a:lnTo>
                        <a:lnTo>
                          <a:pt x="100" y="132"/>
                        </a:lnTo>
                        <a:close/>
                        <a:moveTo>
                          <a:pt x="98" y="77"/>
                        </a:moveTo>
                        <a:lnTo>
                          <a:pt x="92" y="79"/>
                        </a:lnTo>
                        <a:lnTo>
                          <a:pt x="84" y="81"/>
                        </a:lnTo>
                        <a:lnTo>
                          <a:pt x="75" y="83"/>
                        </a:lnTo>
                        <a:lnTo>
                          <a:pt x="64" y="85"/>
                        </a:lnTo>
                        <a:lnTo>
                          <a:pt x="56" y="86"/>
                        </a:lnTo>
                        <a:lnTo>
                          <a:pt x="51" y="87"/>
                        </a:lnTo>
                        <a:lnTo>
                          <a:pt x="45" y="88"/>
                        </a:lnTo>
                        <a:lnTo>
                          <a:pt x="40" y="90"/>
                        </a:lnTo>
                        <a:lnTo>
                          <a:pt x="35" y="92"/>
                        </a:lnTo>
                        <a:lnTo>
                          <a:pt x="32" y="94"/>
                        </a:lnTo>
                        <a:lnTo>
                          <a:pt x="29" y="97"/>
                        </a:lnTo>
                        <a:lnTo>
                          <a:pt x="28" y="101"/>
                        </a:lnTo>
                        <a:lnTo>
                          <a:pt x="26" y="106"/>
                        </a:lnTo>
                        <a:lnTo>
                          <a:pt x="26" y="111"/>
                        </a:lnTo>
                        <a:lnTo>
                          <a:pt x="27" y="117"/>
                        </a:lnTo>
                        <a:lnTo>
                          <a:pt x="28" y="121"/>
                        </a:lnTo>
                        <a:lnTo>
                          <a:pt x="30" y="125"/>
                        </a:lnTo>
                        <a:lnTo>
                          <a:pt x="33" y="128"/>
                        </a:lnTo>
                        <a:lnTo>
                          <a:pt x="37" y="131"/>
                        </a:lnTo>
                        <a:lnTo>
                          <a:pt x="41" y="133"/>
                        </a:lnTo>
                        <a:lnTo>
                          <a:pt x="46" y="134"/>
                        </a:lnTo>
                        <a:lnTo>
                          <a:pt x="52" y="134"/>
                        </a:lnTo>
                        <a:lnTo>
                          <a:pt x="62" y="133"/>
                        </a:lnTo>
                        <a:lnTo>
                          <a:pt x="71" y="132"/>
                        </a:lnTo>
                        <a:lnTo>
                          <a:pt x="78" y="129"/>
                        </a:lnTo>
                        <a:lnTo>
                          <a:pt x="85" y="124"/>
                        </a:lnTo>
                        <a:lnTo>
                          <a:pt x="91" y="119"/>
                        </a:lnTo>
                        <a:lnTo>
                          <a:pt x="94" y="112"/>
                        </a:lnTo>
                        <a:lnTo>
                          <a:pt x="97" y="105"/>
                        </a:lnTo>
                        <a:lnTo>
                          <a:pt x="98" y="98"/>
                        </a:lnTo>
                        <a:lnTo>
                          <a:pt x="98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53" name="Freeform 211">
                    <a:extLst>
                      <a:ext uri="{FF2B5EF4-FFF2-40B4-BE49-F238E27FC236}">
                        <a16:creationId xmlns:a16="http://schemas.microsoft.com/office/drawing/2014/main" id="{52DC67A0-7D1D-7AC9-BE53-3F40831E43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26671" y="3030130"/>
                    <a:ext cx="32189" cy="40236"/>
                  </a:xfrm>
                  <a:custGeom>
                    <a:avLst/>
                    <a:gdLst>
                      <a:gd name="T0" fmla="*/ 98 w 124"/>
                      <a:gd name="T1" fmla="*/ 150 h 150"/>
                      <a:gd name="T2" fmla="*/ 98 w 124"/>
                      <a:gd name="T3" fmla="*/ 60 h 150"/>
                      <a:gd name="T4" fmla="*/ 98 w 124"/>
                      <a:gd name="T5" fmla="*/ 49 h 150"/>
                      <a:gd name="T6" fmla="*/ 97 w 124"/>
                      <a:gd name="T7" fmla="*/ 41 h 150"/>
                      <a:gd name="T8" fmla="*/ 94 w 124"/>
                      <a:gd name="T9" fmla="*/ 35 h 150"/>
                      <a:gd name="T10" fmla="*/ 92 w 124"/>
                      <a:gd name="T11" fmla="*/ 30 h 150"/>
                      <a:gd name="T12" fmla="*/ 88 w 124"/>
                      <a:gd name="T13" fmla="*/ 26 h 150"/>
                      <a:gd name="T14" fmla="*/ 83 w 124"/>
                      <a:gd name="T15" fmla="*/ 24 h 150"/>
                      <a:gd name="T16" fmla="*/ 77 w 124"/>
                      <a:gd name="T17" fmla="*/ 22 h 150"/>
                      <a:gd name="T18" fmla="*/ 69 w 124"/>
                      <a:gd name="T19" fmla="*/ 22 h 150"/>
                      <a:gd name="T20" fmla="*/ 59 w 124"/>
                      <a:gd name="T21" fmla="*/ 22 h 150"/>
                      <a:gd name="T22" fmla="*/ 50 w 124"/>
                      <a:gd name="T23" fmla="*/ 25 h 150"/>
                      <a:gd name="T24" fmla="*/ 43 w 124"/>
                      <a:gd name="T25" fmla="*/ 28 h 150"/>
                      <a:gd name="T26" fmla="*/ 37 w 124"/>
                      <a:gd name="T27" fmla="*/ 33 h 150"/>
                      <a:gd name="T28" fmla="*/ 32 w 124"/>
                      <a:gd name="T29" fmla="*/ 40 h 150"/>
                      <a:gd name="T30" fmla="*/ 28 w 124"/>
                      <a:gd name="T31" fmla="*/ 47 h 150"/>
                      <a:gd name="T32" fmla="*/ 26 w 124"/>
                      <a:gd name="T33" fmla="*/ 57 h 150"/>
                      <a:gd name="T34" fmla="*/ 26 w 124"/>
                      <a:gd name="T35" fmla="*/ 67 h 150"/>
                      <a:gd name="T36" fmla="*/ 26 w 124"/>
                      <a:gd name="T37" fmla="*/ 150 h 150"/>
                      <a:gd name="T38" fmla="*/ 0 w 124"/>
                      <a:gd name="T39" fmla="*/ 150 h 150"/>
                      <a:gd name="T40" fmla="*/ 0 w 124"/>
                      <a:gd name="T41" fmla="*/ 4 h 150"/>
                      <a:gd name="T42" fmla="*/ 25 w 124"/>
                      <a:gd name="T43" fmla="*/ 4 h 150"/>
                      <a:gd name="T44" fmla="*/ 25 w 124"/>
                      <a:gd name="T45" fmla="*/ 25 h 150"/>
                      <a:gd name="T46" fmla="*/ 29 w 124"/>
                      <a:gd name="T47" fmla="*/ 19 h 150"/>
                      <a:gd name="T48" fmla="*/ 34 w 124"/>
                      <a:gd name="T49" fmla="*/ 14 h 150"/>
                      <a:gd name="T50" fmla="*/ 39 w 124"/>
                      <a:gd name="T51" fmla="*/ 10 h 150"/>
                      <a:gd name="T52" fmla="*/ 44 w 124"/>
                      <a:gd name="T53" fmla="*/ 6 h 150"/>
                      <a:gd name="T54" fmla="*/ 50 w 124"/>
                      <a:gd name="T55" fmla="*/ 4 h 150"/>
                      <a:gd name="T56" fmla="*/ 57 w 124"/>
                      <a:gd name="T57" fmla="*/ 2 h 150"/>
                      <a:gd name="T58" fmla="*/ 63 w 124"/>
                      <a:gd name="T59" fmla="*/ 1 h 150"/>
                      <a:gd name="T60" fmla="*/ 72 w 124"/>
                      <a:gd name="T61" fmla="*/ 0 h 150"/>
                      <a:gd name="T62" fmla="*/ 79 w 124"/>
                      <a:gd name="T63" fmla="*/ 1 h 150"/>
                      <a:gd name="T64" fmla="*/ 87 w 124"/>
                      <a:gd name="T65" fmla="*/ 2 h 150"/>
                      <a:gd name="T66" fmla="*/ 93 w 124"/>
                      <a:gd name="T67" fmla="*/ 3 h 150"/>
                      <a:gd name="T68" fmla="*/ 99 w 124"/>
                      <a:gd name="T69" fmla="*/ 5 h 150"/>
                      <a:gd name="T70" fmla="*/ 104 w 124"/>
                      <a:gd name="T71" fmla="*/ 8 h 150"/>
                      <a:gd name="T72" fmla="*/ 109 w 124"/>
                      <a:gd name="T73" fmla="*/ 11 h 150"/>
                      <a:gd name="T74" fmla="*/ 113 w 124"/>
                      <a:gd name="T75" fmla="*/ 15 h 150"/>
                      <a:gd name="T76" fmla="*/ 116 w 124"/>
                      <a:gd name="T77" fmla="*/ 20 h 150"/>
                      <a:gd name="T78" fmla="*/ 119 w 124"/>
                      <a:gd name="T79" fmla="*/ 26 h 150"/>
                      <a:gd name="T80" fmla="*/ 122 w 124"/>
                      <a:gd name="T81" fmla="*/ 32 h 150"/>
                      <a:gd name="T82" fmla="*/ 123 w 124"/>
                      <a:gd name="T83" fmla="*/ 41 h 150"/>
                      <a:gd name="T84" fmla="*/ 124 w 124"/>
                      <a:gd name="T85" fmla="*/ 56 h 150"/>
                      <a:gd name="T86" fmla="*/ 124 w 124"/>
                      <a:gd name="T87" fmla="*/ 62 h 150"/>
                      <a:gd name="T88" fmla="*/ 124 w 124"/>
                      <a:gd name="T89" fmla="*/ 150 h 150"/>
                      <a:gd name="T90" fmla="*/ 98 w 124"/>
                      <a:gd name="T9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4" h="150">
                        <a:moveTo>
                          <a:pt x="98" y="150"/>
                        </a:moveTo>
                        <a:lnTo>
                          <a:pt x="98" y="60"/>
                        </a:lnTo>
                        <a:lnTo>
                          <a:pt x="98" y="49"/>
                        </a:lnTo>
                        <a:lnTo>
                          <a:pt x="97" y="41"/>
                        </a:lnTo>
                        <a:lnTo>
                          <a:pt x="94" y="35"/>
                        </a:lnTo>
                        <a:lnTo>
                          <a:pt x="92" y="30"/>
                        </a:lnTo>
                        <a:lnTo>
                          <a:pt x="88" y="26"/>
                        </a:lnTo>
                        <a:lnTo>
                          <a:pt x="83" y="24"/>
                        </a:lnTo>
                        <a:lnTo>
                          <a:pt x="77" y="22"/>
                        </a:lnTo>
                        <a:lnTo>
                          <a:pt x="69" y="22"/>
                        </a:lnTo>
                        <a:lnTo>
                          <a:pt x="59" y="22"/>
                        </a:lnTo>
                        <a:lnTo>
                          <a:pt x="50" y="25"/>
                        </a:lnTo>
                        <a:lnTo>
                          <a:pt x="43" y="28"/>
                        </a:lnTo>
                        <a:lnTo>
                          <a:pt x="37" y="33"/>
                        </a:lnTo>
                        <a:lnTo>
                          <a:pt x="32" y="40"/>
                        </a:lnTo>
                        <a:lnTo>
                          <a:pt x="28" y="47"/>
                        </a:lnTo>
                        <a:lnTo>
                          <a:pt x="26" y="57"/>
                        </a:lnTo>
                        <a:lnTo>
                          <a:pt x="26" y="67"/>
                        </a:lnTo>
                        <a:lnTo>
                          <a:pt x="26" y="150"/>
                        </a:lnTo>
                        <a:lnTo>
                          <a:pt x="0" y="150"/>
                        </a:lnTo>
                        <a:lnTo>
                          <a:pt x="0" y="4"/>
                        </a:lnTo>
                        <a:lnTo>
                          <a:pt x="25" y="4"/>
                        </a:lnTo>
                        <a:lnTo>
                          <a:pt x="25" y="25"/>
                        </a:lnTo>
                        <a:lnTo>
                          <a:pt x="29" y="19"/>
                        </a:lnTo>
                        <a:lnTo>
                          <a:pt x="34" y="14"/>
                        </a:lnTo>
                        <a:lnTo>
                          <a:pt x="39" y="10"/>
                        </a:lnTo>
                        <a:lnTo>
                          <a:pt x="44" y="6"/>
                        </a:lnTo>
                        <a:lnTo>
                          <a:pt x="50" y="4"/>
                        </a:lnTo>
                        <a:lnTo>
                          <a:pt x="57" y="2"/>
                        </a:lnTo>
                        <a:lnTo>
                          <a:pt x="63" y="1"/>
                        </a:lnTo>
                        <a:lnTo>
                          <a:pt x="72" y="0"/>
                        </a:lnTo>
                        <a:lnTo>
                          <a:pt x="79" y="1"/>
                        </a:lnTo>
                        <a:lnTo>
                          <a:pt x="87" y="2"/>
                        </a:lnTo>
                        <a:lnTo>
                          <a:pt x="93" y="3"/>
                        </a:lnTo>
                        <a:lnTo>
                          <a:pt x="99" y="5"/>
                        </a:lnTo>
                        <a:lnTo>
                          <a:pt x="104" y="8"/>
                        </a:lnTo>
                        <a:lnTo>
                          <a:pt x="109" y="11"/>
                        </a:lnTo>
                        <a:lnTo>
                          <a:pt x="113" y="15"/>
                        </a:lnTo>
                        <a:lnTo>
                          <a:pt x="116" y="20"/>
                        </a:lnTo>
                        <a:lnTo>
                          <a:pt x="119" y="26"/>
                        </a:lnTo>
                        <a:lnTo>
                          <a:pt x="122" y="32"/>
                        </a:lnTo>
                        <a:lnTo>
                          <a:pt x="123" y="41"/>
                        </a:lnTo>
                        <a:lnTo>
                          <a:pt x="124" y="56"/>
                        </a:lnTo>
                        <a:lnTo>
                          <a:pt x="124" y="62"/>
                        </a:lnTo>
                        <a:lnTo>
                          <a:pt x="124" y="150"/>
                        </a:lnTo>
                        <a:lnTo>
                          <a:pt x="98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54" name="Freeform 212">
                    <a:extLst>
                      <a:ext uri="{FF2B5EF4-FFF2-40B4-BE49-F238E27FC236}">
                        <a16:creationId xmlns:a16="http://schemas.microsoft.com/office/drawing/2014/main" id="{AC352923-AD3C-B7C1-BEF6-804D6AB84A3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6906" y="3017254"/>
                    <a:ext cx="37016" cy="54720"/>
                  </a:xfrm>
                  <a:custGeom>
                    <a:avLst/>
                    <a:gdLst>
                      <a:gd name="T0" fmla="*/ 112 w 136"/>
                      <a:gd name="T1" fmla="*/ 114 h 205"/>
                      <a:gd name="T2" fmla="*/ 107 w 136"/>
                      <a:gd name="T3" fmla="*/ 93 h 205"/>
                      <a:gd name="T4" fmla="*/ 99 w 136"/>
                      <a:gd name="T5" fmla="*/ 82 h 205"/>
                      <a:gd name="T6" fmla="*/ 93 w 136"/>
                      <a:gd name="T7" fmla="*/ 77 h 205"/>
                      <a:gd name="T8" fmla="*/ 79 w 136"/>
                      <a:gd name="T9" fmla="*/ 73 h 205"/>
                      <a:gd name="T10" fmla="*/ 64 w 136"/>
                      <a:gd name="T11" fmla="*/ 72 h 205"/>
                      <a:gd name="T12" fmla="*/ 55 w 136"/>
                      <a:gd name="T13" fmla="*/ 74 h 205"/>
                      <a:gd name="T14" fmla="*/ 47 w 136"/>
                      <a:gd name="T15" fmla="*/ 78 h 205"/>
                      <a:gd name="T16" fmla="*/ 41 w 136"/>
                      <a:gd name="T17" fmla="*/ 83 h 205"/>
                      <a:gd name="T18" fmla="*/ 33 w 136"/>
                      <a:gd name="T19" fmla="*/ 95 h 205"/>
                      <a:gd name="T20" fmla="*/ 27 w 136"/>
                      <a:gd name="T21" fmla="*/ 117 h 205"/>
                      <a:gd name="T22" fmla="*/ 27 w 136"/>
                      <a:gd name="T23" fmla="*/ 142 h 205"/>
                      <a:gd name="T24" fmla="*/ 33 w 136"/>
                      <a:gd name="T25" fmla="*/ 161 h 205"/>
                      <a:gd name="T26" fmla="*/ 41 w 136"/>
                      <a:gd name="T27" fmla="*/ 173 h 205"/>
                      <a:gd name="T28" fmla="*/ 48 w 136"/>
                      <a:gd name="T29" fmla="*/ 178 h 205"/>
                      <a:gd name="T30" fmla="*/ 60 w 136"/>
                      <a:gd name="T31" fmla="*/ 183 h 205"/>
                      <a:gd name="T32" fmla="*/ 79 w 136"/>
                      <a:gd name="T33" fmla="*/ 183 h 205"/>
                      <a:gd name="T34" fmla="*/ 92 w 136"/>
                      <a:gd name="T35" fmla="*/ 178 h 205"/>
                      <a:gd name="T36" fmla="*/ 99 w 136"/>
                      <a:gd name="T37" fmla="*/ 173 h 205"/>
                      <a:gd name="T38" fmla="*/ 107 w 136"/>
                      <a:gd name="T39" fmla="*/ 160 h 205"/>
                      <a:gd name="T40" fmla="*/ 112 w 136"/>
                      <a:gd name="T41" fmla="*/ 140 h 205"/>
                      <a:gd name="T42" fmla="*/ 136 w 136"/>
                      <a:gd name="T43" fmla="*/ 0 h 205"/>
                      <a:gd name="T44" fmla="*/ 112 w 136"/>
                      <a:gd name="T45" fmla="*/ 201 h 205"/>
                      <a:gd name="T46" fmla="*/ 108 w 136"/>
                      <a:gd name="T47" fmla="*/ 188 h 205"/>
                      <a:gd name="T48" fmla="*/ 97 w 136"/>
                      <a:gd name="T49" fmla="*/ 196 h 205"/>
                      <a:gd name="T50" fmla="*/ 85 w 136"/>
                      <a:gd name="T51" fmla="*/ 202 h 205"/>
                      <a:gd name="T52" fmla="*/ 71 w 136"/>
                      <a:gd name="T53" fmla="*/ 205 h 205"/>
                      <a:gd name="T54" fmla="*/ 58 w 136"/>
                      <a:gd name="T55" fmla="*/ 205 h 205"/>
                      <a:gd name="T56" fmla="*/ 45 w 136"/>
                      <a:gd name="T57" fmla="*/ 202 h 205"/>
                      <a:gd name="T58" fmla="*/ 33 w 136"/>
                      <a:gd name="T59" fmla="*/ 197 h 205"/>
                      <a:gd name="T60" fmla="*/ 22 w 136"/>
                      <a:gd name="T61" fmla="*/ 189 h 205"/>
                      <a:gd name="T62" fmla="*/ 14 w 136"/>
                      <a:gd name="T63" fmla="*/ 179 h 205"/>
                      <a:gd name="T64" fmla="*/ 7 w 136"/>
                      <a:gd name="T65" fmla="*/ 167 h 205"/>
                      <a:gd name="T66" fmla="*/ 3 w 136"/>
                      <a:gd name="T67" fmla="*/ 152 h 205"/>
                      <a:gd name="T68" fmla="*/ 1 w 136"/>
                      <a:gd name="T69" fmla="*/ 137 h 205"/>
                      <a:gd name="T70" fmla="*/ 1 w 136"/>
                      <a:gd name="T71" fmla="*/ 120 h 205"/>
                      <a:gd name="T72" fmla="*/ 3 w 136"/>
                      <a:gd name="T73" fmla="*/ 103 h 205"/>
                      <a:gd name="T74" fmla="*/ 7 w 136"/>
                      <a:gd name="T75" fmla="*/ 89 h 205"/>
                      <a:gd name="T76" fmla="*/ 14 w 136"/>
                      <a:gd name="T77" fmla="*/ 77 h 205"/>
                      <a:gd name="T78" fmla="*/ 22 w 136"/>
                      <a:gd name="T79" fmla="*/ 66 h 205"/>
                      <a:gd name="T80" fmla="*/ 33 w 136"/>
                      <a:gd name="T81" fmla="*/ 58 h 205"/>
                      <a:gd name="T82" fmla="*/ 45 w 136"/>
                      <a:gd name="T83" fmla="*/ 53 h 205"/>
                      <a:gd name="T84" fmla="*/ 58 w 136"/>
                      <a:gd name="T85" fmla="*/ 51 h 205"/>
                      <a:gd name="T86" fmla="*/ 72 w 136"/>
                      <a:gd name="T87" fmla="*/ 51 h 205"/>
                      <a:gd name="T88" fmla="*/ 86 w 136"/>
                      <a:gd name="T89" fmla="*/ 53 h 205"/>
                      <a:gd name="T90" fmla="*/ 98 w 136"/>
                      <a:gd name="T91" fmla="*/ 59 h 205"/>
                      <a:gd name="T92" fmla="*/ 108 w 136"/>
                      <a:gd name="T93" fmla="*/ 67 h 205"/>
                      <a:gd name="T94" fmla="*/ 112 w 136"/>
                      <a:gd name="T95" fmla="*/ 0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36" h="205">
                        <a:moveTo>
                          <a:pt x="113" y="127"/>
                        </a:moveTo>
                        <a:lnTo>
                          <a:pt x="112" y="114"/>
                        </a:lnTo>
                        <a:lnTo>
                          <a:pt x="110" y="102"/>
                        </a:lnTo>
                        <a:lnTo>
                          <a:pt x="107" y="93"/>
                        </a:lnTo>
                        <a:lnTo>
                          <a:pt x="102" y="86"/>
                        </a:lnTo>
                        <a:lnTo>
                          <a:pt x="99" y="82"/>
                        </a:lnTo>
                        <a:lnTo>
                          <a:pt x="96" y="80"/>
                        </a:lnTo>
                        <a:lnTo>
                          <a:pt x="93" y="77"/>
                        </a:lnTo>
                        <a:lnTo>
                          <a:pt x="89" y="75"/>
                        </a:lnTo>
                        <a:lnTo>
                          <a:pt x="79" y="73"/>
                        </a:lnTo>
                        <a:lnTo>
                          <a:pt x="69" y="72"/>
                        </a:lnTo>
                        <a:lnTo>
                          <a:pt x="64" y="72"/>
                        </a:lnTo>
                        <a:lnTo>
                          <a:pt x="60" y="73"/>
                        </a:lnTo>
                        <a:lnTo>
                          <a:pt x="55" y="74"/>
                        </a:lnTo>
                        <a:lnTo>
                          <a:pt x="51" y="76"/>
                        </a:lnTo>
                        <a:lnTo>
                          <a:pt x="47" y="78"/>
                        </a:lnTo>
                        <a:lnTo>
                          <a:pt x="44" y="80"/>
                        </a:lnTo>
                        <a:lnTo>
                          <a:pt x="41" y="83"/>
                        </a:lnTo>
                        <a:lnTo>
                          <a:pt x="38" y="87"/>
                        </a:lnTo>
                        <a:lnTo>
                          <a:pt x="33" y="95"/>
                        </a:lnTo>
                        <a:lnTo>
                          <a:pt x="29" y="106"/>
                        </a:lnTo>
                        <a:lnTo>
                          <a:pt x="27" y="117"/>
                        </a:lnTo>
                        <a:lnTo>
                          <a:pt x="27" y="130"/>
                        </a:lnTo>
                        <a:lnTo>
                          <a:pt x="27" y="142"/>
                        </a:lnTo>
                        <a:lnTo>
                          <a:pt x="29" y="152"/>
                        </a:lnTo>
                        <a:lnTo>
                          <a:pt x="33" y="161"/>
                        </a:lnTo>
                        <a:lnTo>
                          <a:pt x="38" y="170"/>
                        </a:lnTo>
                        <a:lnTo>
                          <a:pt x="41" y="173"/>
                        </a:lnTo>
                        <a:lnTo>
                          <a:pt x="44" y="176"/>
                        </a:lnTo>
                        <a:lnTo>
                          <a:pt x="48" y="178"/>
                        </a:lnTo>
                        <a:lnTo>
                          <a:pt x="52" y="180"/>
                        </a:lnTo>
                        <a:lnTo>
                          <a:pt x="60" y="183"/>
                        </a:lnTo>
                        <a:lnTo>
                          <a:pt x="69" y="184"/>
                        </a:lnTo>
                        <a:lnTo>
                          <a:pt x="79" y="183"/>
                        </a:lnTo>
                        <a:lnTo>
                          <a:pt x="89" y="180"/>
                        </a:lnTo>
                        <a:lnTo>
                          <a:pt x="92" y="178"/>
                        </a:lnTo>
                        <a:lnTo>
                          <a:pt x="96" y="176"/>
                        </a:lnTo>
                        <a:lnTo>
                          <a:pt x="99" y="173"/>
                        </a:lnTo>
                        <a:lnTo>
                          <a:pt x="102" y="169"/>
                        </a:lnTo>
                        <a:lnTo>
                          <a:pt x="107" y="160"/>
                        </a:lnTo>
                        <a:lnTo>
                          <a:pt x="110" y="151"/>
                        </a:lnTo>
                        <a:lnTo>
                          <a:pt x="112" y="140"/>
                        </a:lnTo>
                        <a:lnTo>
                          <a:pt x="113" y="127"/>
                        </a:lnTo>
                        <a:close/>
                        <a:moveTo>
                          <a:pt x="136" y="0"/>
                        </a:moveTo>
                        <a:lnTo>
                          <a:pt x="136" y="201"/>
                        </a:lnTo>
                        <a:lnTo>
                          <a:pt x="112" y="201"/>
                        </a:lnTo>
                        <a:lnTo>
                          <a:pt x="112" y="183"/>
                        </a:lnTo>
                        <a:lnTo>
                          <a:pt x="108" y="188"/>
                        </a:lnTo>
                        <a:lnTo>
                          <a:pt x="102" y="193"/>
                        </a:lnTo>
                        <a:lnTo>
                          <a:pt x="97" y="196"/>
                        </a:lnTo>
                        <a:lnTo>
                          <a:pt x="91" y="200"/>
                        </a:lnTo>
                        <a:lnTo>
                          <a:pt x="85" y="202"/>
                        </a:lnTo>
                        <a:lnTo>
                          <a:pt x="78" y="204"/>
                        </a:lnTo>
                        <a:lnTo>
                          <a:pt x="71" y="205"/>
                        </a:lnTo>
                        <a:lnTo>
                          <a:pt x="65" y="205"/>
                        </a:lnTo>
                        <a:lnTo>
                          <a:pt x="58" y="205"/>
                        </a:lnTo>
                        <a:lnTo>
                          <a:pt x="51" y="204"/>
                        </a:lnTo>
                        <a:lnTo>
                          <a:pt x="45" y="202"/>
                        </a:lnTo>
                        <a:lnTo>
                          <a:pt x="39" y="200"/>
                        </a:lnTo>
                        <a:lnTo>
                          <a:pt x="33" y="197"/>
                        </a:lnTo>
                        <a:lnTo>
                          <a:pt x="28" y="194"/>
                        </a:lnTo>
                        <a:lnTo>
                          <a:pt x="22" y="189"/>
                        </a:lnTo>
                        <a:lnTo>
                          <a:pt x="18" y="185"/>
                        </a:lnTo>
                        <a:lnTo>
                          <a:pt x="14" y="179"/>
                        </a:lnTo>
                        <a:lnTo>
                          <a:pt x="10" y="173"/>
                        </a:lnTo>
                        <a:lnTo>
                          <a:pt x="7" y="167"/>
                        </a:lnTo>
                        <a:lnTo>
                          <a:pt x="5" y="159"/>
                        </a:lnTo>
                        <a:lnTo>
                          <a:pt x="3" y="152"/>
                        </a:lnTo>
                        <a:lnTo>
                          <a:pt x="2" y="145"/>
                        </a:lnTo>
                        <a:lnTo>
                          <a:pt x="1" y="137"/>
                        </a:lnTo>
                        <a:lnTo>
                          <a:pt x="0" y="128"/>
                        </a:lnTo>
                        <a:lnTo>
                          <a:pt x="1" y="120"/>
                        </a:lnTo>
                        <a:lnTo>
                          <a:pt x="2" y="112"/>
                        </a:lnTo>
                        <a:lnTo>
                          <a:pt x="3" y="103"/>
                        </a:lnTo>
                        <a:lnTo>
                          <a:pt x="5" y="96"/>
                        </a:lnTo>
                        <a:lnTo>
                          <a:pt x="7" y="89"/>
                        </a:lnTo>
                        <a:lnTo>
                          <a:pt x="10" y="82"/>
                        </a:lnTo>
                        <a:lnTo>
                          <a:pt x="14" y="77"/>
                        </a:lnTo>
                        <a:lnTo>
                          <a:pt x="18" y="71"/>
                        </a:lnTo>
                        <a:lnTo>
                          <a:pt x="22" y="66"/>
                        </a:lnTo>
                        <a:lnTo>
                          <a:pt x="28" y="62"/>
                        </a:lnTo>
                        <a:lnTo>
                          <a:pt x="33" y="58"/>
                        </a:lnTo>
                        <a:lnTo>
                          <a:pt x="39" y="55"/>
                        </a:lnTo>
                        <a:lnTo>
                          <a:pt x="45" y="53"/>
                        </a:lnTo>
                        <a:lnTo>
                          <a:pt x="51" y="52"/>
                        </a:lnTo>
                        <a:lnTo>
                          <a:pt x="58" y="51"/>
                        </a:lnTo>
                        <a:lnTo>
                          <a:pt x="65" y="50"/>
                        </a:lnTo>
                        <a:lnTo>
                          <a:pt x="72" y="51"/>
                        </a:lnTo>
                        <a:lnTo>
                          <a:pt x="79" y="52"/>
                        </a:lnTo>
                        <a:lnTo>
                          <a:pt x="86" y="53"/>
                        </a:lnTo>
                        <a:lnTo>
                          <a:pt x="92" y="56"/>
                        </a:lnTo>
                        <a:lnTo>
                          <a:pt x="98" y="59"/>
                        </a:lnTo>
                        <a:lnTo>
                          <a:pt x="103" y="63"/>
                        </a:lnTo>
                        <a:lnTo>
                          <a:pt x="108" y="67"/>
                        </a:lnTo>
                        <a:lnTo>
                          <a:pt x="112" y="72"/>
                        </a:lnTo>
                        <a:lnTo>
                          <a:pt x="112" y="0"/>
                        </a:lnTo>
                        <a:lnTo>
                          <a:pt x="13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55" name="Freeform 213">
                    <a:extLst>
                      <a:ext uri="{FF2B5EF4-FFF2-40B4-BE49-F238E27FC236}">
                        <a16:creationId xmlns:a16="http://schemas.microsoft.com/office/drawing/2014/main" id="{3F6E27A5-0AB7-DC39-AEEA-3ED639B0DCE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811970" y="3030130"/>
                    <a:ext cx="37016" cy="41845"/>
                  </a:xfrm>
                  <a:custGeom>
                    <a:avLst/>
                    <a:gdLst>
                      <a:gd name="T0" fmla="*/ 88 w 138"/>
                      <a:gd name="T1" fmla="*/ 142 h 155"/>
                      <a:gd name="T2" fmla="*/ 68 w 138"/>
                      <a:gd name="T3" fmla="*/ 152 h 155"/>
                      <a:gd name="T4" fmla="*/ 47 w 138"/>
                      <a:gd name="T5" fmla="*/ 155 h 155"/>
                      <a:gd name="T6" fmla="*/ 19 w 138"/>
                      <a:gd name="T7" fmla="*/ 149 h 155"/>
                      <a:gd name="T8" fmla="*/ 3 w 138"/>
                      <a:gd name="T9" fmla="*/ 130 h 155"/>
                      <a:gd name="T10" fmla="*/ 0 w 138"/>
                      <a:gd name="T11" fmla="*/ 102 h 155"/>
                      <a:gd name="T12" fmla="*/ 12 w 138"/>
                      <a:gd name="T13" fmla="*/ 80 h 155"/>
                      <a:gd name="T14" fmla="*/ 38 w 138"/>
                      <a:gd name="T15" fmla="*/ 68 h 155"/>
                      <a:gd name="T16" fmla="*/ 67 w 138"/>
                      <a:gd name="T17" fmla="*/ 64 h 155"/>
                      <a:gd name="T18" fmla="*/ 94 w 138"/>
                      <a:gd name="T19" fmla="*/ 58 h 155"/>
                      <a:gd name="T20" fmla="*/ 97 w 138"/>
                      <a:gd name="T21" fmla="*/ 44 h 155"/>
                      <a:gd name="T22" fmla="*/ 93 w 138"/>
                      <a:gd name="T23" fmla="*/ 30 h 155"/>
                      <a:gd name="T24" fmla="*/ 78 w 138"/>
                      <a:gd name="T25" fmla="*/ 23 h 155"/>
                      <a:gd name="T26" fmla="*/ 56 w 138"/>
                      <a:gd name="T27" fmla="*/ 22 h 155"/>
                      <a:gd name="T28" fmla="*/ 39 w 138"/>
                      <a:gd name="T29" fmla="*/ 28 h 155"/>
                      <a:gd name="T30" fmla="*/ 31 w 138"/>
                      <a:gd name="T31" fmla="*/ 42 h 155"/>
                      <a:gd name="T32" fmla="*/ 6 w 138"/>
                      <a:gd name="T33" fmla="*/ 47 h 155"/>
                      <a:gd name="T34" fmla="*/ 8 w 138"/>
                      <a:gd name="T35" fmla="*/ 32 h 155"/>
                      <a:gd name="T36" fmla="*/ 15 w 138"/>
                      <a:gd name="T37" fmla="*/ 20 h 155"/>
                      <a:gd name="T38" fmla="*/ 26 w 138"/>
                      <a:gd name="T39" fmla="*/ 10 h 155"/>
                      <a:gd name="T40" fmla="*/ 41 w 138"/>
                      <a:gd name="T41" fmla="*/ 3 h 155"/>
                      <a:gd name="T42" fmla="*/ 78 w 138"/>
                      <a:gd name="T43" fmla="*/ 1 h 155"/>
                      <a:gd name="T44" fmla="*/ 100 w 138"/>
                      <a:gd name="T45" fmla="*/ 6 h 155"/>
                      <a:gd name="T46" fmla="*/ 111 w 138"/>
                      <a:gd name="T47" fmla="*/ 14 h 155"/>
                      <a:gd name="T48" fmla="*/ 118 w 138"/>
                      <a:gd name="T49" fmla="*/ 25 h 155"/>
                      <a:gd name="T50" fmla="*/ 122 w 138"/>
                      <a:gd name="T51" fmla="*/ 119 h 155"/>
                      <a:gd name="T52" fmla="*/ 127 w 138"/>
                      <a:gd name="T53" fmla="*/ 133 h 155"/>
                      <a:gd name="T54" fmla="*/ 134 w 138"/>
                      <a:gd name="T55" fmla="*/ 133 h 155"/>
                      <a:gd name="T56" fmla="*/ 138 w 138"/>
                      <a:gd name="T57" fmla="*/ 151 h 155"/>
                      <a:gd name="T58" fmla="*/ 127 w 138"/>
                      <a:gd name="T59" fmla="*/ 153 h 155"/>
                      <a:gd name="T60" fmla="*/ 113 w 138"/>
                      <a:gd name="T61" fmla="*/ 152 h 155"/>
                      <a:gd name="T62" fmla="*/ 103 w 138"/>
                      <a:gd name="T63" fmla="*/ 145 h 155"/>
                      <a:gd name="T64" fmla="*/ 99 w 138"/>
                      <a:gd name="T65" fmla="*/ 132 h 155"/>
                      <a:gd name="T66" fmla="*/ 91 w 138"/>
                      <a:gd name="T67" fmla="*/ 79 h 155"/>
                      <a:gd name="T68" fmla="*/ 63 w 138"/>
                      <a:gd name="T69" fmla="*/ 85 h 155"/>
                      <a:gd name="T70" fmla="*/ 44 w 138"/>
                      <a:gd name="T71" fmla="*/ 88 h 155"/>
                      <a:gd name="T72" fmla="*/ 31 w 138"/>
                      <a:gd name="T73" fmla="*/ 94 h 155"/>
                      <a:gd name="T74" fmla="*/ 25 w 138"/>
                      <a:gd name="T75" fmla="*/ 106 h 155"/>
                      <a:gd name="T76" fmla="*/ 26 w 138"/>
                      <a:gd name="T77" fmla="*/ 121 h 155"/>
                      <a:gd name="T78" fmla="*/ 36 w 138"/>
                      <a:gd name="T79" fmla="*/ 131 h 155"/>
                      <a:gd name="T80" fmla="*/ 52 w 138"/>
                      <a:gd name="T81" fmla="*/ 134 h 155"/>
                      <a:gd name="T82" fmla="*/ 77 w 138"/>
                      <a:gd name="T83" fmla="*/ 129 h 155"/>
                      <a:gd name="T84" fmla="*/ 94 w 138"/>
                      <a:gd name="T85" fmla="*/ 112 h 155"/>
                      <a:gd name="T86" fmla="*/ 97 w 138"/>
                      <a:gd name="T87" fmla="*/ 77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8" h="155">
                        <a:moveTo>
                          <a:pt x="99" y="132"/>
                        </a:moveTo>
                        <a:lnTo>
                          <a:pt x="94" y="137"/>
                        </a:lnTo>
                        <a:lnTo>
                          <a:pt x="88" y="142"/>
                        </a:lnTo>
                        <a:lnTo>
                          <a:pt x="81" y="146"/>
                        </a:lnTo>
                        <a:lnTo>
                          <a:pt x="74" y="149"/>
                        </a:lnTo>
                        <a:lnTo>
                          <a:pt x="68" y="152"/>
                        </a:lnTo>
                        <a:lnTo>
                          <a:pt x="61" y="154"/>
                        </a:lnTo>
                        <a:lnTo>
                          <a:pt x="54" y="155"/>
                        </a:lnTo>
                        <a:lnTo>
                          <a:pt x="47" y="155"/>
                        </a:lnTo>
                        <a:lnTo>
                          <a:pt x="37" y="155"/>
                        </a:lnTo>
                        <a:lnTo>
                          <a:pt x="27" y="152"/>
                        </a:lnTo>
                        <a:lnTo>
                          <a:pt x="19" y="149"/>
                        </a:lnTo>
                        <a:lnTo>
                          <a:pt x="12" y="144"/>
                        </a:lnTo>
                        <a:lnTo>
                          <a:pt x="7" y="137"/>
                        </a:lnTo>
                        <a:lnTo>
                          <a:pt x="3" y="130"/>
                        </a:lnTo>
                        <a:lnTo>
                          <a:pt x="0" y="122"/>
                        </a:lnTo>
                        <a:lnTo>
                          <a:pt x="0" y="111"/>
                        </a:lnTo>
                        <a:lnTo>
                          <a:pt x="0" y="102"/>
                        </a:lnTo>
                        <a:lnTo>
                          <a:pt x="3" y="94"/>
                        </a:lnTo>
                        <a:lnTo>
                          <a:pt x="6" y="86"/>
                        </a:lnTo>
                        <a:lnTo>
                          <a:pt x="12" y="80"/>
                        </a:lnTo>
                        <a:lnTo>
                          <a:pt x="19" y="75"/>
                        </a:lnTo>
                        <a:lnTo>
                          <a:pt x="27" y="71"/>
                        </a:lnTo>
                        <a:lnTo>
                          <a:pt x="38" y="68"/>
                        </a:lnTo>
                        <a:lnTo>
                          <a:pt x="50" y="66"/>
                        </a:lnTo>
                        <a:lnTo>
                          <a:pt x="57" y="65"/>
                        </a:lnTo>
                        <a:lnTo>
                          <a:pt x="67" y="64"/>
                        </a:lnTo>
                        <a:lnTo>
                          <a:pt x="82" y="62"/>
                        </a:lnTo>
                        <a:lnTo>
                          <a:pt x="90" y="60"/>
                        </a:lnTo>
                        <a:lnTo>
                          <a:pt x="94" y="58"/>
                        </a:lnTo>
                        <a:lnTo>
                          <a:pt x="96" y="56"/>
                        </a:lnTo>
                        <a:lnTo>
                          <a:pt x="97" y="51"/>
                        </a:lnTo>
                        <a:lnTo>
                          <a:pt x="97" y="44"/>
                        </a:lnTo>
                        <a:lnTo>
                          <a:pt x="97" y="39"/>
                        </a:lnTo>
                        <a:lnTo>
                          <a:pt x="95" y="34"/>
                        </a:lnTo>
                        <a:lnTo>
                          <a:pt x="93" y="30"/>
                        </a:lnTo>
                        <a:lnTo>
                          <a:pt x="89" y="27"/>
                        </a:lnTo>
                        <a:lnTo>
                          <a:pt x="85" y="25"/>
                        </a:lnTo>
                        <a:lnTo>
                          <a:pt x="78" y="23"/>
                        </a:lnTo>
                        <a:lnTo>
                          <a:pt x="72" y="22"/>
                        </a:lnTo>
                        <a:lnTo>
                          <a:pt x="64" y="22"/>
                        </a:lnTo>
                        <a:lnTo>
                          <a:pt x="56" y="22"/>
                        </a:lnTo>
                        <a:lnTo>
                          <a:pt x="49" y="23"/>
                        </a:lnTo>
                        <a:lnTo>
                          <a:pt x="43" y="25"/>
                        </a:lnTo>
                        <a:lnTo>
                          <a:pt x="39" y="28"/>
                        </a:lnTo>
                        <a:lnTo>
                          <a:pt x="35" y="32"/>
                        </a:lnTo>
                        <a:lnTo>
                          <a:pt x="32" y="37"/>
                        </a:lnTo>
                        <a:lnTo>
                          <a:pt x="31" y="42"/>
                        </a:lnTo>
                        <a:lnTo>
                          <a:pt x="30" y="48"/>
                        </a:lnTo>
                        <a:lnTo>
                          <a:pt x="6" y="48"/>
                        </a:lnTo>
                        <a:lnTo>
                          <a:pt x="6" y="47"/>
                        </a:lnTo>
                        <a:lnTo>
                          <a:pt x="6" y="42"/>
                        </a:lnTo>
                        <a:lnTo>
                          <a:pt x="7" y="37"/>
                        </a:lnTo>
                        <a:lnTo>
                          <a:pt x="8" y="32"/>
                        </a:lnTo>
                        <a:lnTo>
                          <a:pt x="10" y="28"/>
                        </a:lnTo>
                        <a:lnTo>
                          <a:pt x="12" y="24"/>
                        </a:lnTo>
                        <a:lnTo>
                          <a:pt x="15" y="20"/>
                        </a:lnTo>
                        <a:lnTo>
                          <a:pt x="18" y="16"/>
                        </a:lnTo>
                        <a:lnTo>
                          <a:pt x="22" y="13"/>
                        </a:lnTo>
                        <a:lnTo>
                          <a:pt x="26" y="10"/>
                        </a:lnTo>
                        <a:lnTo>
                          <a:pt x="31" y="7"/>
                        </a:lnTo>
                        <a:lnTo>
                          <a:pt x="36" y="5"/>
                        </a:lnTo>
                        <a:lnTo>
                          <a:pt x="41" y="3"/>
                        </a:lnTo>
                        <a:lnTo>
                          <a:pt x="52" y="1"/>
                        </a:lnTo>
                        <a:lnTo>
                          <a:pt x="65" y="0"/>
                        </a:lnTo>
                        <a:lnTo>
                          <a:pt x="78" y="1"/>
                        </a:lnTo>
                        <a:lnTo>
                          <a:pt x="91" y="3"/>
                        </a:lnTo>
                        <a:lnTo>
                          <a:pt x="96" y="4"/>
                        </a:lnTo>
                        <a:lnTo>
                          <a:pt x="100" y="6"/>
                        </a:lnTo>
                        <a:lnTo>
                          <a:pt x="105" y="8"/>
                        </a:lnTo>
                        <a:lnTo>
                          <a:pt x="108" y="11"/>
                        </a:lnTo>
                        <a:lnTo>
                          <a:pt x="111" y="14"/>
                        </a:lnTo>
                        <a:lnTo>
                          <a:pt x="114" y="17"/>
                        </a:lnTo>
                        <a:lnTo>
                          <a:pt x="117" y="21"/>
                        </a:lnTo>
                        <a:lnTo>
                          <a:pt x="118" y="25"/>
                        </a:lnTo>
                        <a:lnTo>
                          <a:pt x="121" y="34"/>
                        </a:lnTo>
                        <a:lnTo>
                          <a:pt x="122" y="45"/>
                        </a:lnTo>
                        <a:lnTo>
                          <a:pt x="122" y="119"/>
                        </a:lnTo>
                        <a:lnTo>
                          <a:pt x="122" y="126"/>
                        </a:lnTo>
                        <a:lnTo>
                          <a:pt x="124" y="131"/>
                        </a:lnTo>
                        <a:lnTo>
                          <a:pt x="127" y="133"/>
                        </a:lnTo>
                        <a:lnTo>
                          <a:pt x="131" y="133"/>
                        </a:lnTo>
                        <a:lnTo>
                          <a:pt x="132" y="133"/>
                        </a:lnTo>
                        <a:lnTo>
                          <a:pt x="134" y="133"/>
                        </a:lnTo>
                        <a:lnTo>
                          <a:pt x="136" y="133"/>
                        </a:lnTo>
                        <a:lnTo>
                          <a:pt x="138" y="133"/>
                        </a:lnTo>
                        <a:lnTo>
                          <a:pt x="138" y="151"/>
                        </a:lnTo>
                        <a:lnTo>
                          <a:pt x="133" y="152"/>
                        </a:lnTo>
                        <a:lnTo>
                          <a:pt x="130" y="153"/>
                        </a:lnTo>
                        <a:lnTo>
                          <a:pt x="127" y="153"/>
                        </a:lnTo>
                        <a:lnTo>
                          <a:pt x="124" y="154"/>
                        </a:lnTo>
                        <a:lnTo>
                          <a:pt x="118" y="153"/>
                        </a:lnTo>
                        <a:lnTo>
                          <a:pt x="113" y="152"/>
                        </a:lnTo>
                        <a:lnTo>
                          <a:pt x="109" y="151"/>
                        </a:lnTo>
                        <a:lnTo>
                          <a:pt x="105" y="148"/>
                        </a:lnTo>
                        <a:lnTo>
                          <a:pt x="103" y="145"/>
                        </a:lnTo>
                        <a:lnTo>
                          <a:pt x="101" y="142"/>
                        </a:lnTo>
                        <a:lnTo>
                          <a:pt x="100" y="137"/>
                        </a:lnTo>
                        <a:lnTo>
                          <a:pt x="99" y="132"/>
                        </a:lnTo>
                        <a:lnTo>
                          <a:pt x="99" y="132"/>
                        </a:lnTo>
                        <a:close/>
                        <a:moveTo>
                          <a:pt x="97" y="77"/>
                        </a:moveTo>
                        <a:lnTo>
                          <a:pt x="91" y="79"/>
                        </a:lnTo>
                        <a:lnTo>
                          <a:pt x="83" y="81"/>
                        </a:lnTo>
                        <a:lnTo>
                          <a:pt x="74" y="83"/>
                        </a:lnTo>
                        <a:lnTo>
                          <a:pt x="63" y="85"/>
                        </a:lnTo>
                        <a:lnTo>
                          <a:pt x="56" y="86"/>
                        </a:lnTo>
                        <a:lnTo>
                          <a:pt x="50" y="87"/>
                        </a:lnTo>
                        <a:lnTo>
                          <a:pt x="44" y="88"/>
                        </a:lnTo>
                        <a:lnTo>
                          <a:pt x="39" y="90"/>
                        </a:lnTo>
                        <a:lnTo>
                          <a:pt x="35" y="92"/>
                        </a:lnTo>
                        <a:lnTo>
                          <a:pt x="31" y="94"/>
                        </a:lnTo>
                        <a:lnTo>
                          <a:pt x="29" y="97"/>
                        </a:lnTo>
                        <a:lnTo>
                          <a:pt x="26" y="101"/>
                        </a:lnTo>
                        <a:lnTo>
                          <a:pt x="25" y="106"/>
                        </a:lnTo>
                        <a:lnTo>
                          <a:pt x="25" y="111"/>
                        </a:lnTo>
                        <a:lnTo>
                          <a:pt x="25" y="117"/>
                        </a:lnTo>
                        <a:lnTo>
                          <a:pt x="26" y="121"/>
                        </a:lnTo>
                        <a:lnTo>
                          <a:pt x="29" y="125"/>
                        </a:lnTo>
                        <a:lnTo>
                          <a:pt x="32" y="128"/>
                        </a:lnTo>
                        <a:lnTo>
                          <a:pt x="36" y="131"/>
                        </a:lnTo>
                        <a:lnTo>
                          <a:pt x="41" y="133"/>
                        </a:lnTo>
                        <a:lnTo>
                          <a:pt x="46" y="134"/>
                        </a:lnTo>
                        <a:lnTo>
                          <a:pt x="52" y="134"/>
                        </a:lnTo>
                        <a:lnTo>
                          <a:pt x="61" y="133"/>
                        </a:lnTo>
                        <a:lnTo>
                          <a:pt x="69" y="132"/>
                        </a:lnTo>
                        <a:lnTo>
                          <a:pt x="77" y="129"/>
                        </a:lnTo>
                        <a:lnTo>
                          <a:pt x="85" y="124"/>
                        </a:lnTo>
                        <a:lnTo>
                          <a:pt x="90" y="119"/>
                        </a:lnTo>
                        <a:lnTo>
                          <a:pt x="94" y="112"/>
                        </a:lnTo>
                        <a:lnTo>
                          <a:pt x="96" y="105"/>
                        </a:lnTo>
                        <a:lnTo>
                          <a:pt x="97" y="98"/>
                        </a:lnTo>
                        <a:lnTo>
                          <a:pt x="97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72" name="Grupo 771">
                <a:extLst>
                  <a:ext uri="{FF2B5EF4-FFF2-40B4-BE49-F238E27FC236}">
                    <a16:creationId xmlns:a16="http://schemas.microsoft.com/office/drawing/2014/main" id="{83BC921D-90C1-5C04-D68F-AA9A337422C9}"/>
                  </a:ext>
                </a:extLst>
              </p:cNvPr>
              <p:cNvGrpSpPr/>
              <p:nvPr/>
            </p:nvGrpSpPr>
            <p:grpSpPr>
              <a:xfrm>
                <a:off x="4560679" y="3443016"/>
                <a:ext cx="369545" cy="184371"/>
                <a:chOff x="3426255" y="3276723"/>
                <a:chExt cx="369545" cy="184371"/>
              </a:xfrm>
            </p:grpSpPr>
            <p:sp>
              <p:nvSpPr>
                <p:cNvPr id="758" name="Rectángulo 757">
                  <a:extLst>
                    <a:ext uri="{FF2B5EF4-FFF2-40B4-BE49-F238E27FC236}">
                      <a16:creationId xmlns:a16="http://schemas.microsoft.com/office/drawing/2014/main" id="{61B81983-6085-2EA2-C1FA-3823546CBCAF}"/>
                    </a:ext>
                  </a:extLst>
                </p:cNvPr>
                <p:cNvSpPr/>
                <p:nvPr/>
              </p:nvSpPr>
              <p:spPr>
                <a:xfrm>
                  <a:off x="3426255" y="3276723"/>
                  <a:ext cx="369545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759" name="Grupo 758">
                  <a:extLst>
                    <a:ext uri="{FF2B5EF4-FFF2-40B4-BE49-F238E27FC236}">
                      <a16:creationId xmlns:a16="http://schemas.microsoft.com/office/drawing/2014/main" id="{591D5C83-0D00-B74A-AACD-4C555F99291C}"/>
                    </a:ext>
                  </a:extLst>
                </p:cNvPr>
                <p:cNvGrpSpPr/>
                <p:nvPr/>
              </p:nvGrpSpPr>
              <p:grpSpPr>
                <a:xfrm>
                  <a:off x="3454465" y="3305016"/>
                  <a:ext cx="305791" cy="133582"/>
                  <a:chOff x="4448240" y="3514566"/>
                  <a:chExt cx="305791" cy="133582"/>
                </a:xfrm>
                <a:solidFill>
                  <a:schemeClr val="bg1"/>
                </a:solidFill>
              </p:grpSpPr>
              <p:sp>
                <p:nvSpPr>
                  <p:cNvPr id="760" name="Freeform 215">
                    <a:extLst>
                      <a:ext uri="{FF2B5EF4-FFF2-40B4-BE49-F238E27FC236}">
                        <a16:creationId xmlns:a16="http://schemas.microsoft.com/office/drawing/2014/main" id="{59F99CC1-0C94-4E0E-16BB-DF6DA6031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8476" y="3514566"/>
                    <a:ext cx="48283" cy="56330"/>
                  </a:xfrm>
                  <a:custGeom>
                    <a:avLst/>
                    <a:gdLst>
                      <a:gd name="T0" fmla="*/ 182 w 183"/>
                      <a:gd name="T1" fmla="*/ 145 h 211"/>
                      <a:gd name="T2" fmla="*/ 179 w 183"/>
                      <a:gd name="T3" fmla="*/ 160 h 211"/>
                      <a:gd name="T4" fmla="*/ 172 w 183"/>
                      <a:gd name="T5" fmla="*/ 175 h 211"/>
                      <a:gd name="T6" fmla="*/ 162 w 183"/>
                      <a:gd name="T7" fmla="*/ 186 h 211"/>
                      <a:gd name="T8" fmla="*/ 150 w 183"/>
                      <a:gd name="T9" fmla="*/ 196 h 211"/>
                      <a:gd name="T10" fmla="*/ 136 w 183"/>
                      <a:gd name="T11" fmla="*/ 204 h 211"/>
                      <a:gd name="T12" fmla="*/ 121 w 183"/>
                      <a:gd name="T13" fmla="*/ 209 h 211"/>
                      <a:gd name="T14" fmla="*/ 103 w 183"/>
                      <a:gd name="T15" fmla="*/ 211 h 211"/>
                      <a:gd name="T16" fmla="*/ 83 w 183"/>
                      <a:gd name="T17" fmla="*/ 211 h 211"/>
                      <a:gd name="T18" fmla="*/ 63 w 183"/>
                      <a:gd name="T19" fmla="*/ 208 h 211"/>
                      <a:gd name="T20" fmla="*/ 45 w 183"/>
                      <a:gd name="T21" fmla="*/ 201 h 211"/>
                      <a:gd name="T22" fmla="*/ 31 w 183"/>
                      <a:gd name="T23" fmla="*/ 190 h 211"/>
                      <a:gd name="T24" fmla="*/ 18 w 183"/>
                      <a:gd name="T25" fmla="*/ 177 h 211"/>
                      <a:gd name="T26" fmla="*/ 9 w 183"/>
                      <a:gd name="T27" fmla="*/ 159 h 211"/>
                      <a:gd name="T28" fmla="*/ 3 w 183"/>
                      <a:gd name="T29" fmla="*/ 140 h 211"/>
                      <a:gd name="T30" fmla="*/ 0 w 183"/>
                      <a:gd name="T31" fmla="*/ 118 h 211"/>
                      <a:gd name="T32" fmla="*/ 0 w 183"/>
                      <a:gd name="T33" fmla="*/ 93 h 211"/>
                      <a:gd name="T34" fmla="*/ 3 w 183"/>
                      <a:gd name="T35" fmla="*/ 71 h 211"/>
                      <a:gd name="T36" fmla="*/ 9 w 183"/>
                      <a:gd name="T37" fmla="*/ 51 h 211"/>
                      <a:gd name="T38" fmla="*/ 19 w 183"/>
                      <a:gd name="T39" fmla="*/ 34 h 211"/>
                      <a:gd name="T40" fmla="*/ 31 w 183"/>
                      <a:gd name="T41" fmla="*/ 20 h 211"/>
                      <a:gd name="T42" fmla="*/ 46 w 183"/>
                      <a:gd name="T43" fmla="*/ 10 h 211"/>
                      <a:gd name="T44" fmla="*/ 65 w 183"/>
                      <a:gd name="T45" fmla="*/ 4 h 211"/>
                      <a:gd name="T46" fmla="*/ 86 w 183"/>
                      <a:gd name="T47" fmla="*/ 0 h 211"/>
                      <a:gd name="T48" fmla="*/ 106 w 183"/>
                      <a:gd name="T49" fmla="*/ 0 h 211"/>
                      <a:gd name="T50" fmla="*/ 124 w 183"/>
                      <a:gd name="T51" fmla="*/ 2 h 211"/>
                      <a:gd name="T52" fmla="*/ 139 w 183"/>
                      <a:gd name="T53" fmla="*/ 7 h 211"/>
                      <a:gd name="T54" fmla="*/ 152 w 183"/>
                      <a:gd name="T55" fmla="*/ 14 h 211"/>
                      <a:gd name="T56" fmla="*/ 163 w 183"/>
                      <a:gd name="T57" fmla="*/ 23 h 211"/>
                      <a:gd name="T58" fmla="*/ 173 w 183"/>
                      <a:gd name="T59" fmla="*/ 34 h 211"/>
                      <a:gd name="T60" fmla="*/ 179 w 183"/>
                      <a:gd name="T61" fmla="*/ 48 h 211"/>
                      <a:gd name="T62" fmla="*/ 182 w 183"/>
                      <a:gd name="T63" fmla="*/ 63 h 211"/>
                      <a:gd name="T64" fmla="*/ 142 w 183"/>
                      <a:gd name="T65" fmla="*/ 72 h 211"/>
                      <a:gd name="T66" fmla="*/ 137 w 183"/>
                      <a:gd name="T67" fmla="*/ 57 h 211"/>
                      <a:gd name="T68" fmla="*/ 128 w 183"/>
                      <a:gd name="T69" fmla="*/ 45 h 211"/>
                      <a:gd name="T70" fmla="*/ 115 w 183"/>
                      <a:gd name="T71" fmla="*/ 38 h 211"/>
                      <a:gd name="T72" fmla="*/ 97 w 183"/>
                      <a:gd name="T73" fmla="*/ 36 h 211"/>
                      <a:gd name="T74" fmla="*/ 84 w 183"/>
                      <a:gd name="T75" fmla="*/ 37 h 211"/>
                      <a:gd name="T76" fmla="*/ 73 w 183"/>
                      <a:gd name="T77" fmla="*/ 41 h 211"/>
                      <a:gd name="T78" fmla="*/ 64 w 183"/>
                      <a:gd name="T79" fmla="*/ 47 h 211"/>
                      <a:gd name="T80" fmla="*/ 56 w 183"/>
                      <a:gd name="T81" fmla="*/ 55 h 211"/>
                      <a:gd name="T82" fmla="*/ 49 w 183"/>
                      <a:gd name="T83" fmla="*/ 64 h 211"/>
                      <a:gd name="T84" fmla="*/ 45 w 183"/>
                      <a:gd name="T85" fmla="*/ 76 h 211"/>
                      <a:gd name="T86" fmla="*/ 41 w 183"/>
                      <a:gd name="T87" fmla="*/ 106 h 211"/>
                      <a:gd name="T88" fmla="*/ 45 w 183"/>
                      <a:gd name="T89" fmla="*/ 135 h 211"/>
                      <a:gd name="T90" fmla="*/ 49 w 183"/>
                      <a:gd name="T91" fmla="*/ 146 h 211"/>
                      <a:gd name="T92" fmla="*/ 56 w 183"/>
                      <a:gd name="T93" fmla="*/ 156 h 211"/>
                      <a:gd name="T94" fmla="*/ 64 w 183"/>
                      <a:gd name="T95" fmla="*/ 165 h 211"/>
                      <a:gd name="T96" fmla="*/ 73 w 183"/>
                      <a:gd name="T97" fmla="*/ 170 h 211"/>
                      <a:gd name="T98" fmla="*/ 84 w 183"/>
                      <a:gd name="T99" fmla="*/ 174 h 211"/>
                      <a:gd name="T100" fmla="*/ 96 w 183"/>
                      <a:gd name="T101" fmla="*/ 175 h 211"/>
                      <a:gd name="T102" fmla="*/ 114 w 183"/>
                      <a:gd name="T103" fmla="*/ 172 h 211"/>
                      <a:gd name="T104" fmla="*/ 127 w 183"/>
                      <a:gd name="T105" fmla="*/ 165 h 211"/>
                      <a:gd name="T106" fmla="*/ 137 w 183"/>
                      <a:gd name="T107" fmla="*/ 153 h 211"/>
                      <a:gd name="T108" fmla="*/ 142 w 183"/>
                      <a:gd name="T109" fmla="*/ 137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83" h="211">
                        <a:moveTo>
                          <a:pt x="183" y="137"/>
                        </a:moveTo>
                        <a:lnTo>
                          <a:pt x="182" y="145"/>
                        </a:lnTo>
                        <a:lnTo>
                          <a:pt x="181" y="153"/>
                        </a:lnTo>
                        <a:lnTo>
                          <a:pt x="179" y="160"/>
                        </a:lnTo>
                        <a:lnTo>
                          <a:pt x="176" y="168"/>
                        </a:lnTo>
                        <a:lnTo>
                          <a:pt x="172" y="175"/>
                        </a:lnTo>
                        <a:lnTo>
                          <a:pt x="168" y="181"/>
                        </a:lnTo>
                        <a:lnTo>
                          <a:pt x="162" y="186"/>
                        </a:lnTo>
                        <a:lnTo>
                          <a:pt x="156" y="192"/>
                        </a:lnTo>
                        <a:lnTo>
                          <a:pt x="150" y="196"/>
                        </a:lnTo>
                        <a:lnTo>
                          <a:pt x="144" y="200"/>
                        </a:lnTo>
                        <a:lnTo>
                          <a:pt x="136" y="204"/>
                        </a:lnTo>
                        <a:lnTo>
                          <a:pt x="129" y="207"/>
                        </a:lnTo>
                        <a:lnTo>
                          <a:pt x="121" y="209"/>
                        </a:lnTo>
                        <a:lnTo>
                          <a:pt x="113" y="210"/>
                        </a:lnTo>
                        <a:lnTo>
                          <a:pt x="103" y="211"/>
                        </a:lnTo>
                        <a:lnTo>
                          <a:pt x="93" y="211"/>
                        </a:lnTo>
                        <a:lnTo>
                          <a:pt x="83" y="211"/>
                        </a:lnTo>
                        <a:lnTo>
                          <a:pt x="73" y="210"/>
                        </a:lnTo>
                        <a:lnTo>
                          <a:pt x="63" y="208"/>
                        </a:lnTo>
                        <a:lnTo>
                          <a:pt x="54" y="205"/>
                        </a:lnTo>
                        <a:lnTo>
                          <a:pt x="45" y="201"/>
                        </a:lnTo>
                        <a:lnTo>
                          <a:pt x="38" y="196"/>
                        </a:lnTo>
                        <a:lnTo>
                          <a:pt x="31" y="190"/>
                        </a:lnTo>
                        <a:lnTo>
                          <a:pt x="24" y="184"/>
                        </a:lnTo>
                        <a:lnTo>
                          <a:pt x="18" y="177"/>
                        </a:lnTo>
                        <a:lnTo>
                          <a:pt x="13" y="169"/>
                        </a:lnTo>
                        <a:lnTo>
                          <a:pt x="9" y="159"/>
                        </a:lnTo>
                        <a:lnTo>
                          <a:pt x="6" y="150"/>
                        </a:lnTo>
                        <a:lnTo>
                          <a:pt x="3" y="140"/>
                        </a:lnTo>
                        <a:lnTo>
                          <a:pt x="1" y="130"/>
                        </a:lnTo>
                        <a:lnTo>
                          <a:pt x="0" y="118"/>
                        </a:lnTo>
                        <a:lnTo>
                          <a:pt x="0" y="106"/>
                        </a:lnTo>
                        <a:lnTo>
                          <a:pt x="0" y="93"/>
                        </a:lnTo>
                        <a:lnTo>
                          <a:pt x="1" y="81"/>
                        </a:lnTo>
                        <a:lnTo>
                          <a:pt x="3" y="71"/>
                        </a:lnTo>
                        <a:lnTo>
                          <a:pt x="6" y="61"/>
                        </a:lnTo>
                        <a:lnTo>
                          <a:pt x="9" y="51"/>
                        </a:lnTo>
                        <a:lnTo>
                          <a:pt x="14" y="42"/>
                        </a:lnTo>
                        <a:lnTo>
                          <a:pt x="19" y="34"/>
                        </a:lnTo>
                        <a:lnTo>
                          <a:pt x="25" y="27"/>
                        </a:lnTo>
                        <a:lnTo>
                          <a:pt x="31" y="20"/>
                        </a:lnTo>
                        <a:lnTo>
                          <a:pt x="38" y="15"/>
                        </a:lnTo>
                        <a:lnTo>
                          <a:pt x="46" y="10"/>
                        </a:lnTo>
                        <a:lnTo>
                          <a:pt x="56" y="7"/>
                        </a:lnTo>
                        <a:lnTo>
                          <a:pt x="65" y="4"/>
                        </a:lnTo>
                        <a:lnTo>
                          <a:pt x="75" y="2"/>
                        </a:lnTo>
                        <a:lnTo>
                          <a:pt x="86" y="0"/>
                        </a:lnTo>
                        <a:lnTo>
                          <a:pt x="97" y="0"/>
                        </a:ln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4" y="2"/>
                        </a:lnTo>
                        <a:lnTo>
                          <a:pt x="132" y="4"/>
                        </a:lnTo>
                        <a:lnTo>
                          <a:pt x="139" y="7"/>
                        </a:lnTo>
                        <a:lnTo>
                          <a:pt x="146" y="10"/>
                        </a:lnTo>
                        <a:lnTo>
                          <a:pt x="152" y="14"/>
                        </a:lnTo>
                        <a:lnTo>
                          <a:pt x="158" y="18"/>
                        </a:lnTo>
                        <a:lnTo>
                          <a:pt x="163" y="23"/>
                        </a:lnTo>
                        <a:lnTo>
                          <a:pt x="169" y="29"/>
                        </a:lnTo>
                        <a:lnTo>
                          <a:pt x="173" y="34"/>
                        </a:lnTo>
                        <a:lnTo>
                          <a:pt x="176" y="41"/>
                        </a:lnTo>
                        <a:lnTo>
                          <a:pt x="179" y="48"/>
                        </a:lnTo>
                        <a:lnTo>
                          <a:pt x="181" y="56"/>
                        </a:lnTo>
                        <a:lnTo>
                          <a:pt x="182" y="63"/>
                        </a:lnTo>
                        <a:lnTo>
                          <a:pt x="183" y="72"/>
                        </a:lnTo>
                        <a:lnTo>
                          <a:pt x="142" y="72"/>
                        </a:lnTo>
                        <a:lnTo>
                          <a:pt x="140" y="64"/>
                        </a:lnTo>
                        <a:lnTo>
                          <a:pt x="137" y="57"/>
                        </a:lnTo>
                        <a:lnTo>
                          <a:pt x="133" y="51"/>
                        </a:lnTo>
                        <a:lnTo>
                          <a:pt x="128" y="45"/>
                        </a:lnTo>
                        <a:lnTo>
                          <a:pt x="122" y="41"/>
                        </a:lnTo>
                        <a:lnTo>
                          <a:pt x="115" y="38"/>
                        </a:lnTo>
                        <a:lnTo>
                          <a:pt x="106" y="37"/>
                        </a:lnTo>
                        <a:lnTo>
                          <a:pt x="97" y="36"/>
                        </a:lnTo>
                        <a:lnTo>
                          <a:pt x="91" y="36"/>
                        </a:lnTo>
                        <a:lnTo>
                          <a:pt x="84" y="37"/>
                        </a:lnTo>
                        <a:lnTo>
                          <a:pt x="79" y="39"/>
                        </a:lnTo>
                        <a:lnTo>
                          <a:pt x="73" y="41"/>
                        </a:lnTo>
                        <a:lnTo>
                          <a:pt x="69" y="43"/>
                        </a:lnTo>
                        <a:lnTo>
                          <a:pt x="64" y="47"/>
                        </a:lnTo>
                        <a:lnTo>
                          <a:pt x="60" y="50"/>
                        </a:lnTo>
                        <a:lnTo>
                          <a:pt x="56" y="55"/>
                        </a:lnTo>
                        <a:lnTo>
                          <a:pt x="53" y="59"/>
                        </a:lnTo>
                        <a:lnTo>
                          <a:pt x="49" y="64"/>
                        </a:lnTo>
                        <a:lnTo>
                          <a:pt x="47" y="70"/>
                        </a:lnTo>
                        <a:lnTo>
                          <a:pt x="45" y="76"/>
                        </a:lnTo>
                        <a:lnTo>
                          <a:pt x="42" y="90"/>
                        </a:lnTo>
                        <a:lnTo>
                          <a:pt x="41" y="106"/>
                        </a:lnTo>
                        <a:lnTo>
                          <a:pt x="42" y="121"/>
                        </a:lnTo>
                        <a:lnTo>
                          <a:pt x="45" y="135"/>
                        </a:lnTo>
                        <a:lnTo>
                          <a:pt x="47" y="141"/>
                        </a:lnTo>
                        <a:lnTo>
                          <a:pt x="49" y="146"/>
                        </a:lnTo>
                        <a:lnTo>
                          <a:pt x="53" y="151"/>
                        </a:lnTo>
                        <a:lnTo>
                          <a:pt x="56" y="156"/>
                        </a:lnTo>
                        <a:lnTo>
                          <a:pt x="60" y="160"/>
                        </a:lnTo>
                        <a:lnTo>
                          <a:pt x="64" y="165"/>
                        </a:lnTo>
                        <a:lnTo>
                          <a:pt x="68" y="168"/>
                        </a:lnTo>
                        <a:lnTo>
                          <a:pt x="73" y="170"/>
                        </a:lnTo>
                        <a:lnTo>
                          <a:pt x="78" y="172"/>
                        </a:lnTo>
                        <a:lnTo>
                          <a:pt x="84" y="174"/>
                        </a:lnTo>
                        <a:lnTo>
                          <a:pt x="90" y="174"/>
                        </a:lnTo>
                        <a:lnTo>
                          <a:pt x="96" y="175"/>
                        </a:lnTo>
                        <a:lnTo>
                          <a:pt x="105" y="174"/>
                        </a:lnTo>
                        <a:lnTo>
                          <a:pt x="114" y="172"/>
                        </a:lnTo>
                        <a:lnTo>
                          <a:pt x="121" y="169"/>
                        </a:lnTo>
                        <a:lnTo>
                          <a:pt x="127" y="165"/>
                        </a:lnTo>
                        <a:lnTo>
                          <a:pt x="132" y="159"/>
                        </a:lnTo>
                        <a:lnTo>
                          <a:pt x="137" y="153"/>
                        </a:lnTo>
                        <a:lnTo>
                          <a:pt x="140" y="145"/>
                        </a:lnTo>
                        <a:lnTo>
                          <a:pt x="142" y="137"/>
                        </a:lnTo>
                        <a:lnTo>
                          <a:pt x="183" y="1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61" name="Freeform 216">
                    <a:extLst>
                      <a:ext uri="{FF2B5EF4-FFF2-40B4-BE49-F238E27FC236}">
                        <a16:creationId xmlns:a16="http://schemas.microsoft.com/office/drawing/2014/main" id="{F7EF4CAA-958B-5B45-DFB6-4CEE6DE42C0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543196" y="3529051"/>
                    <a:ext cx="40236" cy="41845"/>
                  </a:xfrm>
                  <a:custGeom>
                    <a:avLst/>
                    <a:gdLst>
                      <a:gd name="T0" fmla="*/ 41 w 151"/>
                      <a:gd name="T1" fmla="*/ 89 h 158"/>
                      <a:gd name="T2" fmla="*/ 46 w 151"/>
                      <a:gd name="T3" fmla="*/ 106 h 158"/>
                      <a:gd name="T4" fmla="*/ 55 w 151"/>
                      <a:gd name="T5" fmla="*/ 119 h 158"/>
                      <a:gd name="T6" fmla="*/ 67 w 151"/>
                      <a:gd name="T7" fmla="*/ 124 h 158"/>
                      <a:gd name="T8" fmla="*/ 84 w 151"/>
                      <a:gd name="T9" fmla="*/ 124 h 158"/>
                      <a:gd name="T10" fmla="*/ 96 w 151"/>
                      <a:gd name="T11" fmla="*/ 119 h 158"/>
                      <a:gd name="T12" fmla="*/ 105 w 151"/>
                      <a:gd name="T13" fmla="*/ 106 h 158"/>
                      <a:gd name="T14" fmla="*/ 110 w 151"/>
                      <a:gd name="T15" fmla="*/ 89 h 158"/>
                      <a:gd name="T16" fmla="*/ 110 w 151"/>
                      <a:gd name="T17" fmla="*/ 69 h 158"/>
                      <a:gd name="T18" fmla="*/ 105 w 151"/>
                      <a:gd name="T19" fmla="*/ 52 h 158"/>
                      <a:gd name="T20" fmla="*/ 96 w 151"/>
                      <a:gd name="T21" fmla="*/ 39 h 158"/>
                      <a:gd name="T22" fmla="*/ 84 w 151"/>
                      <a:gd name="T23" fmla="*/ 33 h 158"/>
                      <a:gd name="T24" fmla="*/ 67 w 151"/>
                      <a:gd name="T25" fmla="*/ 33 h 158"/>
                      <a:gd name="T26" fmla="*/ 55 w 151"/>
                      <a:gd name="T27" fmla="*/ 39 h 158"/>
                      <a:gd name="T28" fmla="*/ 46 w 151"/>
                      <a:gd name="T29" fmla="*/ 52 h 158"/>
                      <a:gd name="T30" fmla="*/ 41 w 151"/>
                      <a:gd name="T31" fmla="*/ 69 h 158"/>
                      <a:gd name="T32" fmla="*/ 0 w 151"/>
                      <a:gd name="T33" fmla="*/ 79 h 158"/>
                      <a:gd name="T34" fmla="*/ 1 w 151"/>
                      <a:gd name="T35" fmla="*/ 61 h 158"/>
                      <a:gd name="T36" fmla="*/ 5 w 151"/>
                      <a:gd name="T37" fmla="*/ 45 h 158"/>
                      <a:gd name="T38" fmla="*/ 11 w 151"/>
                      <a:gd name="T39" fmla="*/ 32 h 158"/>
                      <a:gd name="T40" fmla="*/ 21 w 151"/>
                      <a:gd name="T41" fmla="*/ 20 h 158"/>
                      <a:gd name="T42" fmla="*/ 32 w 151"/>
                      <a:gd name="T43" fmla="*/ 11 h 158"/>
                      <a:gd name="T44" fmla="*/ 44 w 151"/>
                      <a:gd name="T45" fmla="*/ 5 h 158"/>
                      <a:gd name="T46" fmla="*/ 59 w 151"/>
                      <a:gd name="T47" fmla="*/ 1 h 158"/>
                      <a:gd name="T48" fmla="*/ 76 w 151"/>
                      <a:gd name="T49" fmla="*/ 0 h 158"/>
                      <a:gd name="T50" fmla="*/ 92 w 151"/>
                      <a:gd name="T51" fmla="*/ 1 h 158"/>
                      <a:gd name="T52" fmla="*/ 107 w 151"/>
                      <a:gd name="T53" fmla="*/ 5 h 158"/>
                      <a:gd name="T54" fmla="*/ 119 w 151"/>
                      <a:gd name="T55" fmla="*/ 11 h 158"/>
                      <a:gd name="T56" fmla="*/ 131 w 151"/>
                      <a:gd name="T57" fmla="*/ 20 h 158"/>
                      <a:gd name="T58" fmla="*/ 140 w 151"/>
                      <a:gd name="T59" fmla="*/ 32 h 158"/>
                      <a:gd name="T60" fmla="*/ 146 w 151"/>
                      <a:gd name="T61" fmla="*/ 45 h 158"/>
                      <a:gd name="T62" fmla="*/ 150 w 151"/>
                      <a:gd name="T63" fmla="*/ 61 h 158"/>
                      <a:gd name="T64" fmla="*/ 151 w 151"/>
                      <a:gd name="T65" fmla="*/ 79 h 158"/>
                      <a:gd name="T66" fmla="*/ 150 w 151"/>
                      <a:gd name="T67" fmla="*/ 96 h 158"/>
                      <a:gd name="T68" fmla="*/ 146 w 151"/>
                      <a:gd name="T69" fmla="*/ 112 h 158"/>
                      <a:gd name="T70" fmla="*/ 140 w 151"/>
                      <a:gd name="T71" fmla="*/ 126 h 158"/>
                      <a:gd name="T72" fmla="*/ 131 w 151"/>
                      <a:gd name="T73" fmla="*/ 137 h 158"/>
                      <a:gd name="T74" fmla="*/ 119 w 151"/>
                      <a:gd name="T75" fmla="*/ 146 h 158"/>
                      <a:gd name="T76" fmla="*/ 107 w 151"/>
                      <a:gd name="T77" fmla="*/ 153 h 158"/>
                      <a:gd name="T78" fmla="*/ 92 w 151"/>
                      <a:gd name="T79" fmla="*/ 157 h 158"/>
                      <a:gd name="T80" fmla="*/ 76 w 151"/>
                      <a:gd name="T81" fmla="*/ 158 h 158"/>
                      <a:gd name="T82" fmla="*/ 59 w 151"/>
                      <a:gd name="T83" fmla="*/ 157 h 158"/>
                      <a:gd name="T84" fmla="*/ 44 w 151"/>
                      <a:gd name="T85" fmla="*/ 153 h 158"/>
                      <a:gd name="T86" fmla="*/ 32 w 151"/>
                      <a:gd name="T87" fmla="*/ 146 h 158"/>
                      <a:gd name="T88" fmla="*/ 21 w 151"/>
                      <a:gd name="T89" fmla="*/ 137 h 158"/>
                      <a:gd name="T90" fmla="*/ 11 w 151"/>
                      <a:gd name="T91" fmla="*/ 126 h 158"/>
                      <a:gd name="T92" fmla="*/ 5 w 151"/>
                      <a:gd name="T93" fmla="*/ 112 h 158"/>
                      <a:gd name="T94" fmla="*/ 1 w 151"/>
                      <a:gd name="T95" fmla="*/ 96 h 158"/>
                      <a:gd name="T96" fmla="*/ 0 w 151"/>
                      <a:gd name="T97" fmla="*/ 79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51" h="158">
                        <a:moveTo>
                          <a:pt x="41" y="79"/>
                        </a:moveTo>
                        <a:lnTo>
                          <a:pt x="41" y="89"/>
                        </a:lnTo>
                        <a:lnTo>
                          <a:pt x="43" y="98"/>
                        </a:lnTo>
                        <a:lnTo>
                          <a:pt x="46" y="106"/>
                        </a:lnTo>
                        <a:lnTo>
                          <a:pt x="50" y="113"/>
                        </a:lnTo>
                        <a:lnTo>
                          <a:pt x="55" y="119"/>
                        </a:lnTo>
                        <a:lnTo>
                          <a:pt x="60" y="122"/>
                        </a:lnTo>
                        <a:lnTo>
                          <a:pt x="67" y="124"/>
                        </a:lnTo>
                        <a:lnTo>
                          <a:pt x="76" y="125"/>
                        </a:lnTo>
                        <a:lnTo>
                          <a:pt x="84" y="124"/>
                        </a:lnTo>
                        <a:lnTo>
                          <a:pt x="91" y="122"/>
                        </a:lnTo>
                        <a:lnTo>
                          <a:pt x="96" y="119"/>
                        </a:lnTo>
                        <a:lnTo>
                          <a:pt x="101" y="113"/>
                        </a:lnTo>
                        <a:lnTo>
                          <a:pt x="105" y="106"/>
                        </a:lnTo>
                        <a:lnTo>
                          <a:pt x="108" y="98"/>
                        </a:lnTo>
                        <a:lnTo>
                          <a:pt x="110" y="89"/>
                        </a:lnTo>
                        <a:lnTo>
                          <a:pt x="110" y="79"/>
                        </a:lnTo>
                        <a:lnTo>
                          <a:pt x="110" y="69"/>
                        </a:lnTo>
                        <a:lnTo>
                          <a:pt x="108" y="60"/>
                        </a:lnTo>
                        <a:lnTo>
                          <a:pt x="105" y="52"/>
                        </a:lnTo>
                        <a:lnTo>
                          <a:pt x="101" y="44"/>
                        </a:lnTo>
                        <a:lnTo>
                          <a:pt x="96" y="39"/>
                        </a:lnTo>
                        <a:lnTo>
                          <a:pt x="91" y="36"/>
                        </a:lnTo>
                        <a:lnTo>
                          <a:pt x="84" y="33"/>
                        </a:lnTo>
                        <a:lnTo>
                          <a:pt x="76" y="33"/>
                        </a:lnTo>
                        <a:lnTo>
                          <a:pt x="67" y="33"/>
                        </a:lnTo>
                        <a:lnTo>
                          <a:pt x="60" y="36"/>
                        </a:lnTo>
                        <a:lnTo>
                          <a:pt x="55" y="39"/>
                        </a:lnTo>
                        <a:lnTo>
                          <a:pt x="50" y="44"/>
                        </a:lnTo>
                        <a:lnTo>
                          <a:pt x="46" y="52"/>
                        </a:lnTo>
                        <a:lnTo>
                          <a:pt x="43" y="60"/>
                        </a:lnTo>
                        <a:lnTo>
                          <a:pt x="41" y="69"/>
                        </a:lnTo>
                        <a:lnTo>
                          <a:pt x="41" y="79"/>
                        </a:lnTo>
                        <a:close/>
                        <a:moveTo>
                          <a:pt x="0" y="79"/>
                        </a:moveTo>
                        <a:lnTo>
                          <a:pt x="0" y="70"/>
                        </a:lnTo>
                        <a:lnTo>
                          <a:pt x="1" y="61"/>
                        </a:lnTo>
                        <a:lnTo>
                          <a:pt x="3" y="54"/>
                        </a:lnTo>
                        <a:lnTo>
                          <a:pt x="5" y="45"/>
                        </a:lnTo>
                        <a:lnTo>
                          <a:pt x="8" y="38"/>
                        </a:lnTo>
                        <a:lnTo>
                          <a:pt x="11" y="32"/>
                        </a:lnTo>
                        <a:lnTo>
                          <a:pt x="15" y="26"/>
                        </a:lnTo>
                        <a:lnTo>
                          <a:pt x="21" y="20"/>
                        </a:lnTo>
                        <a:lnTo>
                          <a:pt x="26" y="16"/>
                        </a:lnTo>
                        <a:lnTo>
                          <a:pt x="32" y="11"/>
                        </a:lnTo>
                        <a:lnTo>
                          <a:pt x="38" y="8"/>
                        </a:lnTo>
                        <a:lnTo>
                          <a:pt x="44" y="5"/>
                        </a:lnTo>
                        <a:lnTo>
                          <a:pt x="51" y="3"/>
                        </a:lnTo>
                        <a:lnTo>
                          <a:pt x="59" y="1"/>
                        </a:lnTo>
                        <a:lnTo>
                          <a:pt x="67" y="0"/>
                        </a:lnTo>
                        <a:lnTo>
                          <a:pt x="76" y="0"/>
                        </a:lnTo>
                        <a:lnTo>
                          <a:pt x="84" y="0"/>
                        </a:lnTo>
                        <a:lnTo>
                          <a:pt x="92" y="1"/>
                        </a:lnTo>
                        <a:lnTo>
                          <a:pt x="100" y="3"/>
                        </a:lnTo>
                        <a:lnTo>
                          <a:pt x="107" y="5"/>
                        </a:lnTo>
                        <a:lnTo>
                          <a:pt x="113" y="8"/>
                        </a:lnTo>
                        <a:lnTo>
                          <a:pt x="119" y="11"/>
                        </a:lnTo>
                        <a:lnTo>
                          <a:pt x="125" y="16"/>
                        </a:lnTo>
                        <a:lnTo>
                          <a:pt x="131" y="20"/>
                        </a:lnTo>
                        <a:lnTo>
                          <a:pt x="136" y="26"/>
                        </a:lnTo>
                        <a:lnTo>
                          <a:pt x="140" y="32"/>
                        </a:lnTo>
                        <a:lnTo>
                          <a:pt x="143" y="38"/>
                        </a:lnTo>
                        <a:lnTo>
                          <a:pt x="146" y="45"/>
                        </a:lnTo>
                        <a:lnTo>
                          <a:pt x="148" y="54"/>
                        </a:lnTo>
                        <a:lnTo>
                          <a:pt x="150" y="61"/>
                        </a:lnTo>
                        <a:lnTo>
                          <a:pt x="151" y="70"/>
                        </a:lnTo>
                        <a:lnTo>
                          <a:pt x="151" y="79"/>
                        </a:lnTo>
                        <a:lnTo>
                          <a:pt x="151" y="88"/>
                        </a:lnTo>
                        <a:lnTo>
                          <a:pt x="150" y="96"/>
                        </a:lnTo>
                        <a:lnTo>
                          <a:pt x="148" y="104"/>
                        </a:lnTo>
                        <a:lnTo>
                          <a:pt x="146" y="112"/>
                        </a:lnTo>
                        <a:lnTo>
                          <a:pt x="143" y="119"/>
                        </a:lnTo>
                        <a:lnTo>
                          <a:pt x="140" y="126"/>
                        </a:lnTo>
                        <a:lnTo>
                          <a:pt x="136" y="132"/>
                        </a:lnTo>
                        <a:lnTo>
                          <a:pt x="131" y="137"/>
                        </a:lnTo>
                        <a:lnTo>
                          <a:pt x="125" y="142"/>
                        </a:lnTo>
                        <a:lnTo>
                          <a:pt x="119" y="146"/>
                        </a:lnTo>
                        <a:lnTo>
                          <a:pt x="113" y="150"/>
                        </a:lnTo>
                        <a:lnTo>
                          <a:pt x="107" y="153"/>
                        </a:lnTo>
                        <a:lnTo>
                          <a:pt x="100" y="155"/>
                        </a:lnTo>
                        <a:lnTo>
                          <a:pt x="92" y="157"/>
                        </a:lnTo>
                        <a:lnTo>
                          <a:pt x="84" y="158"/>
                        </a:lnTo>
                        <a:lnTo>
                          <a:pt x="76" y="158"/>
                        </a:lnTo>
                        <a:lnTo>
                          <a:pt x="67" y="158"/>
                        </a:lnTo>
                        <a:lnTo>
                          <a:pt x="59" y="157"/>
                        </a:lnTo>
                        <a:lnTo>
                          <a:pt x="51" y="155"/>
                        </a:lnTo>
                        <a:lnTo>
                          <a:pt x="44" y="153"/>
                        </a:lnTo>
                        <a:lnTo>
                          <a:pt x="38" y="150"/>
                        </a:lnTo>
                        <a:lnTo>
                          <a:pt x="32" y="146"/>
                        </a:lnTo>
                        <a:lnTo>
                          <a:pt x="26" y="142"/>
                        </a:lnTo>
                        <a:lnTo>
                          <a:pt x="21" y="137"/>
                        </a:lnTo>
                        <a:lnTo>
                          <a:pt x="15" y="132"/>
                        </a:lnTo>
                        <a:lnTo>
                          <a:pt x="11" y="126"/>
                        </a:lnTo>
                        <a:lnTo>
                          <a:pt x="8" y="119"/>
                        </a:lnTo>
                        <a:lnTo>
                          <a:pt x="5" y="112"/>
                        </a:lnTo>
                        <a:lnTo>
                          <a:pt x="3" y="104"/>
                        </a:lnTo>
                        <a:lnTo>
                          <a:pt x="1" y="96"/>
                        </a:lnTo>
                        <a:lnTo>
                          <a:pt x="0" y="88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62" name="Freeform 217">
                    <a:extLst>
                      <a:ext uri="{FF2B5EF4-FFF2-40B4-BE49-F238E27FC236}">
                        <a16:creationId xmlns:a16="http://schemas.microsoft.com/office/drawing/2014/main" id="{8C0AC528-1497-6979-17B2-46CF400D5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91479" y="3529051"/>
                    <a:ext cx="35407" cy="41845"/>
                  </a:xfrm>
                  <a:custGeom>
                    <a:avLst/>
                    <a:gdLst>
                      <a:gd name="T0" fmla="*/ 0 w 134"/>
                      <a:gd name="T1" fmla="*/ 152 h 152"/>
                      <a:gd name="T2" fmla="*/ 0 w 134"/>
                      <a:gd name="T3" fmla="*/ 4 h 152"/>
                      <a:gd name="T4" fmla="*/ 39 w 134"/>
                      <a:gd name="T5" fmla="*/ 4 h 152"/>
                      <a:gd name="T6" fmla="*/ 39 w 134"/>
                      <a:gd name="T7" fmla="*/ 21 h 152"/>
                      <a:gd name="T8" fmla="*/ 43 w 134"/>
                      <a:gd name="T9" fmla="*/ 16 h 152"/>
                      <a:gd name="T10" fmla="*/ 48 w 134"/>
                      <a:gd name="T11" fmla="*/ 12 h 152"/>
                      <a:gd name="T12" fmla="*/ 53 w 134"/>
                      <a:gd name="T13" fmla="*/ 8 h 152"/>
                      <a:gd name="T14" fmla="*/ 58 w 134"/>
                      <a:gd name="T15" fmla="*/ 5 h 152"/>
                      <a:gd name="T16" fmla="*/ 65 w 134"/>
                      <a:gd name="T17" fmla="*/ 3 h 152"/>
                      <a:gd name="T18" fmla="*/ 71 w 134"/>
                      <a:gd name="T19" fmla="*/ 1 h 152"/>
                      <a:gd name="T20" fmla="*/ 78 w 134"/>
                      <a:gd name="T21" fmla="*/ 0 h 152"/>
                      <a:gd name="T22" fmla="*/ 84 w 134"/>
                      <a:gd name="T23" fmla="*/ 0 h 152"/>
                      <a:gd name="T24" fmla="*/ 96 w 134"/>
                      <a:gd name="T25" fmla="*/ 1 h 152"/>
                      <a:gd name="T26" fmla="*/ 105 w 134"/>
                      <a:gd name="T27" fmla="*/ 3 h 152"/>
                      <a:gd name="T28" fmla="*/ 110 w 134"/>
                      <a:gd name="T29" fmla="*/ 5 h 152"/>
                      <a:gd name="T30" fmla="*/ 114 w 134"/>
                      <a:gd name="T31" fmla="*/ 7 h 152"/>
                      <a:gd name="T32" fmla="*/ 117 w 134"/>
                      <a:gd name="T33" fmla="*/ 10 h 152"/>
                      <a:gd name="T34" fmla="*/ 121 w 134"/>
                      <a:gd name="T35" fmla="*/ 13 h 152"/>
                      <a:gd name="T36" fmla="*/ 124 w 134"/>
                      <a:gd name="T37" fmla="*/ 16 h 152"/>
                      <a:gd name="T38" fmla="*/ 127 w 134"/>
                      <a:gd name="T39" fmla="*/ 20 h 152"/>
                      <a:gd name="T40" fmla="*/ 129 w 134"/>
                      <a:gd name="T41" fmla="*/ 24 h 152"/>
                      <a:gd name="T42" fmla="*/ 131 w 134"/>
                      <a:gd name="T43" fmla="*/ 28 h 152"/>
                      <a:gd name="T44" fmla="*/ 133 w 134"/>
                      <a:gd name="T45" fmla="*/ 39 h 152"/>
                      <a:gd name="T46" fmla="*/ 134 w 134"/>
                      <a:gd name="T47" fmla="*/ 51 h 152"/>
                      <a:gd name="T48" fmla="*/ 134 w 134"/>
                      <a:gd name="T49" fmla="*/ 152 h 152"/>
                      <a:gd name="T50" fmla="*/ 93 w 134"/>
                      <a:gd name="T51" fmla="*/ 152 h 152"/>
                      <a:gd name="T52" fmla="*/ 93 w 134"/>
                      <a:gd name="T53" fmla="*/ 63 h 152"/>
                      <a:gd name="T54" fmla="*/ 93 w 134"/>
                      <a:gd name="T55" fmla="*/ 55 h 152"/>
                      <a:gd name="T56" fmla="*/ 92 w 134"/>
                      <a:gd name="T57" fmla="*/ 48 h 152"/>
                      <a:gd name="T58" fmla="*/ 90 w 134"/>
                      <a:gd name="T59" fmla="*/ 43 h 152"/>
                      <a:gd name="T60" fmla="*/ 88 w 134"/>
                      <a:gd name="T61" fmla="*/ 39 h 152"/>
                      <a:gd name="T62" fmla="*/ 85 w 134"/>
                      <a:gd name="T63" fmla="*/ 36 h 152"/>
                      <a:gd name="T64" fmla="*/ 81 w 134"/>
                      <a:gd name="T65" fmla="*/ 34 h 152"/>
                      <a:gd name="T66" fmla="*/ 76 w 134"/>
                      <a:gd name="T67" fmla="*/ 33 h 152"/>
                      <a:gd name="T68" fmla="*/ 71 w 134"/>
                      <a:gd name="T69" fmla="*/ 32 h 152"/>
                      <a:gd name="T70" fmla="*/ 64 w 134"/>
                      <a:gd name="T71" fmla="*/ 33 h 152"/>
                      <a:gd name="T72" fmla="*/ 57 w 134"/>
                      <a:gd name="T73" fmla="*/ 35 h 152"/>
                      <a:gd name="T74" fmla="*/ 52 w 134"/>
                      <a:gd name="T75" fmla="*/ 37 h 152"/>
                      <a:gd name="T76" fmla="*/ 48 w 134"/>
                      <a:gd name="T77" fmla="*/ 41 h 152"/>
                      <a:gd name="T78" fmla="*/ 44 w 134"/>
                      <a:gd name="T79" fmla="*/ 45 h 152"/>
                      <a:gd name="T80" fmla="*/ 42 w 134"/>
                      <a:gd name="T81" fmla="*/ 51 h 152"/>
                      <a:gd name="T82" fmla="*/ 40 w 134"/>
                      <a:gd name="T83" fmla="*/ 57 h 152"/>
                      <a:gd name="T84" fmla="*/ 40 w 134"/>
                      <a:gd name="T85" fmla="*/ 64 h 152"/>
                      <a:gd name="T86" fmla="*/ 40 w 134"/>
                      <a:gd name="T87" fmla="*/ 152 h 152"/>
                      <a:gd name="T88" fmla="*/ 0 w 134"/>
                      <a:gd name="T89" fmla="*/ 15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34" h="152">
                        <a:moveTo>
                          <a:pt x="0" y="152"/>
                        </a:moveTo>
                        <a:lnTo>
                          <a:pt x="0" y="4"/>
                        </a:lnTo>
                        <a:lnTo>
                          <a:pt x="39" y="4"/>
                        </a:lnTo>
                        <a:lnTo>
                          <a:pt x="39" y="21"/>
                        </a:lnTo>
                        <a:lnTo>
                          <a:pt x="43" y="16"/>
                        </a:lnTo>
                        <a:lnTo>
                          <a:pt x="48" y="12"/>
                        </a:lnTo>
                        <a:lnTo>
                          <a:pt x="53" y="8"/>
                        </a:lnTo>
                        <a:lnTo>
                          <a:pt x="58" y="5"/>
                        </a:lnTo>
                        <a:lnTo>
                          <a:pt x="65" y="3"/>
                        </a:lnTo>
                        <a:lnTo>
                          <a:pt x="71" y="1"/>
                        </a:lnTo>
                        <a:lnTo>
                          <a:pt x="78" y="0"/>
                        </a:lnTo>
                        <a:lnTo>
                          <a:pt x="84" y="0"/>
                        </a:lnTo>
                        <a:lnTo>
                          <a:pt x="96" y="1"/>
                        </a:lnTo>
                        <a:lnTo>
                          <a:pt x="105" y="3"/>
                        </a:lnTo>
                        <a:lnTo>
                          <a:pt x="110" y="5"/>
                        </a:lnTo>
                        <a:lnTo>
                          <a:pt x="114" y="7"/>
                        </a:lnTo>
                        <a:lnTo>
                          <a:pt x="117" y="10"/>
                        </a:lnTo>
                        <a:lnTo>
                          <a:pt x="121" y="13"/>
                        </a:lnTo>
                        <a:lnTo>
                          <a:pt x="124" y="16"/>
                        </a:lnTo>
                        <a:lnTo>
                          <a:pt x="127" y="20"/>
                        </a:lnTo>
                        <a:lnTo>
                          <a:pt x="129" y="24"/>
                        </a:lnTo>
                        <a:lnTo>
                          <a:pt x="131" y="28"/>
                        </a:lnTo>
                        <a:lnTo>
                          <a:pt x="133" y="39"/>
                        </a:lnTo>
                        <a:lnTo>
                          <a:pt x="134" y="51"/>
                        </a:lnTo>
                        <a:lnTo>
                          <a:pt x="134" y="152"/>
                        </a:lnTo>
                        <a:lnTo>
                          <a:pt x="93" y="152"/>
                        </a:lnTo>
                        <a:lnTo>
                          <a:pt x="93" y="63"/>
                        </a:lnTo>
                        <a:lnTo>
                          <a:pt x="93" y="55"/>
                        </a:lnTo>
                        <a:lnTo>
                          <a:pt x="92" y="48"/>
                        </a:lnTo>
                        <a:lnTo>
                          <a:pt x="90" y="43"/>
                        </a:lnTo>
                        <a:lnTo>
                          <a:pt x="88" y="39"/>
                        </a:lnTo>
                        <a:lnTo>
                          <a:pt x="85" y="36"/>
                        </a:lnTo>
                        <a:lnTo>
                          <a:pt x="81" y="34"/>
                        </a:lnTo>
                        <a:lnTo>
                          <a:pt x="76" y="33"/>
                        </a:lnTo>
                        <a:lnTo>
                          <a:pt x="71" y="32"/>
                        </a:lnTo>
                        <a:lnTo>
                          <a:pt x="64" y="33"/>
                        </a:lnTo>
                        <a:lnTo>
                          <a:pt x="57" y="35"/>
                        </a:lnTo>
                        <a:lnTo>
                          <a:pt x="52" y="37"/>
                        </a:lnTo>
                        <a:lnTo>
                          <a:pt x="48" y="41"/>
                        </a:lnTo>
                        <a:lnTo>
                          <a:pt x="44" y="45"/>
                        </a:lnTo>
                        <a:lnTo>
                          <a:pt x="42" y="51"/>
                        </a:lnTo>
                        <a:lnTo>
                          <a:pt x="40" y="57"/>
                        </a:lnTo>
                        <a:lnTo>
                          <a:pt x="40" y="64"/>
                        </a:lnTo>
                        <a:lnTo>
                          <a:pt x="40" y="152"/>
                        </a:lnTo>
                        <a:lnTo>
                          <a:pt x="0" y="1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63" name="Freeform 218">
                    <a:extLst>
                      <a:ext uri="{FF2B5EF4-FFF2-40B4-BE49-F238E27FC236}">
                        <a16:creationId xmlns:a16="http://schemas.microsoft.com/office/drawing/2014/main" id="{1F9ADEA2-98B0-5D6E-5C9D-36C9F1BCC8F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33324" y="3516175"/>
                    <a:ext cx="38626" cy="54720"/>
                  </a:xfrm>
                  <a:custGeom>
                    <a:avLst/>
                    <a:gdLst>
                      <a:gd name="T0" fmla="*/ 144 w 144"/>
                      <a:gd name="T1" fmla="*/ 201 h 206"/>
                      <a:gd name="T2" fmla="*/ 106 w 144"/>
                      <a:gd name="T3" fmla="*/ 181 h 206"/>
                      <a:gd name="T4" fmla="*/ 97 w 144"/>
                      <a:gd name="T5" fmla="*/ 192 h 206"/>
                      <a:gd name="T6" fmla="*/ 87 w 144"/>
                      <a:gd name="T7" fmla="*/ 200 h 206"/>
                      <a:gd name="T8" fmla="*/ 76 w 144"/>
                      <a:gd name="T9" fmla="*/ 204 h 206"/>
                      <a:gd name="T10" fmla="*/ 61 w 144"/>
                      <a:gd name="T11" fmla="*/ 206 h 206"/>
                      <a:gd name="T12" fmla="*/ 49 w 144"/>
                      <a:gd name="T13" fmla="*/ 205 h 206"/>
                      <a:gd name="T14" fmla="*/ 37 w 144"/>
                      <a:gd name="T15" fmla="*/ 201 h 206"/>
                      <a:gd name="T16" fmla="*/ 27 w 144"/>
                      <a:gd name="T17" fmla="*/ 194 h 206"/>
                      <a:gd name="T18" fmla="*/ 18 w 144"/>
                      <a:gd name="T19" fmla="*/ 185 h 206"/>
                      <a:gd name="T20" fmla="*/ 9 w 144"/>
                      <a:gd name="T21" fmla="*/ 173 h 206"/>
                      <a:gd name="T22" fmla="*/ 4 w 144"/>
                      <a:gd name="T23" fmla="*/ 160 h 206"/>
                      <a:gd name="T24" fmla="*/ 1 w 144"/>
                      <a:gd name="T25" fmla="*/ 144 h 206"/>
                      <a:gd name="T26" fmla="*/ 0 w 144"/>
                      <a:gd name="T27" fmla="*/ 128 h 206"/>
                      <a:gd name="T28" fmla="*/ 1 w 144"/>
                      <a:gd name="T29" fmla="*/ 111 h 206"/>
                      <a:gd name="T30" fmla="*/ 4 w 144"/>
                      <a:gd name="T31" fmla="*/ 95 h 206"/>
                      <a:gd name="T32" fmla="*/ 9 w 144"/>
                      <a:gd name="T33" fmla="*/ 81 h 206"/>
                      <a:gd name="T34" fmla="*/ 18 w 144"/>
                      <a:gd name="T35" fmla="*/ 70 h 206"/>
                      <a:gd name="T36" fmla="*/ 27 w 144"/>
                      <a:gd name="T37" fmla="*/ 60 h 206"/>
                      <a:gd name="T38" fmla="*/ 37 w 144"/>
                      <a:gd name="T39" fmla="*/ 53 h 206"/>
                      <a:gd name="T40" fmla="*/ 48 w 144"/>
                      <a:gd name="T41" fmla="*/ 49 h 206"/>
                      <a:gd name="T42" fmla="*/ 61 w 144"/>
                      <a:gd name="T43" fmla="*/ 48 h 206"/>
                      <a:gd name="T44" fmla="*/ 75 w 144"/>
                      <a:gd name="T45" fmla="*/ 49 h 206"/>
                      <a:gd name="T46" fmla="*/ 87 w 144"/>
                      <a:gd name="T47" fmla="*/ 54 h 206"/>
                      <a:gd name="T48" fmla="*/ 97 w 144"/>
                      <a:gd name="T49" fmla="*/ 61 h 206"/>
                      <a:gd name="T50" fmla="*/ 105 w 144"/>
                      <a:gd name="T51" fmla="*/ 71 h 206"/>
                      <a:gd name="T52" fmla="*/ 144 w 144"/>
                      <a:gd name="T53" fmla="*/ 0 h 206"/>
                      <a:gd name="T54" fmla="*/ 41 w 144"/>
                      <a:gd name="T55" fmla="*/ 136 h 206"/>
                      <a:gd name="T56" fmla="*/ 45 w 144"/>
                      <a:gd name="T57" fmla="*/ 153 h 206"/>
                      <a:gd name="T58" fmla="*/ 53 w 144"/>
                      <a:gd name="T59" fmla="*/ 166 h 206"/>
                      <a:gd name="T60" fmla="*/ 65 w 144"/>
                      <a:gd name="T61" fmla="*/ 172 h 206"/>
                      <a:gd name="T62" fmla="*/ 81 w 144"/>
                      <a:gd name="T63" fmla="*/ 172 h 206"/>
                      <a:gd name="T64" fmla="*/ 93 w 144"/>
                      <a:gd name="T65" fmla="*/ 166 h 206"/>
                      <a:gd name="T66" fmla="*/ 101 w 144"/>
                      <a:gd name="T67" fmla="*/ 153 h 206"/>
                      <a:gd name="T68" fmla="*/ 105 w 144"/>
                      <a:gd name="T69" fmla="*/ 136 h 206"/>
                      <a:gd name="T70" fmla="*/ 105 w 144"/>
                      <a:gd name="T71" fmla="*/ 116 h 206"/>
                      <a:gd name="T72" fmla="*/ 101 w 144"/>
                      <a:gd name="T73" fmla="*/ 100 h 206"/>
                      <a:gd name="T74" fmla="*/ 92 w 144"/>
                      <a:gd name="T75" fmla="*/ 88 h 206"/>
                      <a:gd name="T76" fmla="*/ 80 w 144"/>
                      <a:gd name="T77" fmla="*/ 82 h 206"/>
                      <a:gd name="T78" fmla="*/ 65 w 144"/>
                      <a:gd name="T79" fmla="*/ 82 h 206"/>
                      <a:gd name="T80" fmla="*/ 53 w 144"/>
                      <a:gd name="T81" fmla="*/ 88 h 206"/>
                      <a:gd name="T82" fmla="*/ 45 w 144"/>
                      <a:gd name="T83" fmla="*/ 101 h 206"/>
                      <a:gd name="T84" fmla="*/ 41 w 144"/>
                      <a:gd name="T85" fmla="*/ 11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44" h="206">
                        <a:moveTo>
                          <a:pt x="144" y="0"/>
                        </a:moveTo>
                        <a:lnTo>
                          <a:pt x="144" y="201"/>
                        </a:lnTo>
                        <a:lnTo>
                          <a:pt x="106" y="201"/>
                        </a:lnTo>
                        <a:lnTo>
                          <a:pt x="106" y="181"/>
                        </a:lnTo>
                        <a:lnTo>
                          <a:pt x="102" y="187"/>
                        </a:lnTo>
                        <a:lnTo>
                          <a:pt x="97" y="192"/>
                        </a:lnTo>
                        <a:lnTo>
                          <a:pt x="92" y="197"/>
                        </a:lnTo>
                        <a:lnTo>
                          <a:pt x="87" y="200"/>
                        </a:lnTo>
                        <a:lnTo>
                          <a:pt x="82" y="203"/>
                        </a:lnTo>
                        <a:lnTo>
                          <a:pt x="76" y="204"/>
                        </a:lnTo>
                        <a:lnTo>
                          <a:pt x="68" y="206"/>
                        </a:lnTo>
                        <a:lnTo>
                          <a:pt x="61" y="206"/>
                        </a:lnTo>
                        <a:lnTo>
                          <a:pt x="55" y="206"/>
                        </a:lnTo>
                        <a:lnTo>
                          <a:pt x="49" y="205"/>
                        </a:lnTo>
                        <a:lnTo>
                          <a:pt x="43" y="203"/>
                        </a:lnTo>
                        <a:lnTo>
                          <a:pt x="37" y="201"/>
                        </a:lnTo>
                        <a:lnTo>
                          <a:pt x="32" y="198"/>
                        </a:lnTo>
                        <a:lnTo>
                          <a:pt x="27" y="194"/>
                        </a:lnTo>
                        <a:lnTo>
                          <a:pt x="22" y="190"/>
                        </a:lnTo>
                        <a:lnTo>
                          <a:pt x="18" y="185"/>
                        </a:lnTo>
                        <a:lnTo>
                          <a:pt x="13" y="179"/>
                        </a:lnTo>
                        <a:lnTo>
                          <a:pt x="9" y="173"/>
                        </a:lnTo>
                        <a:lnTo>
                          <a:pt x="7" y="167"/>
                        </a:lnTo>
                        <a:lnTo>
                          <a:pt x="4" y="160"/>
                        </a:lnTo>
                        <a:lnTo>
                          <a:pt x="2" y="152"/>
                        </a:lnTo>
                        <a:lnTo>
                          <a:pt x="1" y="144"/>
                        </a:lnTo>
                        <a:lnTo>
                          <a:pt x="0" y="136"/>
                        </a:lnTo>
                        <a:lnTo>
                          <a:pt x="0" y="128"/>
                        </a:lnTo>
                        <a:lnTo>
                          <a:pt x="0" y="119"/>
                        </a:lnTo>
                        <a:lnTo>
                          <a:pt x="1" y="111"/>
                        </a:lnTo>
                        <a:lnTo>
                          <a:pt x="2" y="103"/>
                        </a:lnTo>
                        <a:lnTo>
                          <a:pt x="4" y="95"/>
                        </a:lnTo>
                        <a:lnTo>
                          <a:pt x="7" y="88"/>
                        </a:lnTo>
                        <a:lnTo>
                          <a:pt x="9" y="81"/>
                        </a:lnTo>
                        <a:lnTo>
                          <a:pt x="13" y="75"/>
                        </a:lnTo>
                        <a:lnTo>
                          <a:pt x="18" y="70"/>
                        </a:lnTo>
                        <a:lnTo>
                          <a:pt x="22" y="65"/>
                        </a:lnTo>
                        <a:lnTo>
                          <a:pt x="27" y="60"/>
                        </a:lnTo>
                        <a:lnTo>
                          <a:pt x="32" y="56"/>
                        </a:lnTo>
                        <a:lnTo>
                          <a:pt x="37" y="53"/>
                        </a:lnTo>
                        <a:lnTo>
                          <a:pt x="42" y="51"/>
                        </a:lnTo>
                        <a:lnTo>
                          <a:pt x="48" y="49"/>
                        </a:lnTo>
                        <a:lnTo>
                          <a:pt x="54" y="48"/>
                        </a:lnTo>
                        <a:lnTo>
                          <a:pt x="61" y="48"/>
                        </a:lnTo>
                        <a:lnTo>
                          <a:pt x="68" y="48"/>
                        </a:lnTo>
                        <a:lnTo>
                          <a:pt x="75" y="49"/>
                        </a:lnTo>
                        <a:lnTo>
                          <a:pt x="81" y="51"/>
                        </a:lnTo>
                        <a:lnTo>
                          <a:pt x="87" y="54"/>
                        </a:lnTo>
                        <a:lnTo>
                          <a:pt x="92" y="57"/>
                        </a:lnTo>
                        <a:lnTo>
                          <a:pt x="97" y="61"/>
                        </a:lnTo>
                        <a:lnTo>
                          <a:pt x="102" y="66"/>
                        </a:lnTo>
                        <a:lnTo>
                          <a:pt x="105" y="71"/>
                        </a:lnTo>
                        <a:lnTo>
                          <a:pt x="105" y="0"/>
                        </a:lnTo>
                        <a:lnTo>
                          <a:pt x="144" y="0"/>
                        </a:lnTo>
                        <a:close/>
                        <a:moveTo>
                          <a:pt x="40" y="126"/>
                        </a:moveTo>
                        <a:lnTo>
                          <a:pt x="41" y="136"/>
                        </a:lnTo>
                        <a:lnTo>
                          <a:pt x="42" y="145"/>
                        </a:lnTo>
                        <a:lnTo>
                          <a:pt x="45" y="153"/>
                        </a:lnTo>
                        <a:lnTo>
                          <a:pt x="48" y="161"/>
                        </a:lnTo>
                        <a:lnTo>
                          <a:pt x="53" y="166"/>
                        </a:lnTo>
                        <a:lnTo>
                          <a:pt x="59" y="169"/>
                        </a:lnTo>
                        <a:lnTo>
                          <a:pt x="65" y="172"/>
                        </a:lnTo>
                        <a:lnTo>
                          <a:pt x="73" y="172"/>
                        </a:lnTo>
                        <a:lnTo>
                          <a:pt x="81" y="172"/>
                        </a:lnTo>
                        <a:lnTo>
                          <a:pt x="87" y="169"/>
                        </a:lnTo>
                        <a:lnTo>
                          <a:pt x="93" y="166"/>
                        </a:lnTo>
                        <a:lnTo>
                          <a:pt x="97" y="161"/>
                        </a:lnTo>
                        <a:lnTo>
                          <a:pt x="101" y="153"/>
                        </a:lnTo>
                        <a:lnTo>
                          <a:pt x="103" y="146"/>
                        </a:lnTo>
                        <a:lnTo>
                          <a:pt x="105" y="136"/>
                        </a:lnTo>
                        <a:lnTo>
                          <a:pt x="105" y="126"/>
                        </a:lnTo>
                        <a:lnTo>
                          <a:pt x="105" y="116"/>
                        </a:lnTo>
                        <a:lnTo>
                          <a:pt x="103" y="108"/>
                        </a:lnTo>
                        <a:lnTo>
                          <a:pt x="101" y="100"/>
                        </a:lnTo>
                        <a:lnTo>
                          <a:pt x="97" y="93"/>
                        </a:lnTo>
                        <a:lnTo>
                          <a:pt x="92" y="88"/>
                        </a:lnTo>
                        <a:lnTo>
                          <a:pt x="86" y="85"/>
                        </a:lnTo>
                        <a:lnTo>
                          <a:pt x="80" y="82"/>
                        </a:lnTo>
                        <a:lnTo>
                          <a:pt x="73" y="82"/>
                        </a:lnTo>
                        <a:lnTo>
                          <a:pt x="65" y="82"/>
                        </a:lnTo>
                        <a:lnTo>
                          <a:pt x="59" y="85"/>
                        </a:lnTo>
                        <a:lnTo>
                          <a:pt x="53" y="88"/>
                        </a:lnTo>
                        <a:lnTo>
                          <a:pt x="49" y="93"/>
                        </a:lnTo>
                        <a:lnTo>
                          <a:pt x="45" y="101"/>
                        </a:lnTo>
                        <a:lnTo>
                          <a:pt x="42" y="108"/>
                        </a:lnTo>
                        <a:lnTo>
                          <a:pt x="41" y="116"/>
                        </a:lnTo>
                        <a:lnTo>
                          <a:pt x="40" y="12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64" name="Freeform 219">
                    <a:extLst>
                      <a:ext uri="{FF2B5EF4-FFF2-40B4-BE49-F238E27FC236}">
                        <a16:creationId xmlns:a16="http://schemas.microsoft.com/office/drawing/2014/main" id="{D2AF1510-A30A-C8D9-ED84-192BF57DE16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79997" y="3529051"/>
                    <a:ext cx="37017" cy="41845"/>
                  </a:xfrm>
                  <a:custGeom>
                    <a:avLst/>
                    <a:gdLst>
                      <a:gd name="T0" fmla="*/ 140 w 141"/>
                      <a:gd name="T1" fmla="*/ 108 h 158"/>
                      <a:gd name="T2" fmla="*/ 131 w 141"/>
                      <a:gd name="T3" fmla="*/ 129 h 158"/>
                      <a:gd name="T4" fmla="*/ 115 w 141"/>
                      <a:gd name="T5" fmla="*/ 145 h 158"/>
                      <a:gd name="T6" fmla="*/ 95 w 141"/>
                      <a:gd name="T7" fmla="*/ 155 h 158"/>
                      <a:gd name="T8" fmla="*/ 71 w 141"/>
                      <a:gd name="T9" fmla="*/ 158 h 158"/>
                      <a:gd name="T10" fmla="*/ 55 w 141"/>
                      <a:gd name="T11" fmla="*/ 157 h 158"/>
                      <a:gd name="T12" fmla="*/ 41 w 141"/>
                      <a:gd name="T13" fmla="*/ 153 h 158"/>
                      <a:gd name="T14" fmla="*/ 30 w 141"/>
                      <a:gd name="T15" fmla="*/ 146 h 158"/>
                      <a:gd name="T16" fmla="*/ 20 w 141"/>
                      <a:gd name="T17" fmla="*/ 137 h 158"/>
                      <a:gd name="T18" fmla="*/ 10 w 141"/>
                      <a:gd name="T19" fmla="*/ 125 h 158"/>
                      <a:gd name="T20" fmla="*/ 5 w 141"/>
                      <a:gd name="T21" fmla="*/ 112 h 158"/>
                      <a:gd name="T22" fmla="*/ 1 w 141"/>
                      <a:gd name="T23" fmla="*/ 95 h 158"/>
                      <a:gd name="T24" fmla="*/ 0 w 141"/>
                      <a:gd name="T25" fmla="*/ 78 h 158"/>
                      <a:gd name="T26" fmla="*/ 1 w 141"/>
                      <a:gd name="T27" fmla="*/ 61 h 158"/>
                      <a:gd name="T28" fmla="*/ 5 w 141"/>
                      <a:gd name="T29" fmla="*/ 45 h 158"/>
                      <a:gd name="T30" fmla="*/ 10 w 141"/>
                      <a:gd name="T31" fmla="*/ 32 h 158"/>
                      <a:gd name="T32" fmla="*/ 19 w 141"/>
                      <a:gd name="T33" fmla="*/ 20 h 158"/>
                      <a:gd name="T34" fmla="*/ 29 w 141"/>
                      <a:gd name="T35" fmla="*/ 11 h 158"/>
                      <a:gd name="T36" fmla="*/ 41 w 141"/>
                      <a:gd name="T37" fmla="*/ 5 h 158"/>
                      <a:gd name="T38" fmla="*/ 54 w 141"/>
                      <a:gd name="T39" fmla="*/ 1 h 158"/>
                      <a:gd name="T40" fmla="*/ 70 w 141"/>
                      <a:gd name="T41" fmla="*/ 0 h 158"/>
                      <a:gd name="T42" fmla="*/ 86 w 141"/>
                      <a:gd name="T43" fmla="*/ 1 h 158"/>
                      <a:gd name="T44" fmla="*/ 100 w 141"/>
                      <a:gd name="T45" fmla="*/ 5 h 158"/>
                      <a:gd name="T46" fmla="*/ 112 w 141"/>
                      <a:gd name="T47" fmla="*/ 11 h 158"/>
                      <a:gd name="T48" fmla="*/ 122 w 141"/>
                      <a:gd name="T49" fmla="*/ 20 h 158"/>
                      <a:gd name="T50" fmla="*/ 131 w 141"/>
                      <a:gd name="T51" fmla="*/ 31 h 158"/>
                      <a:gd name="T52" fmla="*/ 137 w 141"/>
                      <a:gd name="T53" fmla="*/ 45 h 158"/>
                      <a:gd name="T54" fmla="*/ 140 w 141"/>
                      <a:gd name="T55" fmla="*/ 61 h 158"/>
                      <a:gd name="T56" fmla="*/ 141 w 141"/>
                      <a:gd name="T57" fmla="*/ 79 h 158"/>
                      <a:gd name="T58" fmla="*/ 141 w 141"/>
                      <a:gd name="T59" fmla="*/ 85 h 158"/>
                      <a:gd name="T60" fmla="*/ 141 w 141"/>
                      <a:gd name="T61" fmla="*/ 89 h 158"/>
                      <a:gd name="T62" fmla="*/ 42 w 141"/>
                      <a:gd name="T63" fmla="*/ 97 h 158"/>
                      <a:gd name="T64" fmla="*/ 46 w 141"/>
                      <a:gd name="T65" fmla="*/ 111 h 158"/>
                      <a:gd name="T66" fmla="*/ 54 w 141"/>
                      <a:gd name="T67" fmla="*/ 120 h 158"/>
                      <a:gd name="T68" fmla="*/ 65 w 141"/>
                      <a:gd name="T69" fmla="*/ 124 h 158"/>
                      <a:gd name="T70" fmla="*/ 78 w 141"/>
                      <a:gd name="T71" fmla="*/ 125 h 158"/>
                      <a:gd name="T72" fmla="*/ 86 w 141"/>
                      <a:gd name="T73" fmla="*/ 123 h 158"/>
                      <a:gd name="T74" fmla="*/ 92 w 141"/>
                      <a:gd name="T75" fmla="*/ 119 h 158"/>
                      <a:gd name="T76" fmla="*/ 97 w 141"/>
                      <a:gd name="T77" fmla="*/ 113 h 158"/>
                      <a:gd name="T78" fmla="*/ 41 w 141"/>
                      <a:gd name="T79" fmla="*/ 64 h 158"/>
                      <a:gd name="T80" fmla="*/ 99 w 141"/>
                      <a:gd name="T81" fmla="*/ 57 h 158"/>
                      <a:gd name="T82" fmla="*/ 95 w 141"/>
                      <a:gd name="T83" fmla="*/ 44 h 158"/>
                      <a:gd name="T84" fmla="*/ 88 w 141"/>
                      <a:gd name="T85" fmla="*/ 37 h 158"/>
                      <a:gd name="T86" fmla="*/ 78 w 141"/>
                      <a:gd name="T87" fmla="*/ 33 h 158"/>
                      <a:gd name="T88" fmla="*/ 64 w 141"/>
                      <a:gd name="T89" fmla="*/ 33 h 158"/>
                      <a:gd name="T90" fmla="*/ 54 w 141"/>
                      <a:gd name="T91" fmla="*/ 37 h 158"/>
                      <a:gd name="T92" fmla="*/ 47 w 141"/>
                      <a:gd name="T93" fmla="*/ 45 h 158"/>
                      <a:gd name="T94" fmla="*/ 42 w 141"/>
                      <a:gd name="T95" fmla="*/ 57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41" h="158">
                        <a:moveTo>
                          <a:pt x="99" y="108"/>
                        </a:moveTo>
                        <a:lnTo>
                          <a:pt x="140" y="108"/>
                        </a:lnTo>
                        <a:lnTo>
                          <a:pt x="136" y="120"/>
                        </a:lnTo>
                        <a:lnTo>
                          <a:pt x="131" y="129"/>
                        </a:lnTo>
                        <a:lnTo>
                          <a:pt x="123" y="138"/>
                        </a:lnTo>
                        <a:lnTo>
                          <a:pt x="115" y="145"/>
                        </a:lnTo>
                        <a:lnTo>
                          <a:pt x="105" y="151"/>
                        </a:lnTo>
                        <a:lnTo>
                          <a:pt x="95" y="155"/>
                        </a:lnTo>
                        <a:lnTo>
                          <a:pt x="83" y="157"/>
                        </a:lnTo>
                        <a:lnTo>
                          <a:pt x="71" y="158"/>
                        </a:lnTo>
                        <a:lnTo>
                          <a:pt x="62" y="158"/>
                        </a:lnTo>
                        <a:lnTo>
                          <a:pt x="55" y="157"/>
                        </a:lnTo>
                        <a:lnTo>
                          <a:pt x="48" y="155"/>
                        </a:lnTo>
                        <a:lnTo>
                          <a:pt x="41" y="153"/>
                        </a:lnTo>
                        <a:lnTo>
                          <a:pt x="35" y="150"/>
                        </a:lnTo>
                        <a:lnTo>
                          <a:pt x="30" y="146"/>
                        </a:lnTo>
                        <a:lnTo>
                          <a:pt x="24" y="142"/>
                        </a:lnTo>
                        <a:lnTo>
                          <a:pt x="20" y="137"/>
                        </a:lnTo>
                        <a:lnTo>
                          <a:pt x="15" y="131"/>
                        </a:lnTo>
                        <a:lnTo>
                          <a:pt x="10" y="125"/>
                        </a:lnTo>
                        <a:lnTo>
                          <a:pt x="7" y="119"/>
                        </a:lnTo>
                        <a:lnTo>
                          <a:pt x="5" y="112"/>
                        </a:lnTo>
                        <a:lnTo>
                          <a:pt x="3" y="103"/>
                        </a:lnTo>
                        <a:lnTo>
                          <a:pt x="1" y="95"/>
                        </a:lnTo>
                        <a:lnTo>
                          <a:pt x="0" y="87"/>
                        </a:lnTo>
                        <a:lnTo>
                          <a:pt x="0" y="78"/>
                        </a:lnTo>
                        <a:lnTo>
                          <a:pt x="0" y="69"/>
                        </a:lnTo>
                        <a:lnTo>
                          <a:pt x="1" y="61"/>
                        </a:lnTo>
                        <a:lnTo>
                          <a:pt x="3" y="53"/>
                        </a:lnTo>
                        <a:lnTo>
                          <a:pt x="5" y="45"/>
                        </a:lnTo>
                        <a:lnTo>
                          <a:pt x="7" y="38"/>
                        </a:lnTo>
                        <a:lnTo>
                          <a:pt x="10" y="32"/>
                        </a:lnTo>
                        <a:lnTo>
                          <a:pt x="15" y="26"/>
                        </a:lnTo>
                        <a:lnTo>
                          <a:pt x="19" y="20"/>
                        </a:lnTo>
                        <a:lnTo>
                          <a:pt x="24" y="15"/>
                        </a:lnTo>
                        <a:lnTo>
                          <a:pt x="29" y="11"/>
                        </a:lnTo>
                        <a:lnTo>
                          <a:pt x="35" y="8"/>
                        </a:lnTo>
                        <a:lnTo>
                          <a:pt x="41" y="5"/>
                        </a:lnTo>
                        <a:lnTo>
                          <a:pt x="47" y="3"/>
                        </a:lnTo>
                        <a:lnTo>
                          <a:pt x="54" y="1"/>
                        </a:lnTo>
                        <a:lnTo>
                          <a:pt x="62" y="0"/>
                        </a:lnTo>
                        <a:lnTo>
                          <a:pt x="70" y="0"/>
                        </a:lnTo>
                        <a:lnTo>
                          <a:pt x="78" y="0"/>
                        </a:lnTo>
                        <a:lnTo>
                          <a:pt x="86" y="1"/>
                        </a:lnTo>
                        <a:lnTo>
                          <a:pt x="93" y="2"/>
                        </a:lnTo>
                        <a:lnTo>
                          <a:pt x="100" y="5"/>
                        </a:lnTo>
                        <a:lnTo>
                          <a:pt x="106" y="8"/>
                        </a:lnTo>
                        <a:lnTo>
                          <a:pt x="112" y="11"/>
                        </a:lnTo>
                        <a:lnTo>
                          <a:pt x="117" y="15"/>
                        </a:lnTo>
                        <a:lnTo>
                          <a:pt x="122" y="20"/>
                        </a:lnTo>
                        <a:lnTo>
                          <a:pt x="127" y="25"/>
                        </a:lnTo>
                        <a:lnTo>
                          <a:pt x="131" y="31"/>
                        </a:lnTo>
                        <a:lnTo>
                          <a:pt x="134" y="38"/>
                        </a:lnTo>
                        <a:lnTo>
                          <a:pt x="137" y="45"/>
                        </a:lnTo>
                        <a:lnTo>
                          <a:pt x="139" y="53"/>
                        </a:lnTo>
                        <a:lnTo>
                          <a:pt x="140" y="61"/>
                        </a:lnTo>
                        <a:lnTo>
                          <a:pt x="141" y="70"/>
                        </a:lnTo>
                        <a:lnTo>
                          <a:pt x="141" y="79"/>
                        </a:lnTo>
                        <a:lnTo>
                          <a:pt x="141" y="83"/>
                        </a:lnTo>
                        <a:lnTo>
                          <a:pt x="141" y="85"/>
                        </a:lnTo>
                        <a:lnTo>
                          <a:pt x="141" y="87"/>
                        </a:lnTo>
                        <a:lnTo>
                          <a:pt x="141" y="89"/>
                        </a:lnTo>
                        <a:lnTo>
                          <a:pt x="41" y="89"/>
                        </a:lnTo>
                        <a:lnTo>
                          <a:pt x="42" y="97"/>
                        </a:lnTo>
                        <a:lnTo>
                          <a:pt x="44" y="104"/>
                        </a:lnTo>
                        <a:lnTo>
                          <a:pt x="46" y="111"/>
                        </a:lnTo>
                        <a:lnTo>
                          <a:pt x="50" y="116"/>
                        </a:lnTo>
                        <a:lnTo>
                          <a:pt x="54" y="120"/>
                        </a:lnTo>
                        <a:lnTo>
                          <a:pt x="59" y="123"/>
                        </a:lnTo>
                        <a:lnTo>
                          <a:pt x="65" y="124"/>
                        </a:lnTo>
                        <a:lnTo>
                          <a:pt x="73" y="125"/>
                        </a:lnTo>
                        <a:lnTo>
                          <a:pt x="78" y="125"/>
                        </a:lnTo>
                        <a:lnTo>
                          <a:pt x="82" y="124"/>
                        </a:lnTo>
                        <a:lnTo>
                          <a:pt x="86" y="123"/>
                        </a:lnTo>
                        <a:lnTo>
                          <a:pt x="89" y="121"/>
                        </a:lnTo>
                        <a:lnTo>
                          <a:pt x="92" y="119"/>
                        </a:lnTo>
                        <a:lnTo>
                          <a:pt x="95" y="116"/>
                        </a:lnTo>
                        <a:lnTo>
                          <a:pt x="97" y="113"/>
                        </a:lnTo>
                        <a:lnTo>
                          <a:pt x="99" y="108"/>
                        </a:lnTo>
                        <a:close/>
                        <a:moveTo>
                          <a:pt x="41" y="64"/>
                        </a:moveTo>
                        <a:lnTo>
                          <a:pt x="100" y="64"/>
                        </a:lnTo>
                        <a:lnTo>
                          <a:pt x="99" y="57"/>
                        </a:lnTo>
                        <a:lnTo>
                          <a:pt x="98" y="50"/>
                        </a:lnTo>
                        <a:lnTo>
                          <a:pt x="95" y="44"/>
                        </a:lnTo>
                        <a:lnTo>
                          <a:pt x="92" y="40"/>
                        </a:lnTo>
                        <a:lnTo>
                          <a:pt x="88" y="37"/>
                        </a:lnTo>
                        <a:lnTo>
                          <a:pt x="83" y="34"/>
                        </a:lnTo>
                        <a:lnTo>
                          <a:pt x="78" y="33"/>
                        </a:lnTo>
                        <a:lnTo>
                          <a:pt x="71" y="32"/>
                        </a:lnTo>
                        <a:lnTo>
                          <a:pt x="64" y="33"/>
                        </a:lnTo>
                        <a:lnTo>
                          <a:pt x="59" y="34"/>
                        </a:lnTo>
                        <a:lnTo>
                          <a:pt x="54" y="37"/>
                        </a:lnTo>
                        <a:lnTo>
                          <a:pt x="50" y="40"/>
                        </a:lnTo>
                        <a:lnTo>
                          <a:pt x="47" y="45"/>
                        </a:lnTo>
                        <a:lnTo>
                          <a:pt x="44" y="50"/>
                        </a:lnTo>
                        <a:lnTo>
                          <a:pt x="42" y="57"/>
                        </a:lnTo>
                        <a:lnTo>
                          <a:pt x="41" y="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65" name="Freeform 220">
                    <a:extLst>
                      <a:ext uri="{FF2B5EF4-FFF2-40B4-BE49-F238E27FC236}">
                        <a16:creationId xmlns:a16="http://schemas.microsoft.com/office/drawing/2014/main" id="{E25D619C-1C90-1335-1336-871EEEF1F0D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8240" y="3591818"/>
                    <a:ext cx="38626" cy="54720"/>
                  </a:xfrm>
                  <a:custGeom>
                    <a:avLst/>
                    <a:gdLst>
                      <a:gd name="T0" fmla="*/ 144 w 144"/>
                      <a:gd name="T1" fmla="*/ 201 h 206"/>
                      <a:gd name="T2" fmla="*/ 106 w 144"/>
                      <a:gd name="T3" fmla="*/ 181 h 206"/>
                      <a:gd name="T4" fmla="*/ 97 w 144"/>
                      <a:gd name="T5" fmla="*/ 192 h 206"/>
                      <a:gd name="T6" fmla="*/ 87 w 144"/>
                      <a:gd name="T7" fmla="*/ 200 h 206"/>
                      <a:gd name="T8" fmla="*/ 74 w 144"/>
                      <a:gd name="T9" fmla="*/ 205 h 206"/>
                      <a:gd name="T10" fmla="*/ 61 w 144"/>
                      <a:gd name="T11" fmla="*/ 206 h 206"/>
                      <a:gd name="T12" fmla="*/ 48 w 144"/>
                      <a:gd name="T13" fmla="*/ 205 h 206"/>
                      <a:gd name="T14" fmla="*/ 37 w 144"/>
                      <a:gd name="T15" fmla="*/ 201 h 206"/>
                      <a:gd name="T16" fmla="*/ 25 w 144"/>
                      <a:gd name="T17" fmla="*/ 194 h 206"/>
                      <a:gd name="T18" fmla="*/ 16 w 144"/>
                      <a:gd name="T19" fmla="*/ 185 h 206"/>
                      <a:gd name="T20" fmla="*/ 9 w 144"/>
                      <a:gd name="T21" fmla="*/ 173 h 206"/>
                      <a:gd name="T22" fmla="*/ 4 w 144"/>
                      <a:gd name="T23" fmla="*/ 159 h 206"/>
                      <a:gd name="T24" fmla="*/ 1 w 144"/>
                      <a:gd name="T25" fmla="*/ 144 h 206"/>
                      <a:gd name="T26" fmla="*/ 0 w 144"/>
                      <a:gd name="T27" fmla="*/ 128 h 206"/>
                      <a:gd name="T28" fmla="*/ 1 w 144"/>
                      <a:gd name="T29" fmla="*/ 111 h 206"/>
                      <a:gd name="T30" fmla="*/ 4 w 144"/>
                      <a:gd name="T31" fmla="*/ 95 h 206"/>
                      <a:gd name="T32" fmla="*/ 9 w 144"/>
                      <a:gd name="T33" fmla="*/ 82 h 206"/>
                      <a:gd name="T34" fmla="*/ 16 w 144"/>
                      <a:gd name="T35" fmla="*/ 70 h 206"/>
                      <a:gd name="T36" fmla="*/ 25 w 144"/>
                      <a:gd name="T37" fmla="*/ 60 h 206"/>
                      <a:gd name="T38" fmla="*/ 37 w 144"/>
                      <a:gd name="T39" fmla="*/ 53 h 206"/>
                      <a:gd name="T40" fmla="*/ 48 w 144"/>
                      <a:gd name="T41" fmla="*/ 48 h 206"/>
                      <a:gd name="T42" fmla="*/ 61 w 144"/>
                      <a:gd name="T43" fmla="*/ 47 h 206"/>
                      <a:gd name="T44" fmla="*/ 74 w 144"/>
                      <a:gd name="T45" fmla="*/ 48 h 206"/>
                      <a:gd name="T46" fmla="*/ 87 w 144"/>
                      <a:gd name="T47" fmla="*/ 54 h 206"/>
                      <a:gd name="T48" fmla="*/ 97 w 144"/>
                      <a:gd name="T49" fmla="*/ 61 h 206"/>
                      <a:gd name="T50" fmla="*/ 105 w 144"/>
                      <a:gd name="T51" fmla="*/ 71 h 206"/>
                      <a:gd name="T52" fmla="*/ 144 w 144"/>
                      <a:gd name="T53" fmla="*/ 0 h 206"/>
                      <a:gd name="T54" fmla="*/ 40 w 144"/>
                      <a:gd name="T55" fmla="*/ 136 h 206"/>
                      <a:gd name="T56" fmla="*/ 44 w 144"/>
                      <a:gd name="T57" fmla="*/ 153 h 206"/>
                      <a:gd name="T58" fmla="*/ 53 w 144"/>
                      <a:gd name="T59" fmla="*/ 166 h 206"/>
                      <a:gd name="T60" fmla="*/ 65 w 144"/>
                      <a:gd name="T61" fmla="*/ 172 h 206"/>
                      <a:gd name="T62" fmla="*/ 79 w 144"/>
                      <a:gd name="T63" fmla="*/ 172 h 206"/>
                      <a:gd name="T64" fmla="*/ 92 w 144"/>
                      <a:gd name="T65" fmla="*/ 166 h 206"/>
                      <a:gd name="T66" fmla="*/ 101 w 144"/>
                      <a:gd name="T67" fmla="*/ 153 h 206"/>
                      <a:gd name="T68" fmla="*/ 105 w 144"/>
                      <a:gd name="T69" fmla="*/ 136 h 206"/>
                      <a:gd name="T70" fmla="*/ 105 w 144"/>
                      <a:gd name="T71" fmla="*/ 116 h 206"/>
                      <a:gd name="T72" fmla="*/ 100 w 144"/>
                      <a:gd name="T73" fmla="*/ 99 h 206"/>
                      <a:gd name="T74" fmla="*/ 92 w 144"/>
                      <a:gd name="T75" fmla="*/ 88 h 206"/>
                      <a:gd name="T76" fmla="*/ 79 w 144"/>
                      <a:gd name="T77" fmla="*/ 83 h 206"/>
                      <a:gd name="T78" fmla="*/ 64 w 144"/>
                      <a:gd name="T79" fmla="*/ 83 h 206"/>
                      <a:gd name="T80" fmla="*/ 53 w 144"/>
                      <a:gd name="T81" fmla="*/ 88 h 206"/>
                      <a:gd name="T82" fmla="*/ 45 w 144"/>
                      <a:gd name="T83" fmla="*/ 100 h 206"/>
                      <a:gd name="T84" fmla="*/ 40 w 144"/>
                      <a:gd name="T85" fmla="*/ 11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44" h="206">
                        <a:moveTo>
                          <a:pt x="144" y="0"/>
                        </a:moveTo>
                        <a:lnTo>
                          <a:pt x="144" y="201"/>
                        </a:lnTo>
                        <a:lnTo>
                          <a:pt x="106" y="201"/>
                        </a:lnTo>
                        <a:lnTo>
                          <a:pt x="106" y="181"/>
                        </a:lnTo>
                        <a:lnTo>
                          <a:pt x="102" y="187"/>
                        </a:lnTo>
                        <a:lnTo>
                          <a:pt x="97" y="192"/>
                        </a:lnTo>
                        <a:lnTo>
                          <a:pt x="92" y="197"/>
                        </a:lnTo>
                        <a:lnTo>
                          <a:pt x="87" y="200"/>
                        </a:lnTo>
                        <a:lnTo>
                          <a:pt x="80" y="203"/>
                        </a:lnTo>
                        <a:lnTo>
                          <a:pt x="74" y="205"/>
                        </a:lnTo>
                        <a:lnTo>
                          <a:pt x="68" y="206"/>
                        </a:lnTo>
                        <a:lnTo>
                          <a:pt x="61" y="206"/>
                        </a:lnTo>
                        <a:lnTo>
                          <a:pt x="55" y="206"/>
                        </a:lnTo>
                        <a:lnTo>
                          <a:pt x="48" y="205"/>
                        </a:lnTo>
                        <a:lnTo>
                          <a:pt x="42" y="203"/>
                        </a:lnTo>
                        <a:lnTo>
                          <a:pt x="37" y="201"/>
                        </a:lnTo>
                        <a:lnTo>
                          <a:pt x="31" y="198"/>
                        </a:lnTo>
                        <a:lnTo>
                          <a:pt x="25" y="194"/>
                        </a:lnTo>
                        <a:lnTo>
                          <a:pt x="21" y="190"/>
                        </a:lnTo>
                        <a:lnTo>
                          <a:pt x="16" y="185"/>
                        </a:lnTo>
                        <a:lnTo>
                          <a:pt x="12" y="179"/>
                        </a:lnTo>
                        <a:lnTo>
                          <a:pt x="9" y="173"/>
                        </a:lnTo>
                        <a:lnTo>
                          <a:pt x="6" y="167"/>
                        </a:lnTo>
                        <a:lnTo>
                          <a:pt x="4" y="159"/>
                        </a:lnTo>
                        <a:lnTo>
                          <a:pt x="2" y="152"/>
                        </a:lnTo>
                        <a:lnTo>
                          <a:pt x="1" y="144"/>
                        </a:lnTo>
                        <a:lnTo>
                          <a:pt x="0" y="136"/>
                        </a:lnTo>
                        <a:lnTo>
                          <a:pt x="0" y="128"/>
                        </a:lnTo>
                        <a:lnTo>
                          <a:pt x="0" y="119"/>
                        </a:lnTo>
                        <a:lnTo>
                          <a:pt x="1" y="111"/>
                        </a:lnTo>
                        <a:lnTo>
                          <a:pt x="2" y="102"/>
                        </a:lnTo>
                        <a:lnTo>
                          <a:pt x="4" y="95"/>
                        </a:lnTo>
                        <a:lnTo>
                          <a:pt x="6" y="88"/>
                        </a:lnTo>
                        <a:lnTo>
                          <a:pt x="9" y="82"/>
                        </a:lnTo>
                        <a:lnTo>
                          <a:pt x="12" y="76"/>
                        </a:lnTo>
                        <a:lnTo>
                          <a:pt x="16" y="70"/>
                        </a:lnTo>
                        <a:lnTo>
                          <a:pt x="21" y="65"/>
                        </a:lnTo>
                        <a:lnTo>
                          <a:pt x="25" y="60"/>
                        </a:lnTo>
                        <a:lnTo>
                          <a:pt x="31" y="57"/>
                        </a:lnTo>
                        <a:lnTo>
                          <a:pt x="37" y="53"/>
                        </a:lnTo>
                        <a:lnTo>
                          <a:pt x="42" y="51"/>
                        </a:lnTo>
                        <a:lnTo>
                          <a:pt x="48" y="48"/>
                        </a:lnTo>
                        <a:lnTo>
                          <a:pt x="54" y="47"/>
                        </a:lnTo>
                        <a:lnTo>
                          <a:pt x="61" y="47"/>
                        </a:lnTo>
                        <a:lnTo>
                          <a:pt x="67" y="47"/>
                        </a:lnTo>
                        <a:lnTo>
                          <a:pt x="74" y="48"/>
                        </a:lnTo>
                        <a:lnTo>
                          <a:pt x="80" y="51"/>
                        </a:lnTo>
                        <a:lnTo>
                          <a:pt x="87" y="54"/>
                        </a:lnTo>
                        <a:lnTo>
                          <a:pt x="92" y="57"/>
                        </a:lnTo>
                        <a:lnTo>
                          <a:pt x="97" y="61"/>
                        </a:lnTo>
                        <a:lnTo>
                          <a:pt x="101" y="66"/>
                        </a:lnTo>
                        <a:lnTo>
                          <a:pt x="105" y="71"/>
                        </a:lnTo>
                        <a:lnTo>
                          <a:pt x="105" y="0"/>
                        </a:lnTo>
                        <a:lnTo>
                          <a:pt x="144" y="0"/>
                        </a:lnTo>
                        <a:close/>
                        <a:moveTo>
                          <a:pt x="40" y="126"/>
                        </a:moveTo>
                        <a:lnTo>
                          <a:pt x="40" y="136"/>
                        </a:lnTo>
                        <a:lnTo>
                          <a:pt x="42" y="146"/>
                        </a:lnTo>
                        <a:lnTo>
                          <a:pt x="44" y="153"/>
                        </a:lnTo>
                        <a:lnTo>
                          <a:pt x="48" y="160"/>
                        </a:lnTo>
                        <a:lnTo>
                          <a:pt x="53" y="166"/>
                        </a:lnTo>
                        <a:lnTo>
                          <a:pt x="58" y="170"/>
                        </a:lnTo>
                        <a:lnTo>
                          <a:pt x="65" y="172"/>
                        </a:lnTo>
                        <a:lnTo>
                          <a:pt x="72" y="172"/>
                        </a:lnTo>
                        <a:lnTo>
                          <a:pt x="79" y="172"/>
                        </a:lnTo>
                        <a:lnTo>
                          <a:pt x="87" y="170"/>
                        </a:lnTo>
                        <a:lnTo>
                          <a:pt x="92" y="166"/>
                        </a:lnTo>
                        <a:lnTo>
                          <a:pt x="97" y="160"/>
                        </a:lnTo>
                        <a:lnTo>
                          <a:pt x="101" y="153"/>
                        </a:lnTo>
                        <a:lnTo>
                          <a:pt x="103" y="146"/>
                        </a:lnTo>
                        <a:lnTo>
                          <a:pt x="105" y="136"/>
                        </a:lnTo>
                        <a:lnTo>
                          <a:pt x="105" y="126"/>
                        </a:lnTo>
                        <a:lnTo>
                          <a:pt x="105" y="116"/>
                        </a:lnTo>
                        <a:lnTo>
                          <a:pt x="103" y="108"/>
                        </a:lnTo>
                        <a:lnTo>
                          <a:pt x="100" y="99"/>
                        </a:lnTo>
                        <a:lnTo>
                          <a:pt x="97" y="93"/>
                        </a:lnTo>
                        <a:lnTo>
                          <a:pt x="92" y="88"/>
                        </a:lnTo>
                        <a:lnTo>
                          <a:pt x="85" y="85"/>
                        </a:lnTo>
                        <a:lnTo>
                          <a:pt x="79" y="83"/>
                        </a:lnTo>
                        <a:lnTo>
                          <a:pt x="71" y="82"/>
                        </a:lnTo>
                        <a:lnTo>
                          <a:pt x="64" y="83"/>
                        </a:lnTo>
                        <a:lnTo>
                          <a:pt x="58" y="85"/>
                        </a:lnTo>
                        <a:lnTo>
                          <a:pt x="53" y="88"/>
                        </a:lnTo>
                        <a:lnTo>
                          <a:pt x="48" y="93"/>
                        </a:lnTo>
                        <a:lnTo>
                          <a:pt x="45" y="100"/>
                        </a:lnTo>
                        <a:lnTo>
                          <a:pt x="42" y="108"/>
                        </a:lnTo>
                        <a:lnTo>
                          <a:pt x="40" y="116"/>
                        </a:lnTo>
                        <a:lnTo>
                          <a:pt x="40" y="12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66" name="Freeform 221">
                    <a:extLst>
                      <a:ext uri="{FF2B5EF4-FFF2-40B4-BE49-F238E27FC236}">
                        <a16:creationId xmlns:a16="http://schemas.microsoft.com/office/drawing/2014/main" id="{96687465-B0CA-6E9F-940F-235C11E954E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94913" y="3604694"/>
                    <a:ext cx="38626" cy="41845"/>
                  </a:xfrm>
                  <a:custGeom>
                    <a:avLst/>
                    <a:gdLst>
                      <a:gd name="T0" fmla="*/ 138 w 141"/>
                      <a:gd name="T1" fmla="*/ 109 h 159"/>
                      <a:gd name="T2" fmla="*/ 129 w 141"/>
                      <a:gd name="T3" fmla="*/ 130 h 159"/>
                      <a:gd name="T4" fmla="*/ 114 w 141"/>
                      <a:gd name="T5" fmla="*/ 146 h 159"/>
                      <a:gd name="T6" fmla="*/ 94 w 141"/>
                      <a:gd name="T7" fmla="*/ 156 h 159"/>
                      <a:gd name="T8" fmla="*/ 70 w 141"/>
                      <a:gd name="T9" fmla="*/ 159 h 159"/>
                      <a:gd name="T10" fmla="*/ 54 w 141"/>
                      <a:gd name="T11" fmla="*/ 158 h 159"/>
                      <a:gd name="T12" fmla="*/ 41 w 141"/>
                      <a:gd name="T13" fmla="*/ 154 h 159"/>
                      <a:gd name="T14" fmla="*/ 29 w 141"/>
                      <a:gd name="T15" fmla="*/ 147 h 159"/>
                      <a:gd name="T16" fmla="*/ 18 w 141"/>
                      <a:gd name="T17" fmla="*/ 138 h 159"/>
                      <a:gd name="T18" fmla="*/ 10 w 141"/>
                      <a:gd name="T19" fmla="*/ 126 h 159"/>
                      <a:gd name="T20" fmla="*/ 4 w 141"/>
                      <a:gd name="T21" fmla="*/ 112 h 159"/>
                      <a:gd name="T22" fmla="*/ 1 w 141"/>
                      <a:gd name="T23" fmla="*/ 96 h 159"/>
                      <a:gd name="T24" fmla="*/ 0 w 141"/>
                      <a:gd name="T25" fmla="*/ 79 h 159"/>
                      <a:gd name="T26" fmla="*/ 1 w 141"/>
                      <a:gd name="T27" fmla="*/ 62 h 159"/>
                      <a:gd name="T28" fmla="*/ 4 w 141"/>
                      <a:gd name="T29" fmla="*/ 46 h 159"/>
                      <a:gd name="T30" fmla="*/ 10 w 141"/>
                      <a:gd name="T31" fmla="*/ 33 h 159"/>
                      <a:gd name="T32" fmla="*/ 18 w 141"/>
                      <a:gd name="T33" fmla="*/ 21 h 159"/>
                      <a:gd name="T34" fmla="*/ 29 w 141"/>
                      <a:gd name="T35" fmla="*/ 12 h 159"/>
                      <a:gd name="T36" fmla="*/ 41 w 141"/>
                      <a:gd name="T37" fmla="*/ 6 h 159"/>
                      <a:gd name="T38" fmla="*/ 54 w 141"/>
                      <a:gd name="T39" fmla="*/ 1 h 159"/>
                      <a:gd name="T40" fmla="*/ 69 w 141"/>
                      <a:gd name="T41" fmla="*/ 0 h 159"/>
                      <a:gd name="T42" fmla="*/ 86 w 141"/>
                      <a:gd name="T43" fmla="*/ 1 h 159"/>
                      <a:gd name="T44" fmla="*/ 100 w 141"/>
                      <a:gd name="T45" fmla="*/ 6 h 159"/>
                      <a:gd name="T46" fmla="*/ 112 w 141"/>
                      <a:gd name="T47" fmla="*/ 12 h 159"/>
                      <a:gd name="T48" fmla="*/ 122 w 141"/>
                      <a:gd name="T49" fmla="*/ 21 h 159"/>
                      <a:gd name="T50" fmla="*/ 130 w 141"/>
                      <a:gd name="T51" fmla="*/ 32 h 159"/>
                      <a:gd name="T52" fmla="*/ 136 w 141"/>
                      <a:gd name="T53" fmla="*/ 46 h 159"/>
                      <a:gd name="T54" fmla="*/ 140 w 141"/>
                      <a:gd name="T55" fmla="*/ 62 h 159"/>
                      <a:gd name="T56" fmla="*/ 141 w 141"/>
                      <a:gd name="T57" fmla="*/ 80 h 159"/>
                      <a:gd name="T58" fmla="*/ 141 w 141"/>
                      <a:gd name="T59" fmla="*/ 86 h 159"/>
                      <a:gd name="T60" fmla="*/ 141 w 141"/>
                      <a:gd name="T61" fmla="*/ 90 h 159"/>
                      <a:gd name="T62" fmla="*/ 42 w 141"/>
                      <a:gd name="T63" fmla="*/ 98 h 159"/>
                      <a:gd name="T64" fmla="*/ 46 w 141"/>
                      <a:gd name="T65" fmla="*/ 111 h 159"/>
                      <a:gd name="T66" fmla="*/ 54 w 141"/>
                      <a:gd name="T67" fmla="*/ 121 h 159"/>
                      <a:gd name="T68" fmla="*/ 65 w 141"/>
                      <a:gd name="T69" fmla="*/ 125 h 159"/>
                      <a:gd name="T70" fmla="*/ 76 w 141"/>
                      <a:gd name="T71" fmla="*/ 126 h 159"/>
                      <a:gd name="T72" fmla="*/ 85 w 141"/>
                      <a:gd name="T73" fmla="*/ 124 h 159"/>
                      <a:gd name="T74" fmla="*/ 92 w 141"/>
                      <a:gd name="T75" fmla="*/ 120 h 159"/>
                      <a:gd name="T76" fmla="*/ 97 w 141"/>
                      <a:gd name="T77" fmla="*/ 113 h 159"/>
                      <a:gd name="T78" fmla="*/ 41 w 141"/>
                      <a:gd name="T79" fmla="*/ 65 h 159"/>
                      <a:gd name="T80" fmla="*/ 99 w 141"/>
                      <a:gd name="T81" fmla="*/ 57 h 159"/>
                      <a:gd name="T82" fmla="*/ 95 w 141"/>
                      <a:gd name="T83" fmla="*/ 46 h 159"/>
                      <a:gd name="T84" fmla="*/ 88 w 141"/>
                      <a:gd name="T85" fmla="*/ 38 h 159"/>
                      <a:gd name="T86" fmla="*/ 76 w 141"/>
                      <a:gd name="T87" fmla="*/ 34 h 159"/>
                      <a:gd name="T88" fmla="*/ 64 w 141"/>
                      <a:gd name="T89" fmla="*/ 34 h 159"/>
                      <a:gd name="T90" fmla="*/ 54 w 141"/>
                      <a:gd name="T91" fmla="*/ 38 h 159"/>
                      <a:gd name="T92" fmla="*/ 46 w 141"/>
                      <a:gd name="T93" fmla="*/ 46 h 159"/>
                      <a:gd name="T94" fmla="*/ 42 w 141"/>
                      <a:gd name="T95" fmla="*/ 57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41" h="159">
                        <a:moveTo>
                          <a:pt x="99" y="109"/>
                        </a:moveTo>
                        <a:lnTo>
                          <a:pt x="138" y="109"/>
                        </a:lnTo>
                        <a:lnTo>
                          <a:pt x="134" y="121"/>
                        </a:lnTo>
                        <a:lnTo>
                          <a:pt x="129" y="130"/>
                        </a:lnTo>
                        <a:lnTo>
                          <a:pt x="123" y="139"/>
                        </a:lnTo>
                        <a:lnTo>
                          <a:pt x="114" y="146"/>
                        </a:lnTo>
                        <a:lnTo>
                          <a:pt x="105" y="152"/>
                        </a:lnTo>
                        <a:lnTo>
                          <a:pt x="94" y="156"/>
                        </a:lnTo>
                        <a:lnTo>
                          <a:pt x="82" y="158"/>
                        </a:lnTo>
                        <a:lnTo>
                          <a:pt x="70" y="159"/>
                        </a:lnTo>
                        <a:lnTo>
                          <a:pt x="62" y="159"/>
                        </a:lnTo>
                        <a:lnTo>
                          <a:pt x="54" y="158"/>
                        </a:lnTo>
                        <a:lnTo>
                          <a:pt x="48" y="156"/>
                        </a:lnTo>
                        <a:lnTo>
                          <a:pt x="41" y="154"/>
                        </a:lnTo>
                        <a:lnTo>
                          <a:pt x="35" y="151"/>
                        </a:lnTo>
                        <a:lnTo>
                          <a:pt x="29" y="147"/>
                        </a:lnTo>
                        <a:lnTo>
                          <a:pt x="23" y="143"/>
                        </a:lnTo>
                        <a:lnTo>
                          <a:pt x="18" y="138"/>
                        </a:lnTo>
                        <a:lnTo>
                          <a:pt x="14" y="132"/>
                        </a:lnTo>
                        <a:lnTo>
                          <a:pt x="10" y="126"/>
                        </a:lnTo>
                        <a:lnTo>
                          <a:pt x="7" y="120"/>
                        </a:lnTo>
                        <a:lnTo>
                          <a:pt x="4" y="112"/>
                        </a:lnTo>
                        <a:lnTo>
                          <a:pt x="2" y="104"/>
                        </a:lnTo>
                        <a:lnTo>
                          <a:pt x="1" y="96"/>
                        </a:lnTo>
                        <a:lnTo>
                          <a:pt x="0" y="88"/>
                        </a:lnTo>
                        <a:lnTo>
                          <a:pt x="0" y="79"/>
                        </a:lnTo>
                        <a:lnTo>
                          <a:pt x="0" y="70"/>
                        </a:lnTo>
                        <a:lnTo>
                          <a:pt x="1" y="62"/>
                        </a:lnTo>
                        <a:lnTo>
                          <a:pt x="2" y="53"/>
                        </a:lnTo>
                        <a:lnTo>
                          <a:pt x="4" y="46"/>
                        </a:lnTo>
                        <a:lnTo>
                          <a:pt x="7" y="39"/>
                        </a:lnTo>
                        <a:lnTo>
                          <a:pt x="10" y="33"/>
                        </a:lnTo>
                        <a:lnTo>
                          <a:pt x="14" y="27"/>
                        </a:lnTo>
                        <a:lnTo>
                          <a:pt x="18" y="21"/>
                        </a:lnTo>
                        <a:lnTo>
                          <a:pt x="23" y="17"/>
                        </a:lnTo>
                        <a:lnTo>
                          <a:pt x="29" y="12"/>
                        </a:lnTo>
                        <a:lnTo>
                          <a:pt x="35" y="9"/>
                        </a:lnTo>
                        <a:lnTo>
                          <a:pt x="41" y="6"/>
                        </a:lnTo>
                        <a:lnTo>
                          <a:pt x="47" y="4"/>
                        </a:lnTo>
                        <a:lnTo>
                          <a:pt x="54" y="1"/>
                        </a:lnTo>
                        <a:lnTo>
                          <a:pt x="61" y="0"/>
                        </a:lnTo>
                        <a:lnTo>
                          <a:pt x="69" y="0"/>
                        </a:lnTo>
                        <a:lnTo>
                          <a:pt x="77" y="0"/>
                        </a:lnTo>
                        <a:lnTo>
                          <a:pt x="86" y="1"/>
                        </a:lnTo>
                        <a:lnTo>
                          <a:pt x="93" y="4"/>
                        </a:lnTo>
                        <a:lnTo>
                          <a:pt x="100" y="6"/>
                        </a:lnTo>
                        <a:lnTo>
                          <a:pt x="106" y="9"/>
                        </a:lnTo>
                        <a:lnTo>
                          <a:pt x="112" y="12"/>
                        </a:lnTo>
                        <a:lnTo>
                          <a:pt x="117" y="16"/>
                        </a:lnTo>
                        <a:lnTo>
                          <a:pt x="122" y="21"/>
                        </a:lnTo>
                        <a:lnTo>
                          <a:pt x="126" y="26"/>
                        </a:lnTo>
                        <a:lnTo>
                          <a:pt x="130" y="32"/>
                        </a:lnTo>
                        <a:lnTo>
                          <a:pt x="133" y="39"/>
                        </a:lnTo>
                        <a:lnTo>
                          <a:pt x="136" y="46"/>
                        </a:lnTo>
                        <a:lnTo>
                          <a:pt x="138" y="53"/>
                        </a:lnTo>
                        <a:lnTo>
                          <a:pt x="140" y="62"/>
                        </a:lnTo>
                        <a:lnTo>
                          <a:pt x="141" y="71"/>
                        </a:lnTo>
                        <a:lnTo>
                          <a:pt x="141" y="80"/>
                        </a:lnTo>
                        <a:lnTo>
                          <a:pt x="141" y="84"/>
                        </a:lnTo>
                        <a:lnTo>
                          <a:pt x="141" y="86"/>
                        </a:lnTo>
                        <a:lnTo>
                          <a:pt x="141" y="88"/>
                        </a:lnTo>
                        <a:lnTo>
                          <a:pt x="141" y="90"/>
                        </a:lnTo>
                        <a:lnTo>
                          <a:pt x="41" y="90"/>
                        </a:lnTo>
                        <a:lnTo>
                          <a:pt x="42" y="98"/>
                        </a:lnTo>
                        <a:lnTo>
                          <a:pt x="44" y="105"/>
                        </a:lnTo>
                        <a:lnTo>
                          <a:pt x="46" y="111"/>
                        </a:lnTo>
                        <a:lnTo>
                          <a:pt x="50" y="116"/>
                        </a:lnTo>
                        <a:lnTo>
                          <a:pt x="54" y="121"/>
                        </a:lnTo>
                        <a:lnTo>
                          <a:pt x="59" y="124"/>
                        </a:lnTo>
                        <a:lnTo>
                          <a:pt x="65" y="125"/>
                        </a:lnTo>
                        <a:lnTo>
                          <a:pt x="71" y="126"/>
                        </a:lnTo>
                        <a:lnTo>
                          <a:pt x="76" y="126"/>
                        </a:lnTo>
                        <a:lnTo>
                          <a:pt x="81" y="125"/>
                        </a:lnTo>
                        <a:lnTo>
                          <a:pt x="85" y="124"/>
                        </a:lnTo>
                        <a:lnTo>
                          <a:pt x="89" y="122"/>
                        </a:lnTo>
                        <a:lnTo>
                          <a:pt x="92" y="120"/>
                        </a:lnTo>
                        <a:lnTo>
                          <a:pt x="95" y="116"/>
                        </a:lnTo>
                        <a:lnTo>
                          <a:pt x="97" y="113"/>
                        </a:lnTo>
                        <a:lnTo>
                          <a:pt x="99" y="109"/>
                        </a:lnTo>
                        <a:close/>
                        <a:moveTo>
                          <a:pt x="41" y="65"/>
                        </a:moveTo>
                        <a:lnTo>
                          <a:pt x="100" y="65"/>
                        </a:lnTo>
                        <a:lnTo>
                          <a:pt x="99" y="57"/>
                        </a:lnTo>
                        <a:lnTo>
                          <a:pt x="97" y="51"/>
                        </a:lnTo>
                        <a:lnTo>
                          <a:pt x="95" y="46"/>
                        </a:lnTo>
                        <a:lnTo>
                          <a:pt x="92" y="41"/>
                        </a:lnTo>
                        <a:lnTo>
                          <a:pt x="88" y="38"/>
                        </a:lnTo>
                        <a:lnTo>
                          <a:pt x="82" y="35"/>
                        </a:lnTo>
                        <a:lnTo>
                          <a:pt x="76" y="34"/>
                        </a:lnTo>
                        <a:lnTo>
                          <a:pt x="70" y="33"/>
                        </a:lnTo>
                        <a:lnTo>
                          <a:pt x="64" y="34"/>
                        </a:lnTo>
                        <a:lnTo>
                          <a:pt x="58" y="35"/>
                        </a:lnTo>
                        <a:lnTo>
                          <a:pt x="54" y="38"/>
                        </a:lnTo>
                        <a:lnTo>
                          <a:pt x="50" y="41"/>
                        </a:lnTo>
                        <a:lnTo>
                          <a:pt x="46" y="46"/>
                        </a:lnTo>
                        <a:lnTo>
                          <a:pt x="44" y="51"/>
                        </a:lnTo>
                        <a:lnTo>
                          <a:pt x="42" y="57"/>
                        </a:lnTo>
                        <a:lnTo>
                          <a:pt x="41" y="6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67" name="Freeform 222">
                    <a:extLst>
                      <a:ext uri="{FF2B5EF4-FFF2-40B4-BE49-F238E27FC236}">
                        <a16:creationId xmlns:a16="http://schemas.microsoft.com/office/drawing/2014/main" id="{6DE27DA2-667A-0702-9446-7C58318F65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9290" y="3590209"/>
                    <a:ext cx="49892" cy="57939"/>
                  </a:xfrm>
                  <a:custGeom>
                    <a:avLst/>
                    <a:gdLst>
                      <a:gd name="T0" fmla="*/ 184 w 185"/>
                      <a:gd name="T1" fmla="*/ 145 h 212"/>
                      <a:gd name="T2" fmla="*/ 180 w 185"/>
                      <a:gd name="T3" fmla="*/ 160 h 212"/>
                      <a:gd name="T4" fmla="*/ 172 w 185"/>
                      <a:gd name="T5" fmla="*/ 175 h 212"/>
                      <a:gd name="T6" fmla="*/ 163 w 185"/>
                      <a:gd name="T7" fmla="*/ 187 h 212"/>
                      <a:gd name="T8" fmla="*/ 152 w 185"/>
                      <a:gd name="T9" fmla="*/ 196 h 212"/>
                      <a:gd name="T10" fmla="*/ 138 w 185"/>
                      <a:gd name="T11" fmla="*/ 204 h 212"/>
                      <a:gd name="T12" fmla="*/ 121 w 185"/>
                      <a:gd name="T13" fmla="*/ 209 h 212"/>
                      <a:gd name="T14" fmla="*/ 104 w 185"/>
                      <a:gd name="T15" fmla="*/ 211 h 212"/>
                      <a:gd name="T16" fmla="*/ 84 w 185"/>
                      <a:gd name="T17" fmla="*/ 211 h 212"/>
                      <a:gd name="T18" fmla="*/ 64 w 185"/>
                      <a:gd name="T19" fmla="*/ 208 h 212"/>
                      <a:gd name="T20" fmla="*/ 47 w 185"/>
                      <a:gd name="T21" fmla="*/ 201 h 212"/>
                      <a:gd name="T22" fmla="*/ 32 w 185"/>
                      <a:gd name="T23" fmla="*/ 191 h 212"/>
                      <a:gd name="T24" fmla="*/ 20 w 185"/>
                      <a:gd name="T25" fmla="*/ 177 h 212"/>
                      <a:gd name="T26" fmla="*/ 11 w 185"/>
                      <a:gd name="T27" fmla="*/ 160 h 212"/>
                      <a:gd name="T28" fmla="*/ 4 w 185"/>
                      <a:gd name="T29" fmla="*/ 140 h 212"/>
                      <a:gd name="T30" fmla="*/ 1 w 185"/>
                      <a:gd name="T31" fmla="*/ 118 h 212"/>
                      <a:gd name="T32" fmla="*/ 1 w 185"/>
                      <a:gd name="T33" fmla="*/ 93 h 212"/>
                      <a:gd name="T34" fmla="*/ 4 w 185"/>
                      <a:gd name="T35" fmla="*/ 71 h 212"/>
                      <a:gd name="T36" fmla="*/ 11 w 185"/>
                      <a:gd name="T37" fmla="*/ 50 h 212"/>
                      <a:gd name="T38" fmla="*/ 20 w 185"/>
                      <a:gd name="T39" fmla="*/ 34 h 212"/>
                      <a:gd name="T40" fmla="*/ 33 w 185"/>
                      <a:gd name="T41" fmla="*/ 21 h 212"/>
                      <a:gd name="T42" fmla="*/ 48 w 185"/>
                      <a:gd name="T43" fmla="*/ 10 h 212"/>
                      <a:gd name="T44" fmla="*/ 67 w 185"/>
                      <a:gd name="T45" fmla="*/ 4 h 212"/>
                      <a:gd name="T46" fmla="*/ 87 w 185"/>
                      <a:gd name="T47" fmla="*/ 0 h 212"/>
                      <a:gd name="T48" fmla="*/ 108 w 185"/>
                      <a:gd name="T49" fmla="*/ 0 h 212"/>
                      <a:gd name="T50" fmla="*/ 126 w 185"/>
                      <a:gd name="T51" fmla="*/ 3 h 212"/>
                      <a:gd name="T52" fmla="*/ 141 w 185"/>
                      <a:gd name="T53" fmla="*/ 7 h 212"/>
                      <a:gd name="T54" fmla="*/ 154 w 185"/>
                      <a:gd name="T55" fmla="*/ 14 h 212"/>
                      <a:gd name="T56" fmla="*/ 165 w 185"/>
                      <a:gd name="T57" fmla="*/ 23 h 212"/>
                      <a:gd name="T58" fmla="*/ 173 w 185"/>
                      <a:gd name="T59" fmla="*/ 34 h 212"/>
                      <a:gd name="T60" fmla="*/ 180 w 185"/>
                      <a:gd name="T61" fmla="*/ 48 h 212"/>
                      <a:gd name="T62" fmla="*/ 184 w 185"/>
                      <a:gd name="T63" fmla="*/ 64 h 212"/>
                      <a:gd name="T64" fmla="*/ 143 w 185"/>
                      <a:gd name="T65" fmla="*/ 72 h 212"/>
                      <a:gd name="T66" fmla="*/ 139 w 185"/>
                      <a:gd name="T67" fmla="*/ 57 h 212"/>
                      <a:gd name="T68" fmla="*/ 130 w 185"/>
                      <a:gd name="T69" fmla="*/ 45 h 212"/>
                      <a:gd name="T70" fmla="*/ 115 w 185"/>
                      <a:gd name="T71" fmla="*/ 39 h 212"/>
                      <a:gd name="T72" fmla="*/ 98 w 185"/>
                      <a:gd name="T73" fmla="*/ 36 h 212"/>
                      <a:gd name="T74" fmla="*/ 86 w 185"/>
                      <a:gd name="T75" fmla="*/ 37 h 212"/>
                      <a:gd name="T76" fmla="*/ 75 w 185"/>
                      <a:gd name="T77" fmla="*/ 41 h 212"/>
                      <a:gd name="T78" fmla="*/ 64 w 185"/>
                      <a:gd name="T79" fmla="*/ 46 h 212"/>
                      <a:gd name="T80" fmla="*/ 57 w 185"/>
                      <a:gd name="T81" fmla="*/ 55 h 212"/>
                      <a:gd name="T82" fmla="*/ 51 w 185"/>
                      <a:gd name="T83" fmla="*/ 64 h 212"/>
                      <a:gd name="T84" fmla="*/ 46 w 185"/>
                      <a:gd name="T85" fmla="*/ 76 h 212"/>
                      <a:gd name="T86" fmla="*/ 43 w 185"/>
                      <a:gd name="T87" fmla="*/ 105 h 212"/>
                      <a:gd name="T88" fmla="*/ 46 w 185"/>
                      <a:gd name="T89" fmla="*/ 135 h 212"/>
                      <a:gd name="T90" fmla="*/ 51 w 185"/>
                      <a:gd name="T91" fmla="*/ 146 h 212"/>
                      <a:gd name="T92" fmla="*/ 57 w 185"/>
                      <a:gd name="T93" fmla="*/ 156 h 212"/>
                      <a:gd name="T94" fmla="*/ 64 w 185"/>
                      <a:gd name="T95" fmla="*/ 164 h 212"/>
                      <a:gd name="T96" fmla="*/ 74 w 185"/>
                      <a:gd name="T97" fmla="*/ 169 h 212"/>
                      <a:gd name="T98" fmla="*/ 85 w 185"/>
                      <a:gd name="T99" fmla="*/ 174 h 212"/>
                      <a:gd name="T100" fmla="*/ 97 w 185"/>
                      <a:gd name="T101" fmla="*/ 175 h 212"/>
                      <a:gd name="T102" fmla="*/ 114 w 185"/>
                      <a:gd name="T103" fmla="*/ 172 h 212"/>
                      <a:gd name="T104" fmla="*/ 128 w 185"/>
                      <a:gd name="T105" fmla="*/ 164 h 212"/>
                      <a:gd name="T106" fmla="*/ 138 w 185"/>
                      <a:gd name="T107" fmla="*/ 153 h 212"/>
                      <a:gd name="T108" fmla="*/ 144 w 185"/>
                      <a:gd name="T109" fmla="*/ 137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85" h="212">
                        <a:moveTo>
                          <a:pt x="185" y="137"/>
                        </a:moveTo>
                        <a:lnTo>
                          <a:pt x="184" y="145"/>
                        </a:lnTo>
                        <a:lnTo>
                          <a:pt x="182" y="153"/>
                        </a:lnTo>
                        <a:lnTo>
                          <a:pt x="180" y="160"/>
                        </a:lnTo>
                        <a:lnTo>
                          <a:pt x="176" y="167"/>
                        </a:lnTo>
                        <a:lnTo>
                          <a:pt x="172" y="175"/>
                        </a:lnTo>
                        <a:lnTo>
                          <a:pt x="168" y="181"/>
                        </a:lnTo>
                        <a:lnTo>
                          <a:pt x="163" y="187"/>
                        </a:lnTo>
                        <a:lnTo>
                          <a:pt x="158" y="192"/>
                        </a:lnTo>
                        <a:lnTo>
                          <a:pt x="152" y="196"/>
                        </a:lnTo>
                        <a:lnTo>
                          <a:pt x="145" y="200"/>
                        </a:lnTo>
                        <a:lnTo>
                          <a:pt x="138" y="204"/>
                        </a:lnTo>
                        <a:lnTo>
                          <a:pt x="130" y="207"/>
                        </a:lnTo>
                        <a:lnTo>
                          <a:pt x="121" y="209"/>
                        </a:lnTo>
                        <a:lnTo>
                          <a:pt x="113" y="210"/>
                        </a:lnTo>
                        <a:lnTo>
                          <a:pt x="104" y="211"/>
                        </a:lnTo>
                        <a:lnTo>
                          <a:pt x="95" y="212"/>
                        </a:lnTo>
                        <a:lnTo>
                          <a:pt x="84" y="211"/>
                        </a:lnTo>
                        <a:lnTo>
                          <a:pt x="74" y="210"/>
                        </a:lnTo>
                        <a:lnTo>
                          <a:pt x="64" y="208"/>
                        </a:lnTo>
                        <a:lnTo>
                          <a:pt x="55" y="205"/>
                        </a:lnTo>
                        <a:lnTo>
                          <a:pt x="47" y="201"/>
                        </a:lnTo>
                        <a:lnTo>
                          <a:pt x="39" y="196"/>
                        </a:lnTo>
                        <a:lnTo>
                          <a:pt x="32" y="191"/>
                        </a:lnTo>
                        <a:lnTo>
                          <a:pt x="26" y="184"/>
                        </a:lnTo>
                        <a:lnTo>
                          <a:pt x="20" y="177"/>
                        </a:lnTo>
                        <a:lnTo>
                          <a:pt x="15" y="168"/>
                        </a:lnTo>
                        <a:lnTo>
                          <a:pt x="11" y="160"/>
                        </a:lnTo>
                        <a:lnTo>
                          <a:pt x="6" y="150"/>
                        </a:lnTo>
                        <a:lnTo>
                          <a:pt x="4" y="140"/>
                        </a:lnTo>
                        <a:lnTo>
                          <a:pt x="2" y="130"/>
                        </a:lnTo>
                        <a:lnTo>
                          <a:pt x="1" y="118"/>
                        </a:lnTo>
                        <a:lnTo>
                          <a:pt x="0" y="105"/>
                        </a:lnTo>
                        <a:lnTo>
                          <a:pt x="1" y="93"/>
                        </a:lnTo>
                        <a:lnTo>
                          <a:pt x="2" y="81"/>
                        </a:lnTo>
                        <a:lnTo>
                          <a:pt x="4" y="71"/>
                        </a:lnTo>
                        <a:lnTo>
                          <a:pt x="6" y="61"/>
                        </a:lnTo>
                        <a:lnTo>
                          <a:pt x="11" y="50"/>
                        </a:lnTo>
                        <a:lnTo>
                          <a:pt x="15" y="42"/>
                        </a:lnTo>
                        <a:lnTo>
                          <a:pt x="20" y="34"/>
                        </a:lnTo>
                        <a:lnTo>
                          <a:pt x="26" y="27"/>
                        </a:lnTo>
                        <a:lnTo>
                          <a:pt x="33" y="21"/>
                        </a:lnTo>
                        <a:lnTo>
                          <a:pt x="40" y="15"/>
                        </a:lnTo>
                        <a:lnTo>
                          <a:pt x="48" y="10"/>
                        </a:lnTo>
                        <a:lnTo>
                          <a:pt x="56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7" y="0"/>
                        </a:lnTo>
                        <a:lnTo>
                          <a:pt x="98" y="0"/>
                        </a:lnTo>
                        <a:lnTo>
                          <a:pt x="108" y="0"/>
                        </a:lnTo>
                        <a:lnTo>
                          <a:pt x="116" y="1"/>
                        </a:lnTo>
                        <a:lnTo>
                          <a:pt x="126" y="3"/>
                        </a:lnTo>
                        <a:lnTo>
                          <a:pt x="133" y="5"/>
                        </a:lnTo>
                        <a:lnTo>
                          <a:pt x="141" y="7"/>
                        </a:lnTo>
                        <a:lnTo>
                          <a:pt x="147" y="10"/>
                        </a:lnTo>
                        <a:lnTo>
                          <a:pt x="154" y="14"/>
                        </a:lnTo>
                        <a:lnTo>
                          <a:pt x="159" y="18"/>
                        </a:lnTo>
                        <a:lnTo>
                          <a:pt x="165" y="23"/>
                        </a:lnTo>
                        <a:lnTo>
                          <a:pt x="169" y="29"/>
                        </a:lnTo>
                        <a:lnTo>
                          <a:pt x="173" y="34"/>
                        </a:lnTo>
                        <a:lnTo>
                          <a:pt x="176" y="41"/>
                        </a:lnTo>
                        <a:lnTo>
                          <a:pt x="180" y="48"/>
                        </a:lnTo>
                        <a:lnTo>
                          <a:pt x="182" y="56"/>
                        </a:lnTo>
                        <a:lnTo>
                          <a:pt x="184" y="64"/>
                        </a:lnTo>
                        <a:lnTo>
                          <a:pt x="184" y="72"/>
                        </a:lnTo>
                        <a:lnTo>
                          <a:pt x="143" y="72"/>
                        </a:lnTo>
                        <a:lnTo>
                          <a:pt x="141" y="64"/>
                        </a:lnTo>
                        <a:lnTo>
                          <a:pt x="139" y="57"/>
                        </a:lnTo>
                        <a:lnTo>
                          <a:pt x="135" y="50"/>
                        </a:lnTo>
                        <a:lnTo>
                          <a:pt x="130" y="45"/>
                        </a:lnTo>
                        <a:lnTo>
                          <a:pt x="124" y="41"/>
                        </a:lnTo>
                        <a:lnTo>
                          <a:pt x="115" y="39"/>
                        </a:lnTo>
                        <a:lnTo>
                          <a:pt x="107" y="37"/>
                        </a:lnTo>
                        <a:lnTo>
                          <a:pt x="98" y="36"/>
                        </a:lnTo>
                        <a:lnTo>
                          <a:pt x="92" y="37"/>
                        </a:lnTo>
                        <a:lnTo>
                          <a:pt x="86" y="37"/>
                        </a:lnTo>
                        <a:lnTo>
                          <a:pt x="80" y="39"/>
                        </a:lnTo>
                        <a:lnTo>
                          <a:pt x="75" y="41"/>
                        </a:lnTo>
                        <a:lnTo>
                          <a:pt x="70" y="43"/>
                        </a:lnTo>
                        <a:lnTo>
                          <a:pt x="64" y="46"/>
                        </a:lnTo>
                        <a:lnTo>
                          <a:pt x="60" y="50"/>
                        </a:lnTo>
                        <a:lnTo>
                          <a:pt x="57" y="55"/>
                        </a:lnTo>
                        <a:lnTo>
                          <a:pt x="53" y="59"/>
                        </a:lnTo>
                        <a:lnTo>
                          <a:pt x="51" y="64"/>
                        </a:lnTo>
                        <a:lnTo>
                          <a:pt x="48" y="70"/>
                        </a:lnTo>
                        <a:lnTo>
                          <a:pt x="46" y="76"/>
                        </a:lnTo>
                        <a:lnTo>
                          <a:pt x="44" y="90"/>
                        </a:lnTo>
                        <a:lnTo>
                          <a:pt x="43" y="105"/>
                        </a:lnTo>
                        <a:lnTo>
                          <a:pt x="44" y="121"/>
                        </a:lnTo>
                        <a:lnTo>
                          <a:pt x="46" y="135"/>
                        </a:lnTo>
                        <a:lnTo>
                          <a:pt x="48" y="141"/>
                        </a:lnTo>
                        <a:lnTo>
                          <a:pt x="51" y="146"/>
                        </a:lnTo>
                        <a:lnTo>
                          <a:pt x="53" y="151"/>
                        </a:lnTo>
                        <a:lnTo>
                          <a:pt x="57" y="156"/>
                        </a:lnTo>
                        <a:lnTo>
                          <a:pt x="60" y="160"/>
                        </a:lnTo>
                        <a:lnTo>
                          <a:pt x="64" y="164"/>
                        </a:lnTo>
                        <a:lnTo>
                          <a:pt x="70" y="167"/>
                        </a:lnTo>
                        <a:lnTo>
                          <a:pt x="74" y="169"/>
                        </a:lnTo>
                        <a:lnTo>
                          <a:pt x="80" y="172"/>
                        </a:lnTo>
                        <a:lnTo>
                          <a:pt x="85" y="174"/>
                        </a:lnTo>
                        <a:lnTo>
                          <a:pt x="91" y="174"/>
                        </a:lnTo>
                        <a:lnTo>
                          <a:pt x="97" y="175"/>
                        </a:lnTo>
                        <a:lnTo>
                          <a:pt x="106" y="174"/>
                        </a:lnTo>
                        <a:lnTo>
                          <a:pt x="114" y="172"/>
                        </a:lnTo>
                        <a:lnTo>
                          <a:pt x="121" y="168"/>
                        </a:lnTo>
                        <a:lnTo>
                          <a:pt x="128" y="164"/>
                        </a:lnTo>
                        <a:lnTo>
                          <a:pt x="134" y="159"/>
                        </a:lnTo>
                        <a:lnTo>
                          <a:pt x="138" y="153"/>
                        </a:lnTo>
                        <a:lnTo>
                          <a:pt x="142" y="145"/>
                        </a:lnTo>
                        <a:lnTo>
                          <a:pt x="144" y="137"/>
                        </a:lnTo>
                        <a:lnTo>
                          <a:pt x="185" y="1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68" name="Freeform 223">
                    <a:extLst>
                      <a:ext uri="{FF2B5EF4-FFF2-40B4-BE49-F238E27FC236}">
                        <a16:creationId xmlns:a16="http://schemas.microsoft.com/office/drawing/2014/main" id="{D1D1AE99-9EAE-00DA-EE04-D5E6497A2C6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15620" y="3604694"/>
                    <a:ext cx="37017" cy="41845"/>
                  </a:xfrm>
                  <a:custGeom>
                    <a:avLst/>
                    <a:gdLst>
                      <a:gd name="T0" fmla="*/ 90 w 139"/>
                      <a:gd name="T1" fmla="*/ 141 h 159"/>
                      <a:gd name="T2" fmla="*/ 79 w 139"/>
                      <a:gd name="T3" fmla="*/ 150 h 159"/>
                      <a:gd name="T4" fmla="*/ 67 w 139"/>
                      <a:gd name="T5" fmla="*/ 156 h 159"/>
                      <a:gd name="T6" fmla="*/ 53 w 139"/>
                      <a:gd name="T7" fmla="*/ 159 h 159"/>
                      <a:gd name="T8" fmla="*/ 35 w 139"/>
                      <a:gd name="T9" fmla="*/ 159 h 159"/>
                      <a:gd name="T10" fmla="*/ 18 w 139"/>
                      <a:gd name="T11" fmla="*/ 153 h 159"/>
                      <a:gd name="T12" fmla="*/ 7 w 139"/>
                      <a:gd name="T13" fmla="*/ 141 h 159"/>
                      <a:gd name="T14" fmla="*/ 1 w 139"/>
                      <a:gd name="T15" fmla="*/ 123 h 159"/>
                      <a:gd name="T16" fmla="*/ 1 w 139"/>
                      <a:gd name="T17" fmla="*/ 102 h 159"/>
                      <a:gd name="T18" fmla="*/ 7 w 139"/>
                      <a:gd name="T19" fmla="*/ 86 h 159"/>
                      <a:gd name="T20" fmla="*/ 18 w 139"/>
                      <a:gd name="T21" fmla="*/ 75 h 159"/>
                      <a:gd name="T22" fmla="*/ 38 w 139"/>
                      <a:gd name="T23" fmla="*/ 68 h 159"/>
                      <a:gd name="T24" fmla="*/ 58 w 139"/>
                      <a:gd name="T25" fmla="*/ 64 h 159"/>
                      <a:gd name="T26" fmla="*/ 77 w 139"/>
                      <a:gd name="T27" fmla="*/ 61 h 159"/>
                      <a:gd name="T28" fmla="*/ 89 w 139"/>
                      <a:gd name="T29" fmla="*/ 55 h 159"/>
                      <a:gd name="T30" fmla="*/ 92 w 139"/>
                      <a:gd name="T31" fmla="*/ 50 h 159"/>
                      <a:gd name="T32" fmla="*/ 92 w 139"/>
                      <a:gd name="T33" fmla="*/ 44 h 159"/>
                      <a:gd name="T34" fmla="*/ 89 w 139"/>
                      <a:gd name="T35" fmla="*/ 37 h 159"/>
                      <a:gd name="T36" fmla="*/ 83 w 139"/>
                      <a:gd name="T37" fmla="*/ 33 h 159"/>
                      <a:gd name="T38" fmla="*/ 74 w 139"/>
                      <a:gd name="T39" fmla="*/ 32 h 159"/>
                      <a:gd name="T40" fmla="*/ 62 w 139"/>
                      <a:gd name="T41" fmla="*/ 32 h 159"/>
                      <a:gd name="T42" fmla="*/ 53 w 139"/>
                      <a:gd name="T43" fmla="*/ 34 h 159"/>
                      <a:gd name="T44" fmla="*/ 47 w 139"/>
                      <a:gd name="T45" fmla="*/ 39 h 159"/>
                      <a:gd name="T46" fmla="*/ 43 w 139"/>
                      <a:gd name="T47" fmla="*/ 45 h 159"/>
                      <a:gd name="T48" fmla="*/ 43 w 139"/>
                      <a:gd name="T49" fmla="*/ 52 h 159"/>
                      <a:gd name="T50" fmla="*/ 5 w 139"/>
                      <a:gd name="T51" fmla="*/ 49 h 159"/>
                      <a:gd name="T52" fmla="*/ 6 w 139"/>
                      <a:gd name="T53" fmla="*/ 38 h 159"/>
                      <a:gd name="T54" fmla="*/ 9 w 139"/>
                      <a:gd name="T55" fmla="*/ 29 h 159"/>
                      <a:gd name="T56" fmla="*/ 14 w 139"/>
                      <a:gd name="T57" fmla="*/ 21 h 159"/>
                      <a:gd name="T58" fmla="*/ 21 w 139"/>
                      <a:gd name="T59" fmla="*/ 14 h 159"/>
                      <a:gd name="T60" fmla="*/ 31 w 139"/>
                      <a:gd name="T61" fmla="*/ 8 h 159"/>
                      <a:gd name="T62" fmla="*/ 41 w 139"/>
                      <a:gd name="T63" fmla="*/ 4 h 159"/>
                      <a:gd name="T64" fmla="*/ 66 w 139"/>
                      <a:gd name="T65" fmla="*/ 0 h 159"/>
                      <a:gd name="T66" fmla="*/ 94 w 139"/>
                      <a:gd name="T67" fmla="*/ 3 h 159"/>
                      <a:gd name="T68" fmla="*/ 114 w 139"/>
                      <a:gd name="T69" fmla="*/ 11 h 159"/>
                      <a:gd name="T70" fmla="*/ 121 w 139"/>
                      <a:gd name="T71" fmla="*/ 17 h 159"/>
                      <a:gd name="T72" fmla="*/ 126 w 139"/>
                      <a:gd name="T73" fmla="*/ 24 h 159"/>
                      <a:gd name="T74" fmla="*/ 129 w 139"/>
                      <a:gd name="T75" fmla="*/ 33 h 159"/>
                      <a:gd name="T76" fmla="*/ 130 w 139"/>
                      <a:gd name="T77" fmla="*/ 42 h 159"/>
                      <a:gd name="T78" fmla="*/ 131 w 139"/>
                      <a:gd name="T79" fmla="*/ 135 h 159"/>
                      <a:gd name="T80" fmla="*/ 135 w 139"/>
                      <a:gd name="T81" fmla="*/ 145 h 159"/>
                      <a:gd name="T82" fmla="*/ 139 w 139"/>
                      <a:gd name="T83" fmla="*/ 154 h 159"/>
                      <a:gd name="T84" fmla="*/ 96 w 139"/>
                      <a:gd name="T85" fmla="*/ 150 h 159"/>
                      <a:gd name="T86" fmla="*/ 94 w 139"/>
                      <a:gd name="T87" fmla="*/ 141 h 159"/>
                      <a:gd name="T88" fmla="*/ 93 w 139"/>
                      <a:gd name="T89" fmla="*/ 81 h 159"/>
                      <a:gd name="T90" fmla="*/ 70 w 139"/>
                      <a:gd name="T91" fmla="*/ 88 h 159"/>
                      <a:gd name="T92" fmla="*/ 57 w 139"/>
                      <a:gd name="T93" fmla="*/ 91 h 159"/>
                      <a:gd name="T94" fmla="*/ 48 w 139"/>
                      <a:gd name="T95" fmla="*/ 94 h 159"/>
                      <a:gd name="T96" fmla="*/ 43 w 139"/>
                      <a:gd name="T97" fmla="*/ 99 h 159"/>
                      <a:gd name="T98" fmla="*/ 40 w 139"/>
                      <a:gd name="T99" fmla="*/ 104 h 159"/>
                      <a:gd name="T100" fmla="*/ 39 w 139"/>
                      <a:gd name="T101" fmla="*/ 111 h 159"/>
                      <a:gd name="T102" fmla="*/ 40 w 139"/>
                      <a:gd name="T103" fmla="*/ 119 h 159"/>
                      <a:gd name="T104" fmla="*/ 44 w 139"/>
                      <a:gd name="T105" fmla="*/ 125 h 159"/>
                      <a:gd name="T106" fmla="*/ 50 w 139"/>
                      <a:gd name="T107" fmla="*/ 128 h 159"/>
                      <a:gd name="T108" fmla="*/ 58 w 139"/>
                      <a:gd name="T109" fmla="*/ 129 h 159"/>
                      <a:gd name="T110" fmla="*/ 72 w 139"/>
                      <a:gd name="T111" fmla="*/ 127 h 159"/>
                      <a:gd name="T112" fmla="*/ 83 w 139"/>
                      <a:gd name="T113" fmla="*/ 120 h 159"/>
                      <a:gd name="T114" fmla="*/ 91 w 139"/>
                      <a:gd name="T115" fmla="*/ 109 h 159"/>
                      <a:gd name="T116" fmla="*/ 93 w 139"/>
                      <a:gd name="T117" fmla="*/ 9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39" h="159">
                        <a:moveTo>
                          <a:pt x="94" y="136"/>
                        </a:moveTo>
                        <a:lnTo>
                          <a:pt x="90" y="141"/>
                        </a:lnTo>
                        <a:lnTo>
                          <a:pt x="84" y="146"/>
                        </a:lnTo>
                        <a:lnTo>
                          <a:pt x="79" y="150"/>
                        </a:lnTo>
                        <a:lnTo>
                          <a:pt x="73" y="153"/>
                        </a:lnTo>
                        <a:lnTo>
                          <a:pt x="67" y="156"/>
                        </a:lnTo>
                        <a:lnTo>
                          <a:pt x="60" y="158"/>
                        </a:lnTo>
                        <a:lnTo>
                          <a:pt x="53" y="159"/>
                        </a:lnTo>
                        <a:lnTo>
                          <a:pt x="45" y="159"/>
                        </a:lnTo>
                        <a:lnTo>
                          <a:pt x="35" y="159"/>
                        </a:lnTo>
                        <a:lnTo>
                          <a:pt x="26" y="156"/>
                        </a:lnTo>
                        <a:lnTo>
                          <a:pt x="18" y="153"/>
                        </a:lnTo>
                        <a:lnTo>
                          <a:pt x="12" y="147"/>
                        </a:lnTo>
                        <a:lnTo>
                          <a:pt x="7" y="141"/>
                        </a:lnTo>
                        <a:lnTo>
                          <a:pt x="3" y="133"/>
                        </a:lnTo>
                        <a:lnTo>
                          <a:pt x="1" y="123"/>
                        </a:lnTo>
                        <a:lnTo>
                          <a:pt x="0" y="112"/>
                        </a:lnTo>
                        <a:lnTo>
                          <a:pt x="1" y="102"/>
                        </a:lnTo>
                        <a:lnTo>
                          <a:pt x="3" y="94"/>
                        </a:lnTo>
                        <a:lnTo>
                          <a:pt x="7" y="86"/>
                        </a:lnTo>
                        <a:lnTo>
                          <a:pt x="12" y="80"/>
                        </a:lnTo>
                        <a:lnTo>
                          <a:pt x="18" y="75"/>
                        </a:lnTo>
                        <a:lnTo>
                          <a:pt x="27" y="71"/>
                        </a:lnTo>
                        <a:lnTo>
                          <a:pt x="38" y="68"/>
                        </a:lnTo>
                        <a:lnTo>
                          <a:pt x="51" y="65"/>
                        </a:lnTo>
                        <a:lnTo>
                          <a:pt x="58" y="64"/>
                        </a:lnTo>
                        <a:lnTo>
                          <a:pt x="67" y="63"/>
                        </a:lnTo>
                        <a:lnTo>
                          <a:pt x="77" y="61"/>
                        </a:lnTo>
                        <a:lnTo>
                          <a:pt x="86" y="57"/>
                        </a:lnTo>
                        <a:lnTo>
                          <a:pt x="89" y="55"/>
                        </a:lnTo>
                        <a:lnTo>
                          <a:pt x="91" y="53"/>
                        </a:lnTo>
                        <a:lnTo>
                          <a:pt x="92" y="50"/>
                        </a:lnTo>
                        <a:lnTo>
                          <a:pt x="92" y="48"/>
                        </a:lnTo>
                        <a:lnTo>
                          <a:pt x="92" y="44"/>
                        </a:lnTo>
                        <a:lnTo>
                          <a:pt x="91" y="40"/>
                        </a:lnTo>
                        <a:lnTo>
                          <a:pt x="89" y="37"/>
                        </a:lnTo>
                        <a:lnTo>
                          <a:pt x="87" y="35"/>
                        </a:lnTo>
                        <a:lnTo>
                          <a:pt x="83" y="33"/>
                        </a:lnTo>
                        <a:lnTo>
                          <a:pt x="79" y="32"/>
                        </a:lnTo>
                        <a:lnTo>
                          <a:pt x="74" y="32"/>
                        </a:lnTo>
                        <a:lnTo>
                          <a:pt x="68" y="31"/>
                        </a:lnTo>
                        <a:lnTo>
                          <a:pt x="62" y="32"/>
                        </a:lnTo>
                        <a:lnTo>
                          <a:pt x="57" y="32"/>
                        </a:lnTo>
                        <a:lnTo>
                          <a:pt x="53" y="34"/>
                        </a:lnTo>
                        <a:lnTo>
                          <a:pt x="49" y="36"/>
                        </a:lnTo>
                        <a:lnTo>
                          <a:pt x="47" y="39"/>
                        </a:lnTo>
                        <a:lnTo>
                          <a:pt x="45" y="42"/>
                        </a:lnTo>
                        <a:lnTo>
                          <a:pt x="43" y="45"/>
                        </a:lnTo>
                        <a:lnTo>
                          <a:pt x="43" y="49"/>
                        </a:lnTo>
                        <a:lnTo>
                          <a:pt x="43" y="52"/>
                        </a:lnTo>
                        <a:lnTo>
                          <a:pt x="5" y="52"/>
                        </a:lnTo>
                        <a:lnTo>
                          <a:pt x="5" y="49"/>
                        </a:lnTo>
                        <a:lnTo>
                          <a:pt x="6" y="43"/>
                        </a:lnTo>
                        <a:lnTo>
                          <a:pt x="6" y="38"/>
                        </a:lnTo>
                        <a:lnTo>
                          <a:pt x="8" y="33"/>
                        </a:lnTo>
                        <a:lnTo>
                          <a:pt x="9" y="29"/>
                        </a:lnTo>
                        <a:lnTo>
                          <a:pt x="12" y="25"/>
                        </a:lnTo>
                        <a:lnTo>
                          <a:pt x="14" y="21"/>
                        </a:lnTo>
                        <a:lnTo>
                          <a:pt x="18" y="17"/>
                        </a:lnTo>
                        <a:lnTo>
                          <a:pt x="21" y="14"/>
                        </a:lnTo>
                        <a:lnTo>
                          <a:pt x="25" y="11"/>
                        </a:lnTo>
                        <a:lnTo>
                          <a:pt x="31" y="8"/>
                        </a:lnTo>
                        <a:lnTo>
                          <a:pt x="36" y="6"/>
                        </a:lnTo>
                        <a:lnTo>
                          <a:pt x="41" y="4"/>
                        </a:lnTo>
                        <a:lnTo>
                          <a:pt x="53" y="1"/>
                        </a:lnTo>
                        <a:lnTo>
                          <a:pt x="66" y="0"/>
                        </a:lnTo>
                        <a:lnTo>
                          <a:pt x="81" y="0"/>
                        </a:lnTo>
                        <a:lnTo>
                          <a:pt x="94" y="3"/>
                        </a:lnTo>
                        <a:lnTo>
                          <a:pt x="105" y="7"/>
                        </a:lnTo>
                        <a:lnTo>
                          <a:pt x="114" y="11"/>
                        </a:lnTo>
                        <a:lnTo>
                          <a:pt x="118" y="14"/>
                        </a:lnTo>
                        <a:lnTo>
                          <a:pt x="121" y="17"/>
                        </a:lnTo>
                        <a:lnTo>
                          <a:pt x="124" y="21"/>
                        </a:lnTo>
                        <a:lnTo>
                          <a:pt x="126" y="24"/>
                        </a:lnTo>
                        <a:lnTo>
                          <a:pt x="128" y="28"/>
                        </a:lnTo>
                        <a:lnTo>
                          <a:pt x="129" y="33"/>
                        </a:lnTo>
                        <a:lnTo>
                          <a:pt x="130" y="37"/>
                        </a:lnTo>
                        <a:lnTo>
                          <a:pt x="130" y="42"/>
                        </a:lnTo>
                        <a:lnTo>
                          <a:pt x="130" y="127"/>
                        </a:lnTo>
                        <a:lnTo>
                          <a:pt x="131" y="135"/>
                        </a:lnTo>
                        <a:lnTo>
                          <a:pt x="132" y="141"/>
                        </a:lnTo>
                        <a:lnTo>
                          <a:pt x="135" y="145"/>
                        </a:lnTo>
                        <a:lnTo>
                          <a:pt x="139" y="147"/>
                        </a:lnTo>
                        <a:lnTo>
                          <a:pt x="139" y="154"/>
                        </a:lnTo>
                        <a:lnTo>
                          <a:pt x="98" y="154"/>
                        </a:lnTo>
                        <a:lnTo>
                          <a:pt x="96" y="150"/>
                        </a:lnTo>
                        <a:lnTo>
                          <a:pt x="95" y="146"/>
                        </a:lnTo>
                        <a:lnTo>
                          <a:pt x="94" y="141"/>
                        </a:lnTo>
                        <a:lnTo>
                          <a:pt x="94" y="136"/>
                        </a:lnTo>
                        <a:close/>
                        <a:moveTo>
                          <a:pt x="93" y="81"/>
                        </a:moveTo>
                        <a:lnTo>
                          <a:pt x="82" y="85"/>
                        </a:lnTo>
                        <a:lnTo>
                          <a:pt x="70" y="88"/>
                        </a:lnTo>
                        <a:lnTo>
                          <a:pt x="61" y="90"/>
                        </a:lnTo>
                        <a:lnTo>
                          <a:pt x="57" y="91"/>
                        </a:lnTo>
                        <a:lnTo>
                          <a:pt x="52" y="93"/>
                        </a:lnTo>
                        <a:lnTo>
                          <a:pt x="48" y="94"/>
                        </a:lnTo>
                        <a:lnTo>
                          <a:pt x="45" y="96"/>
                        </a:lnTo>
                        <a:lnTo>
                          <a:pt x="43" y="99"/>
                        </a:lnTo>
                        <a:lnTo>
                          <a:pt x="41" y="101"/>
                        </a:lnTo>
                        <a:lnTo>
                          <a:pt x="40" y="104"/>
                        </a:lnTo>
                        <a:lnTo>
                          <a:pt x="39" y="107"/>
                        </a:lnTo>
                        <a:lnTo>
                          <a:pt x="39" y="111"/>
                        </a:lnTo>
                        <a:lnTo>
                          <a:pt x="39" y="115"/>
                        </a:lnTo>
                        <a:lnTo>
                          <a:pt x="40" y="119"/>
                        </a:lnTo>
                        <a:lnTo>
                          <a:pt x="42" y="122"/>
                        </a:lnTo>
                        <a:lnTo>
                          <a:pt x="44" y="125"/>
                        </a:lnTo>
                        <a:lnTo>
                          <a:pt x="47" y="127"/>
                        </a:lnTo>
                        <a:lnTo>
                          <a:pt x="50" y="128"/>
                        </a:lnTo>
                        <a:lnTo>
                          <a:pt x="54" y="129"/>
                        </a:lnTo>
                        <a:lnTo>
                          <a:pt x="58" y="129"/>
                        </a:lnTo>
                        <a:lnTo>
                          <a:pt x="66" y="129"/>
                        </a:lnTo>
                        <a:lnTo>
                          <a:pt x="72" y="127"/>
                        </a:lnTo>
                        <a:lnTo>
                          <a:pt x="78" y="124"/>
                        </a:lnTo>
                        <a:lnTo>
                          <a:pt x="83" y="120"/>
                        </a:lnTo>
                        <a:lnTo>
                          <a:pt x="88" y="115"/>
                        </a:lnTo>
                        <a:lnTo>
                          <a:pt x="91" y="109"/>
                        </a:lnTo>
                        <a:lnTo>
                          <a:pt x="92" y="102"/>
                        </a:lnTo>
                        <a:lnTo>
                          <a:pt x="93" y="95"/>
                        </a:lnTo>
                        <a:lnTo>
                          <a:pt x="93" y="8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69" name="Freeform 224">
                    <a:extLst>
                      <a:ext uri="{FF2B5EF4-FFF2-40B4-BE49-F238E27FC236}">
                        <a16:creationId xmlns:a16="http://schemas.microsoft.com/office/drawing/2014/main" id="{03229835-0440-F6C4-0851-42A8476584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57465" y="3604694"/>
                    <a:ext cx="35407" cy="41845"/>
                  </a:xfrm>
                  <a:custGeom>
                    <a:avLst/>
                    <a:gdLst>
                      <a:gd name="T0" fmla="*/ 39 w 135"/>
                      <a:gd name="T1" fmla="*/ 105 h 159"/>
                      <a:gd name="T2" fmla="*/ 43 w 135"/>
                      <a:gd name="T3" fmla="*/ 115 h 159"/>
                      <a:gd name="T4" fmla="*/ 48 w 135"/>
                      <a:gd name="T5" fmla="*/ 123 h 159"/>
                      <a:gd name="T6" fmla="*/ 58 w 135"/>
                      <a:gd name="T7" fmla="*/ 127 h 159"/>
                      <a:gd name="T8" fmla="*/ 71 w 135"/>
                      <a:gd name="T9" fmla="*/ 128 h 159"/>
                      <a:gd name="T10" fmla="*/ 81 w 135"/>
                      <a:gd name="T11" fmla="*/ 128 h 159"/>
                      <a:gd name="T12" fmla="*/ 89 w 135"/>
                      <a:gd name="T13" fmla="*/ 125 h 159"/>
                      <a:gd name="T14" fmla="*/ 93 w 135"/>
                      <a:gd name="T15" fmla="*/ 120 h 159"/>
                      <a:gd name="T16" fmla="*/ 95 w 135"/>
                      <a:gd name="T17" fmla="*/ 113 h 159"/>
                      <a:gd name="T18" fmla="*/ 93 w 135"/>
                      <a:gd name="T19" fmla="*/ 108 h 159"/>
                      <a:gd name="T20" fmla="*/ 89 w 135"/>
                      <a:gd name="T21" fmla="*/ 104 h 159"/>
                      <a:gd name="T22" fmla="*/ 72 w 135"/>
                      <a:gd name="T23" fmla="*/ 98 h 159"/>
                      <a:gd name="T24" fmla="*/ 56 w 135"/>
                      <a:gd name="T25" fmla="*/ 94 h 159"/>
                      <a:gd name="T26" fmla="*/ 31 w 135"/>
                      <a:gd name="T27" fmla="*/ 87 h 159"/>
                      <a:gd name="T28" fmla="*/ 16 w 135"/>
                      <a:gd name="T29" fmla="*/ 77 h 159"/>
                      <a:gd name="T30" fmla="*/ 8 w 135"/>
                      <a:gd name="T31" fmla="*/ 66 h 159"/>
                      <a:gd name="T32" fmla="*/ 5 w 135"/>
                      <a:gd name="T33" fmla="*/ 49 h 159"/>
                      <a:gd name="T34" fmla="*/ 6 w 135"/>
                      <a:gd name="T35" fmla="*/ 39 h 159"/>
                      <a:gd name="T36" fmla="*/ 9 w 135"/>
                      <a:gd name="T37" fmla="*/ 29 h 159"/>
                      <a:gd name="T38" fmla="*/ 14 w 135"/>
                      <a:gd name="T39" fmla="*/ 21 h 159"/>
                      <a:gd name="T40" fmla="*/ 21 w 135"/>
                      <a:gd name="T41" fmla="*/ 14 h 159"/>
                      <a:gd name="T42" fmla="*/ 30 w 135"/>
                      <a:gd name="T43" fmla="*/ 8 h 159"/>
                      <a:gd name="T44" fmla="*/ 41 w 135"/>
                      <a:gd name="T45" fmla="*/ 4 h 159"/>
                      <a:gd name="T46" fmla="*/ 66 w 135"/>
                      <a:gd name="T47" fmla="*/ 0 h 159"/>
                      <a:gd name="T48" fmla="*/ 92 w 135"/>
                      <a:gd name="T49" fmla="*/ 4 h 159"/>
                      <a:gd name="T50" fmla="*/ 104 w 135"/>
                      <a:gd name="T51" fmla="*/ 8 h 159"/>
                      <a:gd name="T52" fmla="*/ 113 w 135"/>
                      <a:gd name="T53" fmla="*/ 14 h 159"/>
                      <a:gd name="T54" fmla="*/ 120 w 135"/>
                      <a:gd name="T55" fmla="*/ 21 h 159"/>
                      <a:gd name="T56" fmla="*/ 126 w 135"/>
                      <a:gd name="T57" fmla="*/ 30 h 159"/>
                      <a:gd name="T58" fmla="*/ 129 w 135"/>
                      <a:gd name="T59" fmla="*/ 39 h 159"/>
                      <a:gd name="T60" fmla="*/ 131 w 135"/>
                      <a:gd name="T61" fmla="*/ 51 h 159"/>
                      <a:gd name="T62" fmla="*/ 91 w 135"/>
                      <a:gd name="T63" fmla="*/ 46 h 159"/>
                      <a:gd name="T64" fmla="*/ 87 w 135"/>
                      <a:gd name="T65" fmla="*/ 39 h 159"/>
                      <a:gd name="T66" fmla="*/ 81 w 135"/>
                      <a:gd name="T67" fmla="*/ 34 h 159"/>
                      <a:gd name="T68" fmla="*/ 72 w 135"/>
                      <a:gd name="T69" fmla="*/ 31 h 159"/>
                      <a:gd name="T70" fmla="*/ 61 w 135"/>
                      <a:gd name="T71" fmla="*/ 31 h 159"/>
                      <a:gd name="T72" fmla="*/ 53 w 135"/>
                      <a:gd name="T73" fmla="*/ 33 h 159"/>
                      <a:gd name="T74" fmla="*/ 47 w 135"/>
                      <a:gd name="T75" fmla="*/ 36 h 159"/>
                      <a:gd name="T76" fmla="*/ 44 w 135"/>
                      <a:gd name="T77" fmla="*/ 41 h 159"/>
                      <a:gd name="T78" fmla="*/ 44 w 135"/>
                      <a:gd name="T79" fmla="*/ 47 h 159"/>
                      <a:gd name="T80" fmla="*/ 48 w 135"/>
                      <a:gd name="T81" fmla="*/ 51 h 159"/>
                      <a:gd name="T82" fmla="*/ 60 w 135"/>
                      <a:gd name="T83" fmla="*/ 56 h 159"/>
                      <a:gd name="T84" fmla="*/ 79 w 135"/>
                      <a:gd name="T85" fmla="*/ 62 h 159"/>
                      <a:gd name="T86" fmla="*/ 98 w 135"/>
                      <a:gd name="T87" fmla="*/ 67 h 159"/>
                      <a:gd name="T88" fmla="*/ 118 w 135"/>
                      <a:gd name="T89" fmla="*/ 75 h 159"/>
                      <a:gd name="T90" fmla="*/ 129 w 135"/>
                      <a:gd name="T91" fmla="*/ 85 h 159"/>
                      <a:gd name="T92" fmla="*/ 135 w 135"/>
                      <a:gd name="T93" fmla="*/ 99 h 159"/>
                      <a:gd name="T94" fmla="*/ 135 w 135"/>
                      <a:gd name="T95" fmla="*/ 113 h 159"/>
                      <a:gd name="T96" fmla="*/ 133 w 135"/>
                      <a:gd name="T97" fmla="*/ 125 h 159"/>
                      <a:gd name="T98" fmla="*/ 128 w 135"/>
                      <a:gd name="T99" fmla="*/ 135 h 159"/>
                      <a:gd name="T100" fmla="*/ 122 w 135"/>
                      <a:gd name="T101" fmla="*/ 143 h 159"/>
                      <a:gd name="T102" fmla="*/ 113 w 135"/>
                      <a:gd name="T103" fmla="*/ 149 h 159"/>
                      <a:gd name="T104" fmla="*/ 102 w 135"/>
                      <a:gd name="T105" fmla="*/ 154 h 159"/>
                      <a:gd name="T106" fmla="*/ 81 w 135"/>
                      <a:gd name="T107" fmla="*/ 158 h 159"/>
                      <a:gd name="T108" fmla="*/ 51 w 135"/>
                      <a:gd name="T109" fmla="*/ 158 h 159"/>
                      <a:gd name="T110" fmla="*/ 32 w 135"/>
                      <a:gd name="T111" fmla="*/ 154 h 159"/>
                      <a:gd name="T112" fmla="*/ 22 w 135"/>
                      <a:gd name="T113" fmla="*/ 149 h 159"/>
                      <a:gd name="T114" fmla="*/ 13 w 135"/>
                      <a:gd name="T115" fmla="*/ 142 h 159"/>
                      <a:gd name="T116" fmla="*/ 7 w 135"/>
                      <a:gd name="T117" fmla="*/ 134 h 159"/>
                      <a:gd name="T118" fmla="*/ 3 w 135"/>
                      <a:gd name="T119" fmla="*/ 124 h 159"/>
                      <a:gd name="T120" fmla="*/ 1 w 135"/>
                      <a:gd name="T121" fmla="*/ 113 h 159"/>
                      <a:gd name="T122" fmla="*/ 0 w 135"/>
                      <a:gd name="T123" fmla="*/ 10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35" h="159">
                        <a:moveTo>
                          <a:pt x="0" y="105"/>
                        </a:moveTo>
                        <a:lnTo>
                          <a:pt x="39" y="105"/>
                        </a:lnTo>
                        <a:lnTo>
                          <a:pt x="41" y="111"/>
                        </a:lnTo>
                        <a:lnTo>
                          <a:pt x="43" y="115"/>
                        </a:lnTo>
                        <a:lnTo>
                          <a:pt x="45" y="120"/>
                        </a:lnTo>
                        <a:lnTo>
                          <a:pt x="48" y="123"/>
                        </a:lnTo>
                        <a:lnTo>
                          <a:pt x="53" y="125"/>
                        </a:lnTo>
                        <a:lnTo>
                          <a:pt x="58" y="127"/>
                        </a:lnTo>
                        <a:lnTo>
                          <a:pt x="64" y="128"/>
                        </a:lnTo>
                        <a:lnTo>
                          <a:pt x="71" y="128"/>
                        </a:lnTo>
                        <a:lnTo>
                          <a:pt x="76" y="128"/>
                        </a:lnTo>
                        <a:lnTo>
                          <a:pt x="81" y="128"/>
                        </a:lnTo>
                        <a:lnTo>
                          <a:pt x="85" y="126"/>
                        </a:lnTo>
                        <a:lnTo>
                          <a:pt x="89" y="125"/>
                        </a:lnTo>
                        <a:lnTo>
                          <a:pt x="91" y="123"/>
                        </a:lnTo>
                        <a:lnTo>
                          <a:pt x="93" y="120"/>
                        </a:lnTo>
                        <a:lnTo>
                          <a:pt x="95" y="116"/>
                        </a:lnTo>
                        <a:lnTo>
                          <a:pt x="95" y="113"/>
                        </a:lnTo>
                        <a:lnTo>
                          <a:pt x="95" y="110"/>
                        </a:lnTo>
                        <a:lnTo>
                          <a:pt x="93" y="108"/>
                        </a:lnTo>
                        <a:lnTo>
                          <a:pt x="92" y="106"/>
                        </a:lnTo>
                        <a:lnTo>
                          <a:pt x="89" y="104"/>
                        </a:lnTo>
                        <a:lnTo>
                          <a:pt x="82" y="101"/>
                        </a:lnTo>
                        <a:lnTo>
                          <a:pt x="72" y="98"/>
                        </a:lnTo>
                        <a:lnTo>
                          <a:pt x="63" y="96"/>
                        </a:lnTo>
                        <a:lnTo>
                          <a:pt x="56" y="94"/>
                        </a:lnTo>
                        <a:lnTo>
                          <a:pt x="43" y="91"/>
                        </a:lnTo>
                        <a:lnTo>
                          <a:pt x="31" y="87"/>
                        </a:lnTo>
                        <a:lnTo>
                          <a:pt x="22" y="82"/>
                        </a:lnTo>
                        <a:lnTo>
                          <a:pt x="16" y="77"/>
                        </a:lnTo>
                        <a:lnTo>
                          <a:pt x="11" y="72"/>
                        </a:lnTo>
                        <a:lnTo>
                          <a:pt x="8" y="66"/>
                        </a:lnTo>
                        <a:lnTo>
                          <a:pt x="5" y="57"/>
                        </a:lnTo>
                        <a:lnTo>
                          <a:pt x="5" y="49"/>
                        </a:lnTo>
                        <a:lnTo>
                          <a:pt x="5" y="44"/>
                        </a:lnTo>
                        <a:lnTo>
                          <a:pt x="6" y="39"/>
                        </a:lnTo>
                        <a:lnTo>
                          <a:pt x="7" y="34"/>
                        </a:lnTo>
                        <a:lnTo>
                          <a:pt x="9" y="29"/>
                        </a:lnTo>
                        <a:lnTo>
                          <a:pt x="11" y="25"/>
                        </a:lnTo>
                        <a:lnTo>
                          <a:pt x="14" y="21"/>
                        </a:lnTo>
                        <a:lnTo>
                          <a:pt x="17" y="17"/>
                        </a:lnTo>
                        <a:lnTo>
                          <a:pt x="21" y="14"/>
                        </a:lnTo>
                        <a:lnTo>
                          <a:pt x="25" y="11"/>
                        </a:lnTo>
                        <a:lnTo>
                          <a:pt x="30" y="8"/>
                        </a:lnTo>
                        <a:lnTo>
                          <a:pt x="35" y="6"/>
                        </a:lnTo>
                        <a:lnTo>
                          <a:pt x="41" y="4"/>
                        </a:lnTo>
                        <a:lnTo>
                          <a:pt x="53" y="1"/>
                        </a:lnTo>
                        <a:lnTo>
                          <a:pt x="66" y="0"/>
                        </a:lnTo>
                        <a:lnTo>
                          <a:pt x="80" y="1"/>
                        </a:lnTo>
                        <a:lnTo>
                          <a:pt x="92" y="4"/>
                        </a:lnTo>
                        <a:lnTo>
                          <a:pt x="98" y="6"/>
                        </a:lnTo>
                        <a:lnTo>
                          <a:pt x="104" y="8"/>
                        </a:lnTo>
                        <a:lnTo>
                          <a:pt x="108" y="11"/>
                        </a:lnTo>
                        <a:lnTo>
                          <a:pt x="113" y="14"/>
                        </a:lnTo>
                        <a:lnTo>
                          <a:pt x="117" y="17"/>
                        </a:lnTo>
                        <a:lnTo>
                          <a:pt x="120" y="21"/>
                        </a:lnTo>
                        <a:lnTo>
                          <a:pt x="123" y="25"/>
                        </a:lnTo>
                        <a:lnTo>
                          <a:pt x="126" y="30"/>
                        </a:lnTo>
                        <a:lnTo>
                          <a:pt x="128" y="34"/>
                        </a:lnTo>
                        <a:lnTo>
                          <a:pt x="129" y="39"/>
                        </a:lnTo>
                        <a:lnTo>
                          <a:pt x="130" y="45"/>
                        </a:lnTo>
                        <a:lnTo>
                          <a:pt x="131" y="51"/>
                        </a:lnTo>
                        <a:lnTo>
                          <a:pt x="92" y="51"/>
                        </a:lnTo>
                        <a:lnTo>
                          <a:pt x="91" y="46"/>
                        </a:lnTo>
                        <a:lnTo>
                          <a:pt x="90" y="42"/>
                        </a:lnTo>
                        <a:lnTo>
                          <a:pt x="87" y="39"/>
                        </a:lnTo>
                        <a:lnTo>
                          <a:pt x="85" y="36"/>
                        </a:lnTo>
                        <a:lnTo>
                          <a:pt x="81" y="34"/>
                        </a:lnTo>
                        <a:lnTo>
                          <a:pt x="77" y="32"/>
                        </a:lnTo>
                        <a:lnTo>
                          <a:pt x="72" y="31"/>
                        </a:lnTo>
                        <a:lnTo>
                          <a:pt x="66" y="31"/>
                        </a:lnTo>
                        <a:lnTo>
                          <a:pt x="61" y="31"/>
                        </a:lnTo>
                        <a:lnTo>
                          <a:pt x="56" y="32"/>
                        </a:lnTo>
                        <a:lnTo>
                          <a:pt x="53" y="33"/>
                        </a:lnTo>
                        <a:lnTo>
                          <a:pt x="49" y="34"/>
                        </a:lnTo>
                        <a:lnTo>
                          <a:pt x="47" y="36"/>
                        </a:lnTo>
                        <a:lnTo>
                          <a:pt x="45" y="39"/>
                        </a:lnTo>
                        <a:lnTo>
                          <a:pt x="44" y="41"/>
                        </a:lnTo>
                        <a:lnTo>
                          <a:pt x="44" y="44"/>
                        </a:lnTo>
                        <a:lnTo>
                          <a:pt x="44" y="47"/>
                        </a:lnTo>
                        <a:lnTo>
                          <a:pt x="46" y="49"/>
                        </a:lnTo>
                        <a:lnTo>
                          <a:pt x="48" y="51"/>
                        </a:lnTo>
                        <a:lnTo>
                          <a:pt x="51" y="53"/>
                        </a:lnTo>
                        <a:lnTo>
                          <a:pt x="60" y="56"/>
                        </a:lnTo>
                        <a:lnTo>
                          <a:pt x="73" y="61"/>
                        </a:lnTo>
                        <a:lnTo>
                          <a:pt x="79" y="62"/>
                        </a:lnTo>
                        <a:lnTo>
                          <a:pt x="84" y="63"/>
                        </a:lnTo>
                        <a:lnTo>
                          <a:pt x="98" y="67"/>
                        </a:lnTo>
                        <a:lnTo>
                          <a:pt x="109" y="71"/>
                        </a:lnTo>
                        <a:lnTo>
                          <a:pt x="118" y="75"/>
                        </a:lnTo>
                        <a:lnTo>
                          <a:pt x="125" y="80"/>
                        </a:lnTo>
                        <a:lnTo>
                          <a:pt x="129" y="85"/>
                        </a:lnTo>
                        <a:lnTo>
                          <a:pt x="133" y="92"/>
                        </a:lnTo>
                        <a:lnTo>
                          <a:pt x="135" y="99"/>
                        </a:lnTo>
                        <a:lnTo>
                          <a:pt x="135" y="107"/>
                        </a:lnTo>
                        <a:lnTo>
                          <a:pt x="135" y="113"/>
                        </a:lnTo>
                        <a:lnTo>
                          <a:pt x="134" y="120"/>
                        </a:lnTo>
                        <a:lnTo>
                          <a:pt x="133" y="125"/>
                        </a:lnTo>
                        <a:lnTo>
                          <a:pt x="131" y="130"/>
                        </a:lnTo>
                        <a:lnTo>
                          <a:pt x="128" y="135"/>
                        </a:lnTo>
                        <a:lnTo>
                          <a:pt x="125" y="139"/>
                        </a:lnTo>
                        <a:lnTo>
                          <a:pt x="122" y="143"/>
                        </a:lnTo>
                        <a:lnTo>
                          <a:pt x="118" y="146"/>
                        </a:lnTo>
                        <a:lnTo>
                          <a:pt x="113" y="149"/>
                        </a:lnTo>
                        <a:lnTo>
                          <a:pt x="108" y="152"/>
                        </a:lnTo>
                        <a:lnTo>
                          <a:pt x="102" y="154"/>
                        </a:lnTo>
                        <a:lnTo>
                          <a:pt x="95" y="156"/>
                        </a:lnTo>
                        <a:lnTo>
                          <a:pt x="81" y="158"/>
                        </a:lnTo>
                        <a:lnTo>
                          <a:pt x="66" y="159"/>
                        </a:lnTo>
                        <a:lnTo>
                          <a:pt x="51" y="158"/>
                        </a:lnTo>
                        <a:lnTo>
                          <a:pt x="38" y="156"/>
                        </a:lnTo>
                        <a:lnTo>
                          <a:pt x="32" y="154"/>
                        </a:lnTo>
                        <a:lnTo>
                          <a:pt x="27" y="151"/>
                        </a:lnTo>
                        <a:lnTo>
                          <a:pt x="22" y="149"/>
                        </a:lnTo>
                        <a:lnTo>
                          <a:pt x="17" y="145"/>
                        </a:lnTo>
                        <a:lnTo>
                          <a:pt x="13" y="142"/>
                        </a:lnTo>
                        <a:lnTo>
                          <a:pt x="10" y="138"/>
                        </a:lnTo>
                        <a:lnTo>
                          <a:pt x="7" y="134"/>
                        </a:lnTo>
                        <a:lnTo>
                          <a:pt x="5" y="129"/>
                        </a:lnTo>
                        <a:lnTo>
                          <a:pt x="3" y="124"/>
                        </a:lnTo>
                        <a:lnTo>
                          <a:pt x="1" y="119"/>
                        </a:lnTo>
                        <a:lnTo>
                          <a:pt x="1" y="113"/>
                        </a:lnTo>
                        <a:lnTo>
                          <a:pt x="0" y="107"/>
                        </a:lnTo>
                        <a:lnTo>
                          <a:pt x="0" y="1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70" name="Freeform 225">
                    <a:extLst>
                      <a:ext uri="{FF2B5EF4-FFF2-40B4-BE49-F238E27FC236}">
                        <a16:creationId xmlns:a16="http://schemas.microsoft.com/office/drawing/2014/main" id="{519C54FC-0093-7F08-5D97-F78E4E6D9B8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697701" y="3604694"/>
                    <a:ext cx="38626" cy="41845"/>
                  </a:xfrm>
                  <a:custGeom>
                    <a:avLst/>
                    <a:gdLst>
                      <a:gd name="T0" fmla="*/ 89 w 139"/>
                      <a:gd name="T1" fmla="*/ 141 h 159"/>
                      <a:gd name="T2" fmla="*/ 79 w 139"/>
                      <a:gd name="T3" fmla="*/ 150 h 159"/>
                      <a:gd name="T4" fmla="*/ 67 w 139"/>
                      <a:gd name="T5" fmla="*/ 156 h 159"/>
                      <a:gd name="T6" fmla="*/ 52 w 139"/>
                      <a:gd name="T7" fmla="*/ 159 h 159"/>
                      <a:gd name="T8" fmla="*/ 34 w 139"/>
                      <a:gd name="T9" fmla="*/ 159 h 159"/>
                      <a:gd name="T10" fmla="*/ 18 w 139"/>
                      <a:gd name="T11" fmla="*/ 153 h 159"/>
                      <a:gd name="T12" fmla="*/ 7 w 139"/>
                      <a:gd name="T13" fmla="*/ 141 h 159"/>
                      <a:gd name="T14" fmla="*/ 1 w 139"/>
                      <a:gd name="T15" fmla="*/ 123 h 159"/>
                      <a:gd name="T16" fmla="*/ 1 w 139"/>
                      <a:gd name="T17" fmla="*/ 102 h 159"/>
                      <a:gd name="T18" fmla="*/ 7 w 139"/>
                      <a:gd name="T19" fmla="*/ 86 h 159"/>
                      <a:gd name="T20" fmla="*/ 18 w 139"/>
                      <a:gd name="T21" fmla="*/ 75 h 159"/>
                      <a:gd name="T22" fmla="*/ 37 w 139"/>
                      <a:gd name="T23" fmla="*/ 68 h 159"/>
                      <a:gd name="T24" fmla="*/ 58 w 139"/>
                      <a:gd name="T25" fmla="*/ 64 h 159"/>
                      <a:gd name="T26" fmla="*/ 77 w 139"/>
                      <a:gd name="T27" fmla="*/ 61 h 159"/>
                      <a:gd name="T28" fmla="*/ 88 w 139"/>
                      <a:gd name="T29" fmla="*/ 55 h 159"/>
                      <a:gd name="T30" fmla="*/ 91 w 139"/>
                      <a:gd name="T31" fmla="*/ 50 h 159"/>
                      <a:gd name="T32" fmla="*/ 91 w 139"/>
                      <a:gd name="T33" fmla="*/ 44 h 159"/>
                      <a:gd name="T34" fmla="*/ 88 w 139"/>
                      <a:gd name="T35" fmla="*/ 37 h 159"/>
                      <a:gd name="T36" fmla="*/ 83 w 139"/>
                      <a:gd name="T37" fmla="*/ 33 h 159"/>
                      <a:gd name="T38" fmla="*/ 73 w 139"/>
                      <a:gd name="T39" fmla="*/ 32 h 159"/>
                      <a:gd name="T40" fmla="*/ 62 w 139"/>
                      <a:gd name="T41" fmla="*/ 32 h 159"/>
                      <a:gd name="T42" fmla="*/ 52 w 139"/>
                      <a:gd name="T43" fmla="*/ 34 h 159"/>
                      <a:gd name="T44" fmla="*/ 45 w 139"/>
                      <a:gd name="T45" fmla="*/ 39 h 159"/>
                      <a:gd name="T46" fmla="*/ 42 w 139"/>
                      <a:gd name="T47" fmla="*/ 45 h 159"/>
                      <a:gd name="T48" fmla="*/ 42 w 139"/>
                      <a:gd name="T49" fmla="*/ 52 h 159"/>
                      <a:gd name="T50" fmla="*/ 5 w 139"/>
                      <a:gd name="T51" fmla="*/ 49 h 159"/>
                      <a:gd name="T52" fmla="*/ 6 w 139"/>
                      <a:gd name="T53" fmla="*/ 38 h 159"/>
                      <a:gd name="T54" fmla="*/ 9 w 139"/>
                      <a:gd name="T55" fmla="*/ 29 h 159"/>
                      <a:gd name="T56" fmla="*/ 14 w 139"/>
                      <a:gd name="T57" fmla="*/ 21 h 159"/>
                      <a:gd name="T58" fmla="*/ 21 w 139"/>
                      <a:gd name="T59" fmla="*/ 14 h 159"/>
                      <a:gd name="T60" fmla="*/ 30 w 139"/>
                      <a:gd name="T61" fmla="*/ 8 h 159"/>
                      <a:gd name="T62" fmla="*/ 40 w 139"/>
                      <a:gd name="T63" fmla="*/ 4 h 159"/>
                      <a:gd name="T64" fmla="*/ 66 w 139"/>
                      <a:gd name="T65" fmla="*/ 0 h 159"/>
                      <a:gd name="T66" fmla="*/ 93 w 139"/>
                      <a:gd name="T67" fmla="*/ 3 h 159"/>
                      <a:gd name="T68" fmla="*/ 114 w 139"/>
                      <a:gd name="T69" fmla="*/ 11 h 159"/>
                      <a:gd name="T70" fmla="*/ 121 w 139"/>
                      <a:gd name="T71" fmla="*/ 17 h 159"/>
                      <a:gd name="T72" fmla="*/ 126 w 139"/>
                      <a:gd name="T73" fmla="*/ 24 h 159"/>
                      <a:gd name="T74" fmla="*/ 129 w 139"/>
                      <a:gd name="T75" fmla="*/ 33 h 159"/>
                      <a:gd name="T76" fmla="*/ 130 w 139"/>
                      <a:gd name="T77" fmla="*/ 42 h 159"/>
                      <a:gd name="T78" fmla="*/ 131 w 139"/>
                      <a:gd name="T79" fmla="*/ 135 h 159"/>
                      <a:gd name="T80" fmla="*/ 135 w 139"/>
                      <a:gd name="T81" fmla="*/ 145 h 159"/>
                      <a:gd name="T82" fmla="*/ 139 w 139"/>
                      <a:gd name="T83" fmla="*/ 154 h 159"/>
                      <a:gd name="T84" fmla="*/ 95 w 139"/>
                      <a:gd name="T85" fmla="*/ 150 h 159"/>
                      <a:gd name="T86" fmla="*/ 93 w 139"/>
                      <a:gd name="T87" fmla="*/ 141 h 159"/>
                      <a:gd name="T88" fmla="*/ 92 w 139"/>
                      <a:gd name="T89" fmla="*/ 81 h 159"/>
                      <a:gd name="T90" fmla="*/ 70 w 139"/>
                      <a:gd name="T91" fmla="*/ 88 h 159"/>
                      <a:gd name="T92" fmla="*/ 57 w 139"/>
                      <a:gd name="T93" fmla="*/ 91 h 159"/>
                      <a:gd name="T94" fmla="*/ 47 w 139"/>
                      <a:gd name="T95" fmla="*/ 94 h 159"/>
                      <a:gd name="T96" fmla="*/ 42 w 139"/>
                      <a:gd name="T97" fmla="*/ 99 h 159"/>
                      <a:gd name="T98" fmla="*/ 39 w 139"/>
                      <a:gd name="T99" fmla="*/ 104 h 159"/>
                      <a:gd name="T100" fmla="*/ 38 w 139"/>
                      <a:gd name="T101" fmla="*/ 111 h 159"/>
                      <a:gd name="T102" fmla="*/ 39 w 139"/>
                      <a:gd name="T103" fmla="*/ 119 h 159"/>
                      <a:gd name="T104" fmla="*/ 43 w 139"/>
                      <a:gd name="T105" fmla="*/ 125 h 159"/>
                      <a:gd name="T106" fmla="*/ 49 w 139"/>
                      <a:gd name="T107" fmla="*/ 128 h 159"/>
                      <a:gd name="T108" fmla="*/ 58 w 139"/>
                      <a:gd name="T109" fmla="*/ 129 h 159"/>
                      <a:gd name="T110" fmla="*/ 72 w 139"/>
                      <a:gd name="T111" fmla="*/ 127 h 159"/>
                      <a:gd name="T112" fmla="*/ 83 w 139"/>
                      <a:gd name="T113" fmla="*/ 120 h 159"/>
                      <a:gd name="T114" fmla="*/ 90 w 139"/>
                      <a:gd name="T115" fmla="*/ 109 h 159"/>
                      <a:gd name="T116" fmla="*/ 92 w 139"/>
                      <a:gd name="T117" fmla="*/ 9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39" h="159">
                        <a:moveTo>
                          <a:pt x="93" y="136"/>
                        </a:moveTo>
                        <a:lnTo>
                          <a:pt x="89" y="141"/>
                        </a:lnTo>
                        <a:lnTo>
                          <a:pt x="84" y="146"/>
                        </a:lnTo>
                        <a:lnTo>
                          <a:pt x="79" y="150"/>
                        </a:lnTo>
                        <a:lnTo>
                          <a:pt x="73" y="153"/>
                        </a:lnTo>
                        <a:lnTo>
                          <a:pt x="67" y="156"/>
                        </a:lnTo>
                        <a:lnTo>
                          <a:pt x="60" y="158"/>
                        </a:lnTo>
                        <a:lnTo>
                          <a:pt x="52" y="159"/>
                        </a:lnTo>
                        <a:lnTo>
                          <a:pt x="44" y="159"/>
                        </a:lnTo>
                        <a:lnTo>
                          <a:pt x="34" y="159"/>
                        </a:lnTo>
                        <a:lnTo>
                          <a:pt x="26" y="156"/>
                        </a:lnTo>
                        <a:lnTo>
                          <a:pt x="18" y="153"/>
                        </a:lnTo>
                        <a:lnTo>
                          <a:pt x="12" y="147"/>
                        </a:lnTo>
                        <a:lnTo>
                          <a:pt x="7" y="141"/>
                        </a:lnTo>
                        <a:lnTo>
                          <a:pt x="3" y="133"/>
                        </a:lnTo>
                        <a:lnTo>
                          <a:pt x="1" y="123"/>
                        </a:lnTo>
                        <a:lnTo>
                          <a:pt x="0" y="112"/>
                        </a:lnTo>
                        <a:lnTo>
                          <a:pt x="1" y="102"/>
                        </a:lnTo>
                        <a:lnTo>
                          <a:pt x="3" y="94"/>
                        </a:lnTo>
                        <a:lnTo>
                          <a:pt x="7" y="86"/>
                        </a:lnTo>
                        <a:lnTo>
                          <a:pt x="12" y="80"/>
                        </a:lnTo>
                        <a:lnTo>
                          <a:pt x="18" y="75"/>
                        </a:lnTo>
                        <a:lnTo>
                          <a:pt x="27" y="71"/>
                        </a:lnTo>
                        <a:lnTo>
                          <a:pt x="37" y="68"/>
                        </a:lnTo>
                        <a:lnTo>
                          <a:pt x="50" y="65"/>
                        </a:lnTo>
                        <a:lnTo>
                          <a:pt x="58" y="64"/>
                        </a:lnTo>
                        <a:lnTo>
                          <a:pt x="66" y="63"/>
                        </a:lnTo>
                        <a:lnTo>
                          <a:pt x="77" y="61"/>
                        </a:lnTo>
                        <a:lnTo>
                          <a:pt x="85" y="57"/>
                        </a:lnTo>
                        <a:lnTo>
                          <a:pt x="88" y="55"/>
                        </a:lnTo>
                        <a:lnTo>
                          <a:pt x="90" y="53"/>
                        </a:lnTo>
                        <a:lnTo>
                          <a:pt x="91" y="50"/>
                        </a:lnTo>
                        <a:lnTo>
                          <a:pt x="91" y="48"/>
                        </a:lnTo>
                        <a:lnTo>
                          <a:pt x="91" y="44"/>
                        </a:lnTo>
                        <a:lnTo>
                          <a:pt x="90" y="40"/>
                        </a:lnTo>
                        <a:lnTo>
                          <a:pt x="88" y="37"/>
                        </a:lnTo>
                        <a:lnTo>
                          <a:pt x="86" y="35"/>
                        </a:lnTo>
                        <a:lnTo>
                          <a:pt x="83" y="33"/>
                        </a:lnTo>
                        <a:lnTo>
                          <a:pt x="79" y="32"/>
                        </a:lnTo>
                        <a:lnTo>
                          <a:pt x="73" y="32"/>
                        </a:lnTo>
                        <a:lnTo>
                          <a:pt x="67" y="31"/>
                        </a:lnTo>
                        <a:lnTo>
                          <a:pt x="62" y="32"/>
                        </a:lnTo>
                        <a:lnTo>
                          <a:pt x="57" y="32"/>
                        </a:lnTo>
                        <a:lnTo>
                          <a:pt x="52" y="34"/>
                        </a:lnTo>
                        <a:lnTo>
                          <a:pt x="48" y="36"/>
                        </a:lnTo>
                        <a:lnTo>
                          <a:pt x="45" y="39"/>
                        </a:lnTo>
                        <a:lnTo>
                          <a:pt x="44" y="42"/>
                        </a:lnTo>
                        <a:lnTo>
                          <a:pt x="42" y="45"/>
                        </a:lnTo>
                        <a:lnTo>
                          <a:pt x="42" y="49"/>
                        </a:lnTo>
                        <a:lnTo>
                          <a:pt x="42" y="52"/>
                        </a:lnTo>
                        <a:lnTo>
                          <a:pt x="5" y="52"/>
                        </a:lnTo>
                        <a:lnTo>
                          <a:pt x="5" y="49"/>
                        </a:lnTo>
                        <a:lnTo>
                          <a:pt x="6" y="43"/>
                        </a:lnTo>
                        <a:lnTo>
                          <a:pt x="6" y="38"/>
                        </a:lnTo>
                        <a:lnTo>
                          <a:pt x="8" y="33"/>
                        </a:lnTo>
                        <a:lnTo>
                          <a:pt x="9" y="29"/>
                        </a:lnTo>
                        <a:lnTo>
                          <a:pt x="12" y="25"/>
                        </a:lnTo>
                        <a:lnTo>
                          <a:pt x="14" y="21"/>
                        </a:lnTo>
                        <a:lnTo>
                          <a:pt x="17" y="17"/>
                        </a:lnTo>
                        <a:lnTo>
                          <a:pt x="21" y="14"/>
                        </a:lnTo>
                        <a:lnTo>
                          <a:pt x="25" y="11"/>
                        </a:lnTo>
                        <a:lnTo>
                          <a:pt x="30" y="8"/>
                        </a:lnTo>
                        <a:lnTo>
                          <a:pt x="35" y="6"/>
                        </a:lnTo>
                        <a:lnTo>
                          <a:pt x="40" y="4"/>
                        </a:lnTo>
                        <a:lnTo>
                          <a:pt x="52" y="1"/>
                        </a:lnTo>
                        <a:lnTo>
                          <a:pt x="66" y="0"/>
                        </a:lnTo>
                        <a:lnTo>
                          <a:pt x="80" y="0"/>
                        </a:lnTo>
                        <a:lnTo>
                          <a:pt x="93" y="3"/>
                        </a:lnTo>
                        <a:lnTo>
                          <a:pt x="104" y="7"/>
                        </a:lnTo>
                        <a:lnTo>
                          <a:pt x="114" y="11"/>
                        </a:lnTo>
                        <a:lnTo>
                          <a:pt x="118" y="14"/>
                        </a:lnTo>
                        <a:lnTo>
                          <a:pt x="121" y="17"/>
                        </a:lnTo>
                        <a:lnTo>
                          <a:pt x="124" y="21"/>
                        </a:lnTo>
                        <a:lnTo>
                          <a:pt x="126" y="24"/>
                        </a:lnTo>
                        <a:lnTo>
                          <a:pt x="128" y="28"/>
                        </a:lnTo>
                        <a:lnTo>
                          <a:pt x="129" y="33"/>
                        </a:lnTo>
                        <a:lnTo>
                          <a:pt x="130" y="37"/>
                        </a:lnTo>
                        <a:lnTo>
                          <a:pt x="130" y="42"/>
                        </a:lnTo>
                        <a:lnTo>
                          <a:pt x="130" y="127"/>
                        </a:lnTo>
                        <a:lnTo>
                          <a:pt x="131" y="135"/>
                        </a:lnTo>
                        <a:lnTo>
                          <a:pt x="132" y="141"/>
                        </a:lnTo>
                        <a:lnTo>
                          <a:pt x="135" y="145"/>
                        </a:lnTo>
                        <a:lnTo>
                          <a:pt x="139" y="147"/>
                        </a:lnTo>
                        <a:lnTo>
                          <a:pt x="139" y="154"/>
                        </a:lnTo>
                        <a:lnTo>
                          <a:pt x="97" y="154"/>
                        </a:lnTo>
                        <a:lnTo>
                          <a:pt x="95" y="150"/>
                        </a:lnTo>
                        <a:lnTo>
                          <a:pt x="94" y="146"/>
                        </a:lnTo>
                        <a:lnTo>
                          <a:pt x="93" y="141"/>
                        </a:lnTo>
                        <a:lnTo>
                          <a:pt x="93" y="136"/>
                        </a:lnTo>
                        <a:close/>
                        <a:moveTo>
                          <a:pt x="92" y="81"/>
                        </a:moveTo>
                        <a:lnTo>
                          <a:pt x="82" y="85"/>
                        </a:lnTo>
                        <a:lnTo>
                          <a:pt x="70" y="88"/>
                        </a:lnTo>
                        <a:lnTo>
                          <a:pt x="61" y="90"/>
                        </a:lnTo>
                        <a:lnTo>
                          <a:pt x="57" y="91"/>
                        </a:lnTo>
                        <a:lnTo>
                          <a:pt x="51" y="93"/>
                        </a:lnTo>
                        <a:lnTo>
                          <a:pt x="47" y="94"/>
                        </a:lnTo>
                        <a:lnTo>
                          <a:pt x="44" y="96"/>
                        </a:lnTo>
                        <a:lnTo>
                          <a:pt x="42" y="99"/>
                        </a:lnTo>
                        <a:lnTo>
                          <a:pt x="40" y="101"/>
                        </a:lnTo>
                        <a:lnTo>
                          <a:pt x="39" y="104"/>
                        </a:lnTo>
                        <a:lnTo>
                          <a:pt x="38" y="107"/>
                        </a:lnTo>
                        <a:lnTo>
                          <a:pt x="38" y="111"/>
                        </a:lnTo>
                        <a:lnTo>
                          <a:pt x="38" y="115"/>
                        </a:lnTo>
                        <a:lnTo>
                          <a:pt x="39" y="119"/>
                        </a:lnTo>
                        <a:lnTo>
                          <a:pt x="40" y="122"/>
                        </a:lnTo>
                        <a:lnTo>
                          <a:pt x="43" y="125"/>
                        </a:lnTo>
                        <a:lnTo>
                          <a:pt x="46" y="127"/>
                        </a:lnTo>
                        <a:lnTo>
                          <a:pt x="49" y="128"/>
                        </a:lnTo>
                        <a:lnTo>
                          <a:pt x="53" y="129"/>
                        </a:lnTo>
                        <a:lnTo>
                          <a:pt x="58" y="129"/>
                        </a:lnTo>
                        <a:lnTo>
                          <a:pt x="65" y="129"/>
                        </a:lnTo>
                        <a:lnTo>
                          <a:pt x="72" y="127"/>
                        </a:lnTo>
                        <a:lnTo>
                          <a:pt x="78" y="124"/>
                        </a:lnTo>
                        <a:lnTo>
                          <a:pt x="83" y="120"/>
                        </a:lnTo>
                        <a:lnTo>
                          <a:pt x="87" y="115"/>
                        </a:lnTo>
                        <a:lnTo>
                          <a:pt x="90" y="109"/>
                        </a:lnTo>
                        <a:lnTo>
                          <a:pt x="91" y="102"/>
                        </a:lnTo>
                        <a:lnTo>
                          <a:pt x="92" y="95"/>
                        </a:lnTo>
                        <a:lnTo>
                          <a:pt x="92" y="8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71" name="Rectangle 226">
                    <a:extLst>
                      <a:ext uri="{FF2B5EF4-FFF2-40B4-BE49-F238E27FC236}">
                        <a16:creationId xmlns:a16="http://schemas.microsoft.com/office/drawing/2014/main" id="{FC8FF599-2C71-52F8-2777-C1A4F7054C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42765" y="3591818"/>
                    <a:ext cx="11266" cy="5472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91" name="Grupo 790">
                <a:extLst>
                  <a:ext uri="{FF2B5EF4-FFF2-40B4-BE49-F238E27FC236}">
                    <a16:creationId xmlns:a16="http://schemas.microsoft.com/office/drawing/2014/main" id="{70B37481-B0DC-7DEE-5B6B-86BA24222E62}"/>
                  </a:ext>
                </a:extLst>
              </p:cNvPr>
              <p:cNvGrpSpPr/>
              <p:nvPr/>
            </p:nvGrpSpPr>
            <p:grpSpPr>
              <a:xfrm>
                <a:off x="4174861" y="4129977"/>
                <a:ext cx="303000" cy="184371"/>
                <a:chOff x="4217222" y="4181598"/>
                <a:chExt cx="303000" cy="184371"/>
              </a:xfrm>
            </p:grpSpPr>
            <p:sp>
              <p:nvSpPr>
                <p:cNvPr id="777" name="Rectángulo 776">
                  <a:extLst>
                    <a:ext uri="{FF2B5EF4-FFF2-40B4-BE49-F238E27FC236}">
                      <a16:creationId xmlns:a16="http://schemas.microsoft.com/office/drawing/2014/main" id="{BA297C76-6375-6506-C5A8-272BD1E759F2}"/>
                    </a:ext>
                  </a:extLst>
                </p:cNvPr>
                <p:cNvSpPr/>
                <p:nvPr/>
              </p:nvSpPr>
              <p:spPr>
                <a:xfrm>
                  <a:off x="4217222" y="4181598"/>
                  <a:ext cx="303000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778" name="Grupo 777">
                  <a:extLst>
                    <a:ext uri="{FF2B5EF4-FFF2-40B4-BE49-F238E27FC236}">
                      <a16:creationId xmlns:a16="http://schemas.microsoft.com/office/drawing/2014/main" id="{7279EC06-6E12-69E1-5DF4-EF2408732C9D}"/>
                    </a:ext>
                  </a:extLst>
                </p:cNvPr>
                <p:cNvGrpSpPr/>
                <p:nvPr/>
              </p:nvGrpSpPr>
              <p:grpSpPr>
                <a:xfrm>
                  <a:off x="4241405" y="4202072"/>
                  <a:ext cx="260728" cy="135192"/>
                  <a:chOff x="3831830" y="3989347"/>
                  <a:chExt cx="260728" cy="135192"/>
                </a:xfrm>
                <a:solidFill>
                  <a:schemeClr val="bg1"/>
                </a:solidFill>
              </p:grpSpPr>
              <p:sp>
                <p:nvSpPr>
                  <p:cNvPr id="779" name="Freeform 137">
                    <a:extLst>
                      <a:ext uri="{FF2B5EF4-FFF2-40B4-BE49-F238E27FC236}">
                        <a16:creationId xmlns:a16="http://schemas.microsoft.com/office/drawing/2014/main" id="{706897CA-9C1F-1778-D272-E49EEAD3F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31830" y="3992566"/>
                    <a:ext cx="51502" cy="54720"/>
                  </a:xfrm>
                  <a:custGeom>
                    <a:avLst/>
                    <a:gdLst>
                      <a:gd name="T0" fmla="*/ 25 w 189"/>
                      <a:gd name="T1" fmla="*/ 30 h 201"/>
                      <a:gd name="T2" fmla="*/ 25 w 189"/>
                      <a:gd name="T3" fmla="*/ 201 h 201"/>
                      <a:gd name="T4" fmla="*/ 0 w 189"/>
                      <a:gd name="T5" fmla="*/ 201 h 201"/>
                      <a:gd name="T6" fmla="*/ 0 w 189"/>
                      <a:gd name="T7" fmla="*/ 0 h 201"/>
                      <a:gd name="T8" fmla="*/ 40 w 189"/>
                      <a:gd name="T9" fmla="*/ 0 h 201"/>
                      <a:gd name="T10" fmla="*/ 90 w 189"/>
                      <a:gd name="T11" fmla="*/ 154 h 201"/>
                      <a:gd name="T12" fmla="*/ 91 w 189"/>
                      <a:gd name="T13" fmla="*/ 160 h 201"/>
                      <a:gd name="T14" fmla="*/ 93 w 189"/>
                      <a:gd name="T15" fmla="*/ 164 h 201"/>
                      <a:gd name="T16" fmla="*/ 94 w 189"/>
                      <a:gd name="T17" fmla="*/ 167 h 201"/>
                      <a:gd name="T18" fmla="*/ 94 w 189"/>
                      <a:gd name="T19" fmla="*/ 170 h 201"/>
                      <a:gd name="T20" fmla="*/ 95 w 189"/>
                      <a:gd name="T21" fmla="*/ 166 h 201"/>
                      <a:gd name="T22" fmla="*/ 96 w 189"/>
                      <a:gd name="T23" fmla="*/ 161 h 201"/>
                      <a:gd name="T24" fmla="*/ 98 w 189"/>
                      <a:gd name="T25" fmla="*/ 158 h 201"/>
                      <a:gd name="T26" fmla="*/ 99 w 189"/>
                      <a:gd name="T27" fmla="*/ 154 h 201"/>
                      <a:gd name="T28" fmla="*/ 150 w 189"/>
                      <a:gd name="T29" fmla="*/ 0 h 201"/>
                      <a:gd name="T30" fmla="*/ 189 w 189"/>
                      <a:gd name="T31" fmla="*/ 0 h 201"/>
                      <a:gd name="T32" fmla="*/ 189 w 189"/>
                      <a:gd name="T33" fmla="*/ 201 h 201"/>
                      <a:gd name="T34" fmla="*/ 163 w 189"/>
                      <a:gd name="T35" fmla="*/ 201 h 201"/>
                      <a:gd name="T36" fmla="*/ 163 w 189"/>
                      <a:gd name="T37" fmla="*/ 30 h 201"/>
                      <a:gd name="T38" fmla="*/ 162 w 189"/>
                      <a:gd name="T39" fmla="*/ 34 h 201"/>
                      <a:gd name="T40" fmla="*/ 161 w 189"/>
                      <a:gd name="T41" fmla="*/ 39 h 201"/>
                      <a:gd name="T42" fmla="*/ 160 w 189"/>
                      <a:gd name="T43" fmla="*/ 43 h 201"/>
                      <a:gd name="T44" fmla="*/ 158 w 189"/>
                      <a:gd name="T45" fmla="*/ 47 h 201"/>
                      <a:gd name="T46" fmla="*/ 106 w 189"/>
                      <a:gd name="T47" fmla="*/ 201 h 201"/>
                      <a:gd name="T48" fmla="*/ 80 w 189"/>
                      <a:gd name="T49" fmla="*/ 201 h 201"/>
                      <a:gd name="T50" fmla="*/ 30 w 189"/>
                      <a:gd name="T51" fmla="*/ 47 h 201"/>
                      <a:gd name="T52" fmla="*/ 29 w 189"/>
                      <a:gd name="T53" fmla="*/ 43 h 201"/>
                      <a:gd name="T54" fmla="*/ 28 w 189"/>
                      <a:gd name="T55" fmla="*/ 39 h 201"/>
                      <a:gd name="T56" fmla="*/ 26 w 189"/>
                      <a:gd name="T57" fmla="*/ 35 h 201"/>
                      <a:gd name="T58" fmla="*/ 25 w 189"/>
                      <a:gd name="T59" fmla="*/ 30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9" h="201">
                        <a:moveTo>
                          <a:pt x="25" y="30"/>
                        </a:moveTo>
                        <a:lnTo>
                          <a:pt x="25" y="201"/>
                        </a:lnTo>
                        <a:lnTo>
                          <a:pt x="0" y="201"/>
                        </a:ln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90" y="154"/>
                        </a:lnTo>
                        <a:lnTo>
                          <a:pt x="91" y="160"/>
                        </a:lnTo>
                        <a:lnTo>
                          <a:pt x="93" y="164"/>
                        </a:lnTo>
                        <a:lnTo>
                          <a:pt x="94" y="167"/>
                        </a:lnTo>
                        <a:lnTo>
                          <a:pt x="94" y="170"/>
                        </a:lnTo>
                        <a:lnTo>
                          <a:pt x="95" y="166"/>
                        </a:lnTo>
                        <a:lnTo>
                          <a:pt x="96" y="161"/>
                        </a:lnTo>
                        <a:lnTo>
                          <a:pt x="98" y="158"/>
                        </a:lnTo>
                        <a:lnTo>
                          <a:pt x="99" y="154"/>
                        </a:lnTo>
                        <a:lnTo>
                          <a:pt x="150" y="0"/>
                        </a:lnTo>
                        <a:lnTo>
                          <a:pt x="189" y="0"/>
                        </a:lnTo>
                        <a:lnTo>
                          <a:pt x="189" y="201"/>
                        </a:lnTo>
                        <a:lnTo>
                          <a:pt x="163" y="201"/>
                        </a:lnTo>
                        <a:lnTo>
                          <a:pt x="163" y="30"/>
                        </a:lnTo>
                        <a:lnTo>
                          <a:pt x="162" y="34"/>
                        </a:lnTo>
                        <a:lnTo>
                          <a:pt x="161" y="39"/>
                        </a:lnTo>
                        <a:lnTo>
                          <a:pt x="160" y="43"/>
                        </a:lnTo>
                        <a:lnTo>
                          <a:pt x="158" y="47"/>
                        </a:lnTo>
                        <a:lnTo>
                          <a:pt x="106" y="201"/>
                        </a:lnTo>
                        <a:lnTo>
                          <a:pt x="80" y="201"/>
                        </a:lnTo>
                        <a:lnTo>
                          <a:pt x="30" y="47"/>
                        </a:lnTo>
                        <a:lnTo>
                          <a:pt x="29" y="43"/>
                        </a:lnTo>
                        <a:lnTo>
                          <a:pt x="28" y="39"/>
                        </a:lnTo>
                        <a:lnTo>
                          <a:pt x="26" y="35"/>
                        </a:lnTo>
                        <a:lnTo>
                          <a:pt x="25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80" name="Freeform 138">
                    <a:extLst>
                      <a:ext uri="{FF2B5EF4-FFF2-40B4-BE49-F238E27FC236}">
                        <a16:creationId xmlns:a16="http://schemas.microsoft.com/office/drawing/2014/main" id="{C087B00B-762D-B19D-89C7-051208F9C7A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91378" y="3989347"/>
                    <a:ext cx="35407" cy="59549"/>
                  </a:xfrm>
                  <a:custGeom>
                    <a:avLst/>
                    <a:gdLst>
                      <a:gd name="T0" fmla="*/ 106 w 131"/>
                      <a:gd name="T1" fmla="*/ 127 h 219"/>
                      <a:gd name="T2" fmla="*/ 104 w 131"/>
                      <a:gd name="T3" fmla="*/ 110 h 219"/>
                      <a:gd name="T4" fmla="*/ 96 w 131"/>
                      <a:gd name="T5" fmla="*/ 96 h 219"/>
                      <a:gd name="T6" fmla="*/ 83 w 131"/>
                      <a:gd name="T7" fmla="*/ 88 h 219"/>
                      <a:gd name="T8" fmla="*/ 66 w 131"/>
                      <a:gd name="T9" fmla="*/ 85 h 219"/>
                      <a:gd name="T10" fmla="*/ 50 w 131"/>
                      <a:gd name="T11" fmla="*/ 88 h 219"/>
                      <a:gd name="T12" fmla="*/ 38 w 131"/>
                      <a:gd name="T13" fmla="*/ 96 h 219"/>
                      <a:gd name="T14" fmla="*/ 30 w 131"/>
                      <a:gd name="T15" fmla="*/ 109 h 219"/>
                      <a:gd name="T16" fmla="*/ 25 w 131"/>
                      <a:gd name="T17" fmla="*/ 127 h 219"/>
                      <a:gd name="T18" fmla="*/ 130 w 131"/>
                      <a:gd name="T19" fmla="*/ 167 h 219"/>
                      <a:gd name="T20" fmla="*/ 122 w 131"/>
                      <a:gd name="T21" fmla="*/ 188 h 219"/>
                      <a:gd name="T22" fmla="*/ 116 w 131"/>
                      <a:gd name="T23" fmla="*/ 198 h 219"/>
                      <a:gd name="T24" fmla="*/ 109 w 131"/>
                      <a:gd name="T25" fmla="*/ 205 h 219"/>
                      <a:gd name="T26" fmla="*/ 100 w 131"/>
                      <a:gd name="T27" fmla="*/ 211 h 219"/>
                      <a:gd name="T28" fmla="*/ 90 w 131"/>
                      <a:gd name="T29" fmla="*/ 216 h 219"/>
                      <a:gd name="T30" fmla="*/ 66 w 131"/>
                      <a:gd name="T31" fmla="*/ 219 h 219"/>
                      <a:gd name="T32" fmla="*/ 51 w 131"/>
                      <a:gd name="T33" fmla="*/ 218 h 219"/>
                      <a:gd name="T34" fmla="*/ 39 w 131"/>
                      <a:gd name="T35" fmla="*/ 214 h 219"/>
                      <a:gd name="T36" fmla="*/ 27 w 131"/>
                      <a:gd name="T37" fmla="*/ 208 h 219"/>
                      <a:gd name="T38" fmla="*/ 17 w 131"/>
                      <a:gd name="T39" fmla="*/ 199 h 219"/>
                      <a:gd name="T40" fmla="*/ 10 w 131"/>
                      <a:gd name="T41" fmla="*/ 187 h 219"/>
                      <a:gd name="T42" fmla="*/ 4 w 131"/>
                      <a:gd name="T43" fmla="*/ 174 h 219"/>
                      <a:gd name="T44" fmla="*/ 1 w 131"/>
                      <a:gd name="T45" fmla="*/ 160 h 219"/>
                      <a:gd name="T46" fmla="*/ 0 w 131"/>
                      <a:gd name="T47" fmla="*/ 143 h 219"/>
                      <a:gd name="T48" fmla="*/ 1 w 131"/>
                      <a:gd name="T49" fmla="*/ 125 h 219"/>
                      <a:gd name="T50" fmla="*/ 4 w 131"/>
                      <a:gd name="T51" fmla="*/ 109 h 219"/>
                      <a:gd name="T52" fmla="*/ 10 w 131"/>
                      <a:gd name="T53" fmla="*/ 96 h 219"/>
                      <a:gd name="T54" fmla="*/ 17 w 131"/>
                      <a:gd name="T55" fmla="*/ 85 h 219"/>
                      <a:gd name="T56" fmla="*/ 26 w 131"/>
                      <a:gd name="T57" fmla="*/ 75 h 219"/>
                      <a:gd name="T58" fmla="*/ 39 w 131"/>
                      <a:gd name="T59" fmla="*/ 68 h 219"/>
                      <a:gd name="T60" fmla="*/ 51 w 131"/>
                      <a:gd name="T61" fmla="*/ 64 h 219"/>
                      <a:gd name="T62" fmla="*/ 65 w 131"/>
                      <a:gd name="T63" fmla="*/ 63 h 219"/>
                      <a:gd name="T64" fmla="*/ 80 w 131"/>
                      <a:gd name="T65" fmla="*/ 64 h 219"/>
                      <a:gd name="T66" fmla="*/ 94 w 131"/>
                      <a:gd name="T67" fmla="*/ 68 h 219"/>
                      <a:gd name="T68" fmla="*/ 105 w 131"/>
                      <a:gd name="T69" fmla="*/ 75 h 219"/>
                      <a:gd name="T70" fmla="*/ 115 w 131"/>
                      <a:gd name="T71" fmla="*/ 83 h 219"/>
                      <a:gd name="T72" fmla="*/ 122 w 131"/>
                      <a:gd name="T73" fmla="*/ 93 h 219"/>
                      <a:gd name="T74" fmla="*/ 127 w 131"/>
                      <a:gd name="T75" fmla="*/ 106 h 219"/>
                      <a:gd name="T76" fmla="*/ 130 w 131"/>
                      <a:gd name="T77" fmla="*/ 120 h 219"/>
                      <a:gd name="T78" fmla="*/ 131 w 131"/>
                      <a:gd name="T79" fmla="*/ 138 h 219"/>
                      <a:gd name="T80" fmla="*/ 131 w 131"/>
                      <a:gd name="T81" fmla="*/ 144 h 219"/>
                      <a:gd name="T82" fmla="*/ 131 w 131"/>
                      <a:gd name="T83" fmla="*/ 149 h 219"/>
                      <a:gd name="T84" fmla="*/ 26 w 131"/>
                      <a:gd name="T85" fmla="*/ 159 h 219"/>
                      <a:gd name="T86" fmla="*/ 33 w 131"/>
                      <a:gd name="T87" fmla="*/ 177 h 219"/>
                      <a:gd name="T88" fmla="*/ 44 w 131"/>
                      <a:gd name="T89" fmla="*/ 189 h 219"/>
                      <a:gd name="T90" fmla="*/ 59 w 131"/>
                      <a:gd name="T91" fmla="*/ 196 h 219"/>
                      <a:gd name="T92" fmla="*/ 75 w 131"/>
                      <a:gd name="T93" fmla="*/ 197 h 219"/>
                      <a:gd name="T94" fmla="*/ 88 w 131"/>
                      <a:gd name="T95" fmla="*/ 193 h 219"/>
                      <a:gd name="T96" fmla="*/ 98 w 131"/>
                      <a:gd name="T97" fmla="*/ 184 h 219"/>
                      <a:gd name="T98" fmla="*/ 104 w 131"/>
                      <a:gd name="T99" fmla="*/ 174 h 219"/>
                      <a:gd name="T100" fmla="*/ 47 w 131"/>
                      <a:gd name="T101" fmla="*/ 48 h 219"/>
                      <a:gd name="T102" fmla="*/ 103 w 131"/>
                      <a:gd name="T103" fmla="*/ 0 h 219"/>
                      <a:gd name="T104" fmla="*/ 47 w 131"/>
                      <a:gd name="T105" fmla="*/ 48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1" h="219">
                        <a:moveTo>
                          <a:pt x="25" y="127"/>
                        </a:moveTo>
                        <a:lnTo>
                          <a:pt x="106" y="127"/>
                        </a:lnTo>
                        <a:lnTo>
                          <a:pt x="105" y="118"/>
                        </a:lnTo>
                        <a:lnTo>
                          <a:pt x="104" y="110"/>
                        </a:lnTo>
                        <a:lnTo>
                          <a:pt x="100" y="102"/>
                        </a:lnTo>
                        <a:lnTo>
                          <a:pt x="96" y="96"/>
                        </a:lnTo>
                        <a:lnTo>
                          <a:pt x="90" y="91"/>
                        </a:lnTo>
                        <a:lnTo>
                          <a:pt x="83" y="88"/>
                        </a:lnTo>
                        <a:lnTo>
                          <a:pt x="75" y="86"/>
                        </a:lnTo>
                        <a:lnTo>
                          <a:pt x="66" y="85"/>
                        </a:lnTo>
                        <a:lnTo>
                          <a:pt x="58" y="86"/>
                        </a:lnTo>
                        <a:lnTo>
                          <a:pt x="50" y="88"/>
                        </a:lnTo>
                        <a:lnTo>
                          <a:pt x="44" y="91"/>
                        </a:lnTo>
                        <a:lnTo>
                          <a:pt x="38" y="96"/>
                        </a:lnTo>
                        <a:lnTo>
                          <a:pt x="34" y="102"/>
                        </a:lnTo>
                        <a:lnTo>
                          <a:pt x="30" y="109"/>
                        </a:lnTo>
                        <a:lnTo>
                          <a:pt x="27" y="118"/>
                        </a:lnTo>
                        <a:lnTo>
                          <a:pt x="25" y="127"/>
                        </a:lnTo>
                        <a:close/>
                        <a:moveTo>
                          <a:pt x="106" y="167"/>
                        </a:moveTo>
                        <a:lnTo>
                          <a:pt x="130" y="167"/>
                        </a:lnTo>
                        <a:lnTo>
                          <a:pt x="127" y="178"/>
                        </a:lnTo>
                        <a:lnTo>
                          <a:pt x="122" y="188"/>
                        </a:lnTo>
                        <a:lnTo>
                          <a:pt x="120" y="194"/>
                        </a:lnTo>
                        <a:lnTo>
                          <a:pt x="116" y="198"/>
                        </a:lnTo>
                        <a:lnTo>
                          <a:pt x="113" y="202"/>
                        </a:lnTo>
                        <a:lnTo>
                          <a:pt x="109" y="205"/>
                        </a:lnTo>
                        <a:lnTo>
                          <a:pt x="105" y="209"/>
                        </a:lnTo>
                        <a:lnTo>
                          <a:pt x="100" y="211"/>
                        </a:lnTo>
                        <a:lnTo>
                          <a:pt x="95" y="214"/>
                        </a:lnTo>
                        <a:lnTo>
                          <a:pt x="90" y="216"/>
                        </a:lnTo>
                        <a:lnTo>
                          <a:pt x="78" y="218"/>
                        </a:lnTo>
                        <a:lnTo>
                          <a:pt x="66" y="219"/>
                        </a:lnTo>
                        <a:lnTo>
                          <a:pt x="58" y="219"/>
                        </a:lnTo>
                        <a:lnTo>
                          <a:pt x="51" y="218"/>
                        </a:lnTo>
                        <a:lnTo>
                          <a:pt x="45" y="216"/>
                        </a:lnTo>
                        <a:lnTo>
                          <a:pt x="39" y="214"/>
                        </a:lnTo>
                        <a:lnTo>
                          <a:pt x="33" y="211"/>
                        </a:lnTo>
                        <a:lnTo>
                          <a:pt x="27" y="208"/>
                        </a:lnTo>
                        <a:lnTo>
                          <a:pt x="22" y="204"/>
                        </a:lnTo>
                        <a:lnTo>
                          <a:pt x="17" y="199"/>
                        </a:lnTo>
                        <a:lnTo>
                          <a:pt x="13" y="194"/>
                        </a:lnTo>
                        <a:lnTo>
                          <a:pt x="10" y="187"/>
                        </a:lnTo>
                        <a:lnTo>
                          <a:pt x="7" y="181"/>
                        </a:lnTo>
                        <a:lnTo>
                          <a:pt x="4" y="174"/>
                        </a:lnTo>
                        <a:lnTo>
                          <a:pt x="2" y="167"/>
                        </a:lnTo>
                        <a:lnTo>
                          <a:pt x="1" y="160"/>
                        </a:lnTo>
                        <a:lnTo>
                          <a:pt x="0" y="151"/>
                        </a:lnTo>
                        <a:lnTo>
                          <a:pt x="0" y="143"/>
                        </a:lnTo>
                        <a:lnTo>
                          <a:pt x="0" y="134"/>
                        </a:lnTo>
                        <a:lnTo>
                          <a:pt x="1" y="125"/>
                        </a:lnTo>
                        <a:lnTo>
                          <a:pt x="2" y="117"/>
                        </a:lnTo>
                        <a:lnTo>
                          <a:pt x="4" y="109"/>
                        </a:lnTo>
                        <a:lnTo>
                          <a:pt x="7" y="102"/>
                        </a:lnTo>
                        <a:lnTo>
                          <a:pt x="10" y="96"/>
                        </a:lnTo>
                        <a:lnTo>
                          <a:pt x="13" y="90"/>
                        </a:lnTo>
                        <a:lnTo>
                          <a:pt x="17" y="85"/>
                        </a:lnTo>
                        <a:lnTo>
                          <a:pt x="22" y="80"/>
                        </a:lnTo>
                        <a:lnTo>
                          <a:pt x="26" y="75"/>
                        </a:lnTo>
                        <a:lnTo>
                          <a:pt x="33" y="71"/>
                        </a:lnTo>
                        <a:lnTo>
                          <a:pt x="39" y="68"/>
                        </a:lnTo>
                        <a:lnTo>
                          <a:pt x="45" y="66"/>
                        </a:lnTo>
                        <a:lnTo>
                          <a:pt x="51" y="64"/>
                        </a:lnTo>
                        <a:lnTo>
                          <a:pt x="58" y="63"/>
                        </a:lnTo>
                        <a:lnTo>
                          <a:pt x="65" y="63"/>
                        </a:lnTo>
                        <a:lnTo>
                          <a:pt x="73" y="63"/>
                        </a:lnTo>
                        <a:lnTo>
                          <a:pt x="80" y="64"/>
                        </a:lnTo>
                        <a:lnTo>
                          <a:pt x="88" y="66"/>
                        </a:lnTo>
                        <a:lnTo>
                          <a:pt x="94" y="68"/>
                        </a:lnTo>
                        <a:lnTo>
                          <a:pt x="100" y="70"/>
                        </a:lnTo>
                        <a:lnTo>
                          <a:pt x="105" y="75"/>
                        </a:lnTo>
                        <a:lnTo>
                          <a:pt x="110" y="78"/>
                        </a:lnTo>
                        <a:lnTo>
                          <a:pt x="115" y="83"/>
                        </a:lnTo>
                        <a:lnTo>
                          <a:pt x="118" y="88"/>
                        </a:lnTo>
                        <a:lnTo>
                          <a:pt x="122" y="93"/>
                        </a:lnTo>
                        <a:lnTo>
                          <a:pt x="125" y="99"/>
                        </a:lnTo>
                        <a:lnTo>
                          <a:pt x="127" y="106"/>
                        </a:lnTo>
                        <a:lnTo>
                          <a:pt x="129" y="113"/>
                        </a:lnTo>
                        <a:lnTo>
                          <a:pt x="130" y="120"/>
                        </a:lnTo>
                        <a:lnTo>
                          <a:pt x="131" y="128"/>
                        </a:lnTo>
                        <a:lnTo>
                          <a:pt x="131" y="138"/>
                        </a:lnTo>
                        <a:lnTo>
                          <a:pt x="131" y="142"/>
                        </a:lnTo>
                        <a:lnTo>
                          <a:pt x="131" y="144"/>
                        </a:lnTo>
                        <a:lnTo>
                          <a:pt x="131" y="146"/>
                        </a:lnTo>
                        <a:lnTo>
                          <a:pt x="131" y="149"/>
                        </a:lnTo>
                        <a:lnTo>
                          <a:pt x="25" y="149"/>
                        </a:lnTo>
                        <a:lnTo>
                          <a:pt x="26" y="159"/>
                        </a:lnTo>
                        <a:lnTo>
                          <a:pt x="29" y="169"/>
                        </a:lnTo>
                        <a:lnTo>
                          <a:pt x="33" y="177"/>
                        </a:lnTo>
                        <a:lnTo>
                          <a:pt x="38" y="184"/>
                        </a:lnTo>
                        <a:lnTo>
                          <a:pt x="44" y="189"/>
                        </a:lnTo>
                        <a:lnTo>
                          <a:pt x="51" y="194"/>
                        </a:lnTo>
                        <a:lnTo>
                          <a:pt x="59" y="196"/>
                        </a:lnTo>
                        <a:lnTo>
                          <a:pt x="68" y="197"/>
                        </a:lnTo>
                        <a:lnTo>
                          <a:pt x="75" y="197"/>
                        </a:lnTo>
                        <a:lnTo>
                          <a:pt x="81" y="195"/>
                        </a:lnTo>
                        <a:lnTo>
                          <a:pt x="88" y="193"/>
                        </a:lnTo>
                        <a:lnTo>
                          <a:pt x="93" y="189"/>
                        </a:lnTo>
                        <a:lnTo>
                          <a:pt x="98" y="184"/>
                        </a:lnTo>
                        <a:lnTo>
                          <a:pt x="101" y="179"/>
                        </a:lnTo>
                        <a:lnTo>
                          <a:pt x="104" y="174"/>
                        </a:lnTo>
                        <a:lnTo>
                          <a:pt x="106" y="167"/>
                        </a:lnTo>
                        <a:close/>
                        <a:moveTo>
                          <a:pt x="47" y="48"/>
                        </a:moveTo>
                        <a:lnTo>
                          <a:pt x="75" y="0"/>
                        </a:lnTo>
                        <a:lnTo>
                          <a:pt x="103" y="0"/>
                        </a:lnTo>
                        <a:lnTo>
                          <a:pt x="63" y="48"/>
                        </a:lnTo>
                        <a:lnTo>
                          <a:pt x="47" y="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81" name="Freeform 139">
                    <a:extLst>
                      <a:ext uri="{FF2B5EF4-FFF2-40B4-BE49-F238E27FC236}">
                        <a16:creationId xmlns:a16="http://schemas.microsoft.com/office/drawing/2014/main" id="{B06BE385-0413-E7B8-DC6D-2D728862EB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34833" y="4007050"/>
                    <a:ext cx="33797" cy="40236"/>
                  </a:xfrm>
                  <a:custGeom>
                    <a:avLst/>
                    <a:gdLst>
                      <a:gd name="T0" fmla="*/ 98 w 123"/>
                      <a:gd name="T1" fmla="*/ 150 h 150"/>
                      <a:gd name="T2" fmla="*/ 98 w 123"/>
                      <a:gd name="T3" fmla="*/ 60 h 150"/>
                      <a:gd name="T4" fmla="*/ 98 w 123"/>
                      <a:gd name="T5" fmla="*/ 50 h 150"/>
                      <a:gd name="T6" fmla="*/ 96 w 123"/>
                      <a:gd name="T7" fmla="*/ 42 h 150"/>
                      <a:gd name="T8" fmla="*/ 94 w 123"/>
                      <a:gd name="T9" fmla="*/ 35 h 150"/>
                      <a:gd name="T10" fmla="*/ 91 w 123"/>
                      <a:gd name="T11" fmla="*/ 31 h 150"/>
                      <a:gd name="T12" fmla="*/ 87 w 123"/>
                      <a:gd name="T13" fmla="*/ 27 h 150"/>
                      <a:gd name="T14" fmla="*/ 82 w 123"/>
                      <a:gd name="T15" fmla="*/ 24 h 150"/>
                      <a:gd name="T16" fmla="*/ 75 w 123"/>
                      <a:gd name="T17" fmla="*/ 23 h 150"/>
                      <a:gd name="T18" fmla="*/ 68 w 123"/>
                      <a:gd name="T19" fmla="*/ 22 h 150"/>
                      <a:gd name="T20" fmla="*/ 59 w 123"/>
                      <a:gd name="T21" fmla="*/ 23 h 150"/>
                      <a:gd name="T22" fmla="*/ 50 w 123"/>
                      <a:gd name="T23" fmla="*/ 25 h 150"/>
                      <a:gd name="T24" fmla="*/ 43 w 123"/>
                      <a:gd name="T25" fmla="*/ 29 h 150"/>
                      <a:gd name="T26" fmla="*/ 36 w 123"/>
                      <a:gd name="T27" fmla="*/ 34 h 150"/>
                      <a:gd name="T28" fmla="*/ 31 w 123"/>
                      <a:gd name="T29" fmla="*/ 40 h 150"/>
                      <a:gd name="T30" fmla="*/ 27 w 123"/>
                      <a:gd name="T31" fmla="*/ 48 h 150"/>
                      <a:gd name="T32" fmla="*/ 25 w 123"/>
                      <a:gd name="T33" fmla="*/ 57 h 150"/>
                      <a:gd name="T34" fmla="*/ 24 w 123"/>
                      <a:gd name="T35" fmla="*/ 66 h 150"/>
                      <a:gd name="T36" fmla="*/ 24 w 123"/>
                      <a:gd name="T37" fmla="*/ 150 h 150"/>
                      <a:gd name="T38" fmla="*/ 0 w 123"/>
                      <a:gd name="T39" fmla="*/ 150 h 150"/>
                      <a:gd name="T40" fmla="*/ 0 w 123"/>
                      <a:gd name="T41" fmla="*/ 4 h 150"/>
                      <a:gd name="T42" fmla="*/ 23 w 123"/>
                      <a:gd name="T43" fmla="*/ 4 h 150"/>
                      <a:gd name="T44" fmla="*/ 23 w 123"/>
                      <a:gd name="T45" fmla="*/ 25 h 150"/>
                      <a:gd name="T46" fmla="*/ 28 w 123"/>
                      <a:gd name="T47" fmla="*/ 20 h 150"/>
                      <a:gd name="T48" fmla="*/ 32 w 123"/>
                      <a:gd name="T49" fmla="*/ 15 h 150"/>
                      <a:gd name="T50" fmla="*/ 39 w 123"/>
                      <a:gd name="T51" fmla="*/ 9 h 150"/>
                      <a:gd name="T52" fmla="*/ 44 w 123"/>
                      <a:gd name="T53" fmla="*/ 6 h 150"/>
                      <a:gd name="T54" fmla="*/ 50 w 123"/>
                      <a:gd name="T55" fmla="*/ 3 h 150"/>
                      <a:gd name="T56" fmla="*/ 56 w 123"/>
                      <a:gd name="T57" fmla="*/ 1 h 150"/>
                      <a:gd name="T58" fmla="*/ 63 w 123"/>
                      <a:gd name="T59" fmla="*/ 0 h 150"/>
                      <a:gd name="T60" fmla="*/ 71 w 123"/>
                      <a:gd name="T61" fmla="*/ 0 h 150"/>
                      <a:gd name="T62" fmla="*/ 78 w 123"/>
                      <a:gd name="T63" fmla="*/ 0 h 150"/>
                      <a:gd name="T64" fmla="*/ 86 w 123"/>
                      <a:gd name="T65" fmla="*/ 1 h 150"/>
                      <a:gd name="T66" fmla="*/ 92 w 123"/>
                      <a:gd name="T67" fmla="*/ 3 h 150"/>
                      <a:gd name="T68" fmla="*/ 99 w 123"/>
                      <a:gd name="T69" fmla="*/ 5 h 150"/>
                      <a:gd name="T70" fmla="*/ 104 w 123"/>
                      <a:gd name="T71" fmla="*/ 8 h 150"/>
                      <a:gd name="T72" fmla="*/ 109 w 123"/>
                      <a:gd name="T73" fmla="*/ 12 h 150"/>
                      <a:gd name="T74" fmla="*/ 113 w 123"/>
                      <a:gd name="T75" fmla="*/ 16 h 150"/>
                      <a:gd name="T76" fmla="*/ 116 w 123"/>
                      <a:gd name="T77" fmla="*/ 21 h 150"/>
                      <a:gd name="T78" fmla="*/ 119 w 123"/>
                      <a:gd name="T79" fmla="*/ 26 h 150"/>
                      <a:gd name="T80" fmla="*/ 121 w 123"/>
                      <a:gd name="T81" fmla="*/ 33 h 150"/>
                      <a:gd name="T82" fmla="*/ 122 w 123"/>
                      <a:gd name="T83" fmla="*/ 42 h 150"/>
                      <a:gd name="T84" fmla="*/ 123 w 123"/>
                      <a:gd name="T85" fmla="*/ 55 h 150"/>
                      <a:gd name="T86" fmla="*/ 123 w 123"/>
                      <a:gd name="T87" fmla="*/ 62 h 150"/>
                      <a:gd name="T88" fmla="*/ 123 w 123"/>
                      <a:gd name="T89" fmla="*/ 150 h 150"/>
                      <a:gd name="T90" fmla="*/ 98 w 123"/>
                      <a:gd name="T9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3" h="150">
                        <a:moveTo>
                          <a:pt x="98" y="150"/>
                        </a:moveTo>
                        <a:lnTo>
                          <a:pt x="98" y="60"/>
                        </a:lnTo>
                        <a:lnTo>
                          <a:pt x="98" y="50"/>
                        </a:lnTo>
                        <a:lnTo>
                          <a:pt x="96" y="42"/>
                        </a:lnTo>
                        <a:lnTo>
                          <a:pt x="94" y="35"/>
                        </a:lnTo>
                        <a:lnTo>
                          <a:pt x="91" y="31"/>
                        </a:lnTo>
                        <a:lnTo>
                          <a:pt x="87" y="27"/>
                        </a:lnTo>
                        <a:lnTo>
                          <a:pt x="82" y="24"/>
                        </a:lnTo>
                        <a:lnTo>
                          <a:pt x="75" y="23"/>
                        </a:lnTo>
                        <a:lnTo>
                          <a:pt x="68" y="22"/>
                        </a:lnTo>
                        <a:lnTo>
                          <a:pt x="59" y="23"/>
                        </a:lnTo>
                        <a:lnTo>
                          <a:pt x="50" y="25"/>
                        </a:lnTo>
                        <a:lnTo>
                          <a:pt x="43" y="29"/>
                        </a:lnTo>
                        <a:lnTo>
                          <a:pt x="36" y="34"/>
                        </a:lnTo>
                        <a:lnTo>
                          <a:pt x="31" y="40"/>
                        </a:lnTo>
                        <a:lnTo>
                          <a:pt x="27" y="48"/>
                        </a:lnTo>
                        <a:lnTo>
                          <a:pt x="25" y="57"/>
                        </a:lnTo>
                        <a:lnTo>
                          <a:pt x="24" y="66"/>
                        </a:lnTo>
                        <a:lnTo>
                          <a:pt x="24" y="150"/>
                        </a:lnTo>
                        <a:lnTo>
                          <a:pt x="0" y="150"/>
                        </a:lnTo>
                        <a:lnTo>
                          <a:pt x="0" y="4"/>
                        </a:lnTo>
                        <a:lnTo>
                          <a:pt x="23" y="4"/>
                        </a:lnTo>
                        <a:lnTo>
                          <a:pt x="23" y="25"/>
                        </a:lnTo>
                        <a:lnTo>
                          <a:pt x="28" y="20"/>
                        </a:lnTo>
                        <a:lnTo>
                          <a:pt x="32" y="15"/>
                        </a:lnTo>
                        <a:lnTo>
                          <a:pt x="39" y="9"/>
                        </a:lnTo>
                        <a:lnTo>
                          <a:pt x="44" y="6"/>
                        </a:lnTo>
                        <a:lnTo>
                          <a:pt x="50" y="3"/>
                        </a:lnTo>
                        <a:lnTo>
                          <a:pt x="56" y="1"/>
                        </a:lnTo>
                        <a:lnTo>
                          <a:pt x="63" y="0"/>
                        </a:lnTo>
                        <a:lnTo>
                          <a:pt x="71" y="0"/>
                        </a:lnTo>
                        <a:lnTo>
                          <a:pt x="78" y="0"/>
                        </a:lnTo>
                        <a:lnTo>
                          <a:pt x="86" y="1"/>
                        </a:lnTo>
                        <a:lnTo>
                          <a:pt x="92" y="3"/>
                        </a:lnTo>
                        <a:lnTo>
                          <a:pt x="99" y="5"/>
                        </a:lnTo>
                        <a:lnTo>
                          <a:pt x="104" y="8"/>
                        </a:lnTo>
                        <a:lnTo>
                          <a:pt x="109" y="12"/>
                        </a:lnTo>
                        <a:lnTo>
                          <a:pt x="113" y="16"/>
                        </a:lnTo>
                        <a:lnTo>
                          <a:pt x="116" y="21"/>
                        </a:lnTo>
                        <a:lnTo>
                          <a:pt x="119" y="26"/>
                        </a:lnTo>
                        <a:lnTo>
                          <a:pt x="121" y="33"/>
                        </a:lnTo>
                        <a:lnTo>
                          <a:pt x="122" y="42"/>
                        </a:lnTo>
                        <a:lnTo>
                          <a:pt x="123" y="55"/>
                        </a:lnTo>
                        <a:lnTo>
                          <a:pt x="123" y="62"/>
                        </a:lnTo>
                        <a:lnTo>
                          <a:pt x="123" y="150"/>
                        </a:lnTo>
                        <a:lnTo>
                          <a:pt x="98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82" name="Freeform 140">
                    <a:extLst>
                      <a:ext uri="{FF2B5EF4-FFF2-40B4-BE49-F238E27FC236}">
                        <a16:creationId xmlns:a16="http://schemas.microsoft.com/office/drawing/2014/main" id="{301F0397-679F-A33A-B277-03AD2827FF1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975069" y="3992566"/>
                    <a:ext cx="37016" cy="56330"/>
                  </a:xfrm>
                  <a:custGeom>
                    <a:avLst/>
                    <a:gdLst>
                      <a:gd name="T0" fmla="*/ 112 w 136"/>
                      <a:gd name="T1" fmla="*/ 114 h 206"/>
                      <a:gd name="T2" fmla="*/ 106 w 136"/>
                      <a:gd name="T3" fmla="*/ 94 h 206"/>
                      <a:gd name="T4" fmla="*/ 98 w 136"/>
                      <a:gd name="T5" fmla="*/ 83 h 206"/>
                      <a:gd name="T6" fmla="*/ 92 w 136"/>
                      <a:gd name="T7" fmla="*/ 78 h 206"/>
                      <a:gd name="T8" fmla="*/ 79 w 136"/>
                      <a:gd name="T9" fmla="*/ 73 h 206"/>
                      <a:gd name="T10" fmla="*/ 64 w 136"/>
                      <a:gd name="T11" fmla="*/ 73 h 206"/>
                      <a:gd name="T12" fmla="*/ 55 w 136"/>
                      <a:gd name="T13" fmla="*/ 75 h 206"/>
                      <a:gd name="T14" fmla="*/ 46 w 136"/>
                      <a:gd name="T15" fmla="*/ 78 h 206"/>
                      <a:gd name="T16" fmla="*/ 39 w 136"/>
                      <a:gd name="T17" fmla="*/ 84 h 206"/>
                      <a:gd name="T18" fmla="*/ 32 w 136"/>
                      <a:gd name="T19" fmla="*/ 96 h 206"/>
                      <a:gd name="T20" fmla="*/ 26 w 136"/>
                      <a:gd name="T21" fmla="*/ 117 h 206"/>
                      <a:gd name="T22" fmla="*/ 26 w 136"/>
                      <a:gd name="T23" fmla="*/ 142 h 206"/>
                      <a:gd name="T24" fmla="*/ 32 w 136"/>
                      <a:gd name="T25" fmla="*/ 162 h 206"/>
                      <a:gd name="T26" fmla="*/ 40 w 136"/>
                      <a:gd name="T27" fmla="*/ 173 h 206"/>
                      <a:gd name="T28" fmla="*/ 47 w 136"/>
                      <a:gd name="T29" fmla="*/ 179 h 206"/>
                      <a:gd name="T30" fmla="*/ 60 w 136"/>
                      <a:gd name="T31" fmla="*/ 184 h 206"/>
                      <a:gd name="T32" fmla="*/ 79 w 136"/>
                      <a:gd name="T33" fmla="*/ 183 h 206"/>
                      <a:gd name="T34" fmla="*/ 91 w 136"/>
                      <a:gd name="T35" fmla="*/ 179 h 206"/>
                      <a:gd name="T36" fmla="*/ 98 w 136"/>
                      <a:gd name="T37" fmla="*/ 172 h 206"/>
                      <a:gd name="T38" fmla="*/ 106 w 136"/>
                      <a:gd name="T39" fmla="*/ 161 h 206"/>
                      <a:gd name="T40" fmla="*/ 112 w 136"/>
                      <a:gd name="T41" fmla="*/ 140 h 206"/>
                      <a:gd name="T42" fmla="*/ 136 w 136"/>
                      <a:gd name="T43" fmla="*/ 0 h 206"/>
                      <a:gd name="T44" fmla="*/ 112 w 136"/>
                      <a:gd name="T45" fmla="*/ 201 h 206"/>
                      <a:gd name="T46" fmla="*/ 106 w 136"/>
                      <a:gd name="T47" fmla="*/ 189 h 206"/>
                      <a:gd name="T48" fmla="*/ 96 w 136"/>
                      <a:gd name="T49" fmla="*/ 197 h 206"/>
                      <a:gd name="T50" fmla="*/ 84 w 136"/>
                      <a:gd name="T51" fmla="*/ 203 h 206"/>
                      <a:gd name="T52" fmla="*/ 71 w 136"/>
                      <a:gd name="T53" fmla="*/ 206 h 206"/>
                      <a:gd name="T54" fmla="*/ 57 w 136"/>
                      <a:gd name="T55" fmla="*/ 206 h 206"/>
                      <a:gd name="T56" fmla="*/ 43 w 136"/>
                      <a:gd name="T57" fmla="*/ 203 h 206"/>
                      <a:gd name="T58" fmla="*/ 32 w 136"/>
                      <a:gd name="T59" fmla="*/ 198 h 206"/>
                      <a:gd name="T60" fmla="*/ 22 w 136"/>
                      <a:gd name="T61" fmla="*/ 190 h 206"/>
                      <a:gd name="T62" fmla="*/ 14 w 136"/>
                      <a:gd name="T63" fmla="*/ 180 h 206"/>
                      <a:gd name="T64" fmla="*/ 7 w 136"/>
                      <a:gd name="T65" fmla="*/ 167 h 206"/>
                      <a:gd name="T66" fmla="*/ 3 w 136"/>
                      <a:gd name="T67" fmla="*/ 153 h 206"/>
                      <a:gd name="T68" fmla="*/ 1 w 136"/>
                      <a:gd name="T69" fmla="*/ 137 h 206"/>
                      <a:gd name="T70" fmla="*/ 1 w 136"/>
                      <a:gd name="T71" fmla="*/ 120 h 206"/>
                      <a:gd name="T72" fmla="*/ 3 w 136"/>
                      <a:gd name="T73" fmla="*/ 103 h 206"/>
                      <a:gd name="T74" fmla="*/ 7 w 136"/>
                      <a:gd name="T75" fmla="*/ 89 h 206"/>
                      <a:gd name="T76" fmla="*/ 14 w 136"/>
                      <a:gd name="T77" fmla="*/ 77 h 206"/>
                      <a:gd name="T78" fmla="*/ 22 w 136"/>
                      <a:gd name="T79" fmla="*/ 67 h 206"/>
                      <a:gd name="T80" fmla="*/ 32 w 136"/>
                      <a:gd name="T81" fmla="*/ 58 h 206"/>
                      <a:gd name="T82" fmla="*/ 44 w 136"/>
                      <a:gd name="T83" fmla="*/ 53 h 206"/>
                      <a:gd name="T84" fmla="*/ 57 w 136"/>
                      <a:gd name="T85" fmla="*/ 50 h 206"/>
                      <a:gd name="T86" fmla="*/ 72 w 136"/>
                      <a:gd name="T87" fmla="*/ 50 h 206"/>
                      <a:gd name="T88" fmla="*/ 85 w 136"/>
                      <a:gd name="T89" fmla="*/ 53 h 206"/>
                      <a:gd name="T90" fmla="*/ 97 w 136"/>
                      <a:gd name="T91" fmla="*/ 59 h 206"/>
                      <a:gd name="T92" fmla="*/ 107 w 136"/>
                      <a:gd name="T93" fmla="*/ 68 h 206"/>
                      <a:gd name="T94" fmla="*/ 112 w 136"/>
                      <a:gd name="T95" fmla="*/ 0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36" h="206">
                        <a:moveTo>
                          <a:pt x="113" y="127"/>
                        </a:moveTo>
                        <a:lnTo>
                          <a:pt x="112" y="114"/>
                        </a:lnTo>
                        <a:lnTo>
                          <a:pt x="109" y="103"/>
                        </a:lnTo>
                        <a:lnTo>
                          <a:pt x="106" y="94"/>
                        </a:lnTo>
                        <a:lnTo>
                          <a:pt x="101" y="86"/>
                        </a:lnTo>
                        <a:lnTo>
                          <a:pt x="98" y="83"/>
                        </a:lnTo>
                        <a:lnTo>
                          <a:pt x="95" y="80"/>
                        </a:lnTo>
                        <a:lnTo>
                          <a:pt x="92" y="78"/>
                        </a:lnTo>
                        <a:lnTo>
                          <a:pt x="88" y="76"/>
                        </a:lnTo>
                        <a:lnTo>
                          <a:pt x="79" y="73"/>
                        </a:lnTo>
                        <a:lnTo>
                          <a:pt x="69" y="73"/>
                        </a:lnTo>
                        <a:lnTo>
                          <a:pt x="64" y="73"/>
                        </a:lnTo>
                        <a:lnTo>
                          <a:pt x="60" y="74"/>
                        </a:lnTo>
                        <a:lnTo>
                          <a:pt x="55" y="75"/>
                        </a:lnTo>
                        <a:lnTo>
                          <a:pt x="50" y="76"/>
                        </a:lnTo>
                        <a:lnTo>
                          <a:pt x="46" y="78"/>
                        </a:lnTo>
                        <a:lnTo>
                          <a:pt x="43" y="81"/>
                        </a:lnTo>
                        <a:lnTo>
                          <a:pt x="39" y="84"/>
                        </a:lnTo>
                        <a:lnTo>
                          <a:pt x="37" y="87"/>
                        </a:lnTo>
                        <a:lnTo>
                          <a:pt x="32" y="96"/>
                        </a:lnTo>
                        <a:lnTo>
                          <a:pt x="28" y="105"/>
                        </a:lnTo>
                        <a:lnTo>
                          <a:pt x="26" y="117"/>
                        </a:lnTo>
                        <a:lnTo>
                          <a:pt x="25" y="131"/>
                        </a:lnTo>
                        <a:lnTo>
                          <a:pt x="26" y="142"/>
                        </a:lnTo>
                        <a:lnTo>
                          <a:pt x="28" y="153"/>
                        </a:lnTo>
                        <a:lnTo>
                          <a:pt x="32" y="162"/>
                        </a:lnTo>
                        <a:lnTo>
                          <a:pt x="37" y="169"/>
                        </a:lnTo>
                        <a:lnTo>
                          <a:pt x="40" y="173"/>
                        </a:lnTo>
                        <a:lnTo>
                          <a:pt x="43" y="175"/>
                        </a:lnTo>
                        <a:lnTo>
                          <a:pt x="47" y="179"/>
                        </a:lnTo>
                        <a:lnTo>
                          <a:pt x="50" y="181"/>
                        </a:lnTo>
                        <a:lnTo>
                          <a:pt x="60" y="184"/>
                        </a:lnTo>
                        <a:lnTo>
                          <a:pt x="69" y="184"/>
                        </a:lnTo>
                        <a:lnTo>
                          <a:pt x="79" y="183"/>
                        </a:lnTo>
                        <a:lnTo>
                          <a:pt x="87" y="181"/>
                        </a:lnTo>
                        <a:lnTo>
                          <a:pt x="91" y="179"/>
                        </a:lnTo>
                        <a:lnTo>
                          <a:pt x="95" y="175"/>
                        </a:lnTo>
                        <a:lnTo>
                          <a:pt x="98" y="172"/>
                        </a:lnTo>
                        <a:lnTo>
                          <a:pt x="101" y="169"/>
                        </a:lnTo>
                        <a:lnTo>
                          <a:pt x="106" y="161"/>
                        </a:lnTo>
                        <a:lnTo>
                          <a:pt x="109" y="151"/>
                        </a:lnTo>
                        <a:lnTo>
                          <a:pt x="112" y="140"/>
                        </a:lnTo>
                        <a:lnTo>
                          <a:pt x="113" y="127"/>
                        </a:lnTo>
                        <a:close/>
                        <a:moveTo>
                          <a:pt x="136" y="0"/>
                        </a:moveTo>
                        <a:lnTo>
                          <a:pt x="136" y="201"/>
                        </a:lnTo>
                        <a:lnTo>
                          <a:pt x="112" y="201"/>
                        </a:lnTo>
                        <a:lnTo>
                          <a:pt x="112" y="183"/>
                        </a:lnTo>
                        <a:lnTo>
                          <a:pt x="106" y="189"/>
                        </a:lnTo>
                        <a:lnTo>
                          <a:pt x="101" y="193"/>
                        </a:lnTo>
                        <a:lnTo>
                          <a:pt x="96" y="197"/>
                        </a:lnTo>
                        <a:lnTo>
                          <a:pt x="90" y="200"/>
                        </a:lnTo>
                        <a:lnTo>
                          <a:pt x="84" y="203"/>
                        </a:lnTo>
                        <a:lnTo>
                          <a:pt x="78" y="204"/>
                        </a:lnTo>
                        <a:lnTo>
                          <a:pt x="71" y="206"/>
                        </a:lnTo>
                        <a:lnTo>
                          <a:pt x="64" y="206"/>
                        </a:lnTo>
                        <a:lnTo>
                          <a:pt x="57" y="206"/>
                        </a:lnTo>
                        <a:lnTo>
                          <a:pt x="50" y="205"/>
                        </a:lnTo>
                        <a:lnTo>
                          <a:pt x="43" y="203"/>
                        </a:lnTo>
                        <a:lnTo>
                          <a:pt x="38" y="201"/>
                        </a:lnTo>
                        <a:lnTo>
                          <a:pt x="32" y="198"/>
                        </a:lnTo>
                        <a:lnTo>
                          <a:pt x="27" y="194"/>
                        </a:lnTo>
                        <a:lnTo>
                          <a:pt x="22" y="190"/>
                        </a:lnTo>
                        <a:lnTo>
                          <a:pt x="18" y="185"/>
                        </a:lnTo>
                        <a:lnTo>
                          <a:pt x="14" y="180"/>
                        </a:lnTo>
                        <a:lnTo>
                          <a:pt x="10" y="173"/>
                        </a:lnTo>
                        <a:lnTo>
                          <a:pt x="7" y="167"/>
                        </a:lnTo>
                        <a:lnTo>
                          <a:pt x="5" y="160"/>
                        </a:lnTo>
                        <a:lnTo>
                          <a:pt x="3" y="153"/>
                        </a:lnTo>
                        <a:lnTo>
                          <a:pt x="1" y="145"/>
                        </a:lnTo>
                        <a:lnTo>
                          <a:pt x="1" y="137"/>
                        </a:lnTo>
                        <a:lnTo>
                          <a:pt x="0" y="129"/>
                        </a:lnTo>
                        <a:lnTo>
                          <a:pt x="1" y="120"/>
                        </a:lnTo>
                        <a:lnTo>
                          <a:pt x="1" y="111"/>
                        </a:lnTo>
                        <a:lnTo>
                          <a:pt x="3" y="103"/>
                        </a:lnTo>
                        <a:lnTo>
                          <a:pt x="5" y="96"/>
                        </a:lnTo>
                        <a:lnTo>
                          <a:pt x="7" y="89"/>
                        </a:lnTo>
                        <a:lnTo>
                          <a:pt x="10" y="83"/>
                        </a:lnTo>
                        <a:lnTo>
                          <a:pt x="14" y="77"/>
                        </a:lnTo>
                        <a:lnTo>
                          <a:pt x="18" y="72"/>
                        </a:lnTo>
                        <a:lnTo>
                          <a:pt x="22" y="67"/>
                        </a:lnTo>
                        <a:lnTo>
                          <a:pt x="27" y="63"/>
                        </a:lnTo>
                        <a:lnTo>
                          <a:pt x="32" y="58"/>
                        </a:lnTo>
                        <a:lnTo>
                          <a:pt x="38" y="55"/>
                        </a:lnTo>
                        <a:lnTo>
                          <a:pt x="44" y="53"/>
                        </a:lnTo>
                        <a:lnTo>
                          <a:pt x="50" y="51"/>
                        </a:lnTo>
                        <a:lnTo>
                          <a:pt x="57" y="50"/>
                        </a:lnTo>
                        <a:lnTo>
                          <a:pt x="64" y="50"/>
                        </a:lnTo>
                        <a:lnTo>
                          <a:pt x="72" y="50"/>
                        </a:lnTo>
                        <a:lnTo>
                          <a:pt x="79" y="51"/>
                        </a:lnTo>
                        <a:lnTo>
                          <a:pt x="85" y="53"/>
                        </a:lnTo>
                        <a:lnTo>
                          <a:pt x="91" y="55"/>
                        </a:lnTo>
                        <a:lnTo>
                          <a:pt x="97" y="59"/>
                        </a:lnTo>
                        <a:lnTo>
                          <a:pt x="102" y="63"/>
                        </a:lnTo>
                        <a:lnTo>
                          <a:pt x="107" y="68"/>
                        </a:lnTo>
                        <a:lnTo>
                          <a:pt x="112" y="73"/>
                        </a:lnTo>
                        <a:lnTo>
                          <a:pt x="112" y="0"/>
                        </a:lnTo>
                        <a:lnTo>
                          <a:pt x="13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83" name="Freeform 141">
                    <a:extLst>
                      <a:ext uri="{FF2B5EF4-FFF2-40B4-BE49-F238E27FC236}">
                        <a16:creationId xmlns:a16="http://schemas.microsoft.com/office/drawing/2014/main" id="{A290C207-1AB6-E8EC-563A-5E572B4C55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020132" y="4007050"/>
                    <a:ext cx="35407" cy="41845"/>
                  </a:xfrm>
                  <a:custGeom>
                    <a:avLst/>
                    <a:gdLst>
                      <a:gd name="T0" fmla="*/ 106 w 132"/>
                      <a:gd name="T1" fmla="*/ 64 h 156"/>
                      <a:gd name="T2" fmla="*/ 103 w 132"/>
                      <a:gd name="T3" fmla="*/ 47 h 156"/>
                      <a:gd name="T4" fmla="*/ 95 w 132"/>
                      <a:gd name="T5" fmla="*/ 33 h 156"/>
                      <a:gd name="T6" fmla="*/ 83 w 132"/>
                      <a:gd name="T7" fmla="*/ 25 h 156"/>
                      <a:gd name="T8" fmla="*/ 67 w 132"/>
                      <a:gd name="T9" fmla="*/ 22 h 156"/>
                      <a:gd name="T10" fmla="*/ 50 w 132"/>
                      <a:gd name="T11" fmla="*/ 25 h 156"/>
                      <a:gd name="T12" fmla="*/ 38 w 132"/>
                      <a:gd name="T13" fmla="*/ 33 h 156"/>
                      <a:gd name="T14" fmla="*/ 30 w 132"/>
                      <a:gd name="T15" fmla="*/ 46 h 156"/>
                      <a:gd name="T16" fmla="*/ 26 w 132"/>
                      <a:gd name="T17" fmla="*/ 64 h 156"/>
                      <a:gd name="T18" fmla="*/ 130 w 132"/>
                      <a:gd name="T19" fmla="*/ 104 h 156"/>
                      <a:gd name="T20" fmla="*/ 123 w 132"/>
                      <a:gd name="T21" fmla="*/ 125 h 156"/>
                      <a:gd name="T22" fmla="*/ 117 w 132"/>
                      <a:gd name="T23" fmla="*/ 135 h 156"/>
                      <a:gd name="T24" fmla="*/ 108 w 132"/>
                      <a:gd name="T25" fmla="*/ 142 h 156"/>
                      <a:gd name="T26" fmla="*/ 99 w 132"/>
                      <a:gd name="T27" fmla="*/ 148 h 156"/>
                      <a:gd name="T28" fmla="*/ 89 w 132"/>
                      <a:gd name="T29" fmla="*/ 153 h 156"/>
                      <a:gd name="T30" fmla="*/ 66 w 132"/>
                      <a:gd name="T31" fmla="*/ 156 h 156"/>
                      <a:gd name="T32" fmla="*/ 51 w 132"/>
                      <a:gd name="T33" fmla="*/ 155 h 156"/>
                      <a:gd name="T34" fmla="*/ 38 w 132"/>
                      <a:gd name="T35" fmla="*/ 151 h 156"/>
                      <a:gd name="T36" fmla="*/ 27 w 132"/>
                      <a:gd name="T37" fmla="*/ 145 h 156"/>
                      <a:gd name="T38" fmla="*/ 18 w 132"/>
                      <a:gd name="T39" fmla="*/ 136 h 156"/>
                      <a:gd name="T40" fmla="*/ 10 w 132"/>
                      <a:gd name="T41" fmla="*/ 124 h 156"/>
                      <a:gd name="T42" fmla="*/ 5 w 132"/>
                      <a:gd name="T43" fmla="*/ 111 h 156"/>
                      <a:gd name="T44" fmla="*/ 2 w 132"/>
                      <a:gd name="T45" fmla="*/ 97 h 156"/>
                      <a:gd name="T46" fmla="*/ 0 w 132"/>
                      <a:gd name="T47" fmla="*/ 80 h 156"/>
                      <a:gd name="T48" fmla="*/ 2 w 132"/>
                      <a:gd name="T49" fmla="*/ 62 h 156"/>
                      <a:gd name="T50" fmla="*/ 5 w 132"/>
                      <a:gd name="T51" fmla="*/ 46 h 156"/>
                      <a:gd name="T52" fmla="*/ 10 w 132"/>
                      <a:gd name="T53" fmla="*/ 33 h 156"/>
                      <a:gd name="T54" fmla="*/ 18 w 132"/>
                      <a:gd name="T55" fmla="*/ 22 h 156"/>
                      <a:gd name="T56" fmla="*/ 27 w 132"/>
                      <a:gd name="T57" fmla="*/ 12 h 156"/>
                      <a:gd name="T58" fmla="*/ 38 w 132"/>
                      <a:gd name="T59" fmla="*/ 5 h 156"/>
                      <a:gd name="T60" fmla="*/ 51 w 132"/>
                      <a:gd name="T61" fmla="*/ 1 h 156"/>
                      <a:gd name="T62" fmla="*/ 66 w 132"/>
                      <a:gd name="T63" fmla="*/ 0 h 156"/>
                      <a:gd name="T64" fmla="*/ 81 w 132"/>
                      <a:gd name="T65" fmla="*/ 1 h 156"/>
                      <a:gd name="T66" fmla="*/ 94 w 132"/>
                      <a:gd name="T67" fmla="*/ 5 h 156"/>
                      <a:gd name="T68" fmla="*/ 105 w 132"/>
                      <a:gd name="T69" fmla="*/ 12 h 156"/>
                      <a:gd name="T70" fmla="*/ 115 w 132"/>
                      <a:gd name="T71" fmla="*/ 20 h 156"/>
                      <a:gd name="T72" fmla="*/ 123 w 132"/>
                      <a:gd name="T73" fmla="*/ 30 h 156"/>
                      <a:gd name="T74" fmla="*/ 128 w 132"/>
                      <a:gd name="T75" fmla="*/ 43 h 156"/>
                      <a:gd name="T76" fmla="*/ 131 w 132"/>
                      <a:gd name="T77" fmla="*/ 57 h 156"/>
                      <a:gd name="T78" fmla="*/ 132 w 132"/>
                      <a:gd name="T79" fmla="*/ 75 h 156"/>
                      <a:gd name="T80" fmla="*/ 132 w 132"/>
                      <a:gd name="T81" fmla="*/ 81 h 156"/>
                      <a:gd name="T82" fmla="*/ 132 w 132"/>
                      <a:gd name="T83" fmla="*/ 86 h 156"/>
                      <a:gd name="T84" fmla="*/ 27 w 132"/>
                      <a:gd name="T85" fmla="*/ 96 h 156"/>
                      <a:gd name="T86" fmla="*/ 32 w 132"/>
                      <a:gd name="T87" fmla="*/ 114 h 156"/>
                      <a:gd name="T88" fmla="*/ 43 w 132"/>
                      <a:gd name="T89" fmla="*/ 126 h 156"/>
                      <a:gd name="T90" fmla="*/ 59 w 132"/>
                      <a:gd name="T91" fmla="*/ 133 h 156"/>
                      <a:gd name="T92" fmla="*/ 75 w 132"/>
                      <a:gd name="T93" fmla="*/ 134 h 156"/>
                      <a:gd name="T94" fmla="*/ 88 w 132"/>
                      <a:gd name="T95" fmla="*/ 130 h 156"/>
                      <a:gd name="T96" fmla="*/ 97 w 132"/>
                      <a:gd name="T97" fmla="*/ 121 h 156"/>
                      <a:gd name="T98" fmla="*/ 103 w 132"/>
                      <a:gd name="T99" fmla="*/ 111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2" h="156">
                        <a:moveTo>
                          <a:pt x="26" y="64"/>
                        </a:moveTo>
                        <a:lnTo>
                          <a:pt x="106" y="64"/>
                        </a:lnTo>
                        <a:lnTo>
                          <a:pt x="105" y="55"/>
                        </a:lnTo>
                        <a:lnTo>
                          <a:pt x="103" y="47"/>
                        </a:lnTo>
                        <a:lnTo>
                          <a:pt x="100" y="39"/>
                        </a:lnTo>
                        <a:lnTo>
                          <a:pt x="95" y="33"/>
                        </a:lnTo>
                        <a:lnTo>
                          <a:pt x="90" y="28"/>
                        </a:lnTo>
                        <a:lnTo>
                          <a:pt x="83" y="25"/>
                        </a:lnTo>
                        <a:lnTo>
                          <a:pt x="76" y="23"/>
                        </a:lnTo>
                        <a:lnTo>
                          <a:pt x="67" y="22"/>
                        </a:lnTo>
                        <a:lnTo>
                          <a:pt x="58" y="23"/>
                        </a:lnTo>
                        <a:lnTo>
                          <a:pt x="50" y="25"/>
                        </a:lnTo>
                        <a:lnTo>
                          <a:pt x="43" y="28"/>
                        </a:lnTo>
                        <a:lnTo>
                          <a:pt x="38" y="33"/>
                        </a:lnTo>
                        <a:lnTo>
                          <a:pt x="33" y="39"/>
                        </a:lnTo>
                        <a:lnTo>
                          <a:pt x="30" y="46"/>
                        </a:lnTo>
                        <a:lnTo>
                          <a:pt x="27" y="55"/>
                        </a:lnTo>
                        <a:lnTo>
                          <a:pt x="26" y="64"/>
                        </a:lnTo>
                        <a:close/>
                        <a:moveTo>
                          <a:pt x="105" y="104"/>
                        </a:moveTo>
                        <a:lnTo>
                          <a:pt x="130" y="104"/>
                        </a:lnTo>
                        <a:lnTo>
                          <a:pt x="127" y="115"/>
                        </a:lnTo>
                        <a:lnTo>
                          <a:pt x="123" y="125"/>
                        </a:lnTo>
                        <a:lnTo>
                          <a:pt x="120" y="131"/>
                        </a:lnTo>
                        <a:lnTo>
                          <a:pt x="117" y="135"/>
                        </a:lnTo>
                        <a:lnTo>
                          <a:pt x="113" y="139"/>
                        </a:lnTo>
                        <a:lnTo>
                          <a:pt x="108" y="142"/>
                        </a:lnTo>
                        <a:lnTo>
                          <a:pt x="104" y="146"/>
                        </a:lnTo>
                        <a:lnTo>
                          <a:pt x="99" y="148"/>
                        </a:lnTo>
                        <a:lnTo>
                          <a:pt x="95" y="151"/>
                        </a:lnTo>
                        <a:lnTo>
                          <a:pt x="89" y="153"/>
                        </a:lnTo>
                        <a:lnTo>
                          <a:pt x="78" y="155"/>
                        </a:lnTo>
                        <a:lnTo>
                          <a:pt x="66" y="156"/>
                        </a:lnTo>
                        <a:lnTo>
                          <a:pt x="59" y="156"/>
                        </a:lnTo>
                        <a:lnTo>
                          <a:pt x="51" y="155"/>
                        </a:lnTo>
                        <a:lnTo>
                          <a:pt x="44" y="153"/>
                        </a:lnTo>
                        <a:lnTo>
                          <a:pt x="38" y="151"/>
                        </a:lnTo>
                        <a:lnTo>
                          <a:pt x="33" y="148"/>
                        </a:lnTo>
                        <a:lnTo>
                          <a:pt x="27" y="145"/>
                        </a:lnTo>
                        <a:lnTo>
                          <a:pt x="22" y="141"/>
                        </a:lnTo>
                        <a:lnTo>
                          <a:pt x="18" y="136"/>
                        </a:lnTo>
                        <a:lnTo>
                          <a:pt x="14" y="131"/>
                        </a:lnTo>
                        <a:lnTo>
                          <a:pt x="10" y="124"/>
                        </a:lnTo>
                        <a:lnTo>
                          <a:pt x="7" y="118"/>
                        </a:lnTo>
                        <a:lnTo>
                          <a:pt x="5" y="111"/>
                        </a:lnTo>
                        <a:lnTo>
                          <a:pt x="3" y="104"/>
                        </a:lnTo>
                        <a:lnTo>
                          <a:pt x="2" y="97"/>
                        </a:lnTo>
                        <a:lnTo>
                          <a:pt x="1" y="88"/>
                        </a:lnTo>
                        <a:lnTo>
                          <a:pt x="0" y="80"/>
                        </a:lnTo>
                        <a:lnTo>
                          <a:pt x="1" y="71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5" y="46"/>
                        </a:lnTo>
                        <a:lnTo>
                          <a:pt x="7" y="39"/>
                        </a:lnTo>
                        <a:lnTo>
                          <a:pt x="10" y="33"/>
                        </a:lnTo>
                        <a:lnTo>
                          <a:pt x="14" y="27"/>
                        </a:lnTo>
                        <a:lnTo>
                          <a:pt x="18" y="22"/>
                        </a:lnTo>
                        <a:lnTo>
                          <a:pt x="22" y="17"/>
                        </a:lnTo>
                        <a:lnTo>
                          <a:pt x="27" y="12"/>
                        </a:lnTo>
                        <a:lnTo>
                          <a:pt x="32" y="8"/>
                        </a:lnTo>
                        <a:lnTo>
                          <a:pt x="38" y="5"/>
                        </a:lnTo>
                        <a:lnTo>
                          <a:pt x="44" y="3"/>
                        </a:lnTo>
                        <a:lnTo>
                          <a:pt x="51" y="1"/>
                        </a:lnTo>
                        <a:lnTo>
                          <a:pt x="59" y="0"/>
                        </a:lnTo>
                        <a:lnTo>
                          <a:pt x="66" y="0"/>
                        </a:lnTo>
                        <a:lnTo>
                          <a:pt x="74" y="0"/>
                        </a:lnTo>
                        <a:lnTo>
                          <a:pt x="81" y="1"/>
                        </a:lnTo>
                        <a:lnTo>
                          <a:pt x="87" y="3"/>
                        </a:lnTo>
                        <a:lnTo>
                          <a:pt x="94" y="5"/>
                        </a:lnTo>
                        <a:lnTo>
                          <a:pt x="99" y="7"/>
                        </a:lnTo>
                        <a:lnTo>
                          <a:pt x="105" y="12"/>
                        </a:lnTo>
                        <a:lnTo>
                          <a:pt x="110" y="15"/>
                        </a:lnTo>
                        <a:lnTo>
                          <a:pt x="115" y="20"/>
                        </a:lnTo>
                        <a:lnTo>
                          <a:pt x="119" y="25"/>
                        </a:lnTo>
                        <a:lnTo>
                          <a:pt x="123" y="30"/>
                        </a:lnTo>
                        <a:lnTo>
                          <a:pt x="125" y="36"/>
                        </a:lnTo>
                        <a:lnTo>
                          <a:pt x="128" y="43"/>
                        </a:lnTo>
                        <a:lnTo>
                          <a:pt x="130" y="50"/>
                        </a:lnTo>
                        <a:lnTo>
                          <a:pt x="131" y="57"/>
                        </a:lnTo>
                        <a:lnTo>
                          <a:pt x="132" y="65"/>
                        </a:lnTo>
                        <a:lnTo>
                          <a:pt x="132" y="75"/>
                        </a:lnTo>
                        <a:lnTo>
                          <a:pt x="132" y="79"/>
                        </a:lnTo>
                        <a:lnTo>
                          <a:pt x="132" y="81"/>
                        </a:lnTo>
                        <a:lnTo>
                          <a:pt x="132" y="83"/>
                        </a:lnTo>
                        <a:lnTo>
                          <a:pt x="132" y="86"/>
                        </a:lnTo>
                        <a:lnTo>
                          <a:pt x="26" y="86"/>
                        </a:lnTo>
                        <a:lnTo>
                          <a:pt x="27" y="96"/>
                        </a:lnTo>
                        <a:lnTo>
                          <a:pt x="29" y="106"/>
                        </a:lnTo>
                        <a:lnTo>
                          <a:pt x="32" y="114"/>
                        </a:lnTo>
                        <a:lnTo>
                          <a:pt x="37" y="121"/>
                        </a:lnTo>
                        <a:lnTo>
                          <a:pt x="43" y="126"/>
                        </a:lnTo>
                        <a:lnTo>
                          <a:pt x="50" y="131"/>
                        </a:lnTo>
                        <a:lnTo>
                          <a:pt x="59" y="133"/>
                        </a:lnTo>
                        <a:lnTo>
                          <a:pt x="68" y="134"/>
                        </a:lnTo>
                        <a:lnTo>
                          <a:pt x="75" y="134"/>
                        </a:lnTo>
                        <a:lnTo>
                          <a:pt x="82" y="132"/>
                        </a:lnTo>
                        <a:lnTo>
                          <a:pt x="88" y="130"/>
                        </a:lnTo>
                        <a:lnTo>
                          <a:pt x="93" y="126"/>
                        </a:lnTo>
                        <a:lnTo>
                          <a:pt x="97" y="121"/>
                        </a:lnTo>
                        <a:lnTo>
                          <a:pt x="101" y="116"/>
                        </a:lnTo>
                        <a:lnTo>
                          <a:pt x="103" y="111"/>
                        </a:lnTo>
                        <a:lnTo>
                          <a:pt x="105" y="1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84" name="Freeform 142">
                    <a:extLst>
                      <a:ext uri="{FF2B5EF4-FFF2-40B4-BE49-F238E27FC236}">
                        <a16:creationId xmlns:a16="http://schemas.microsoft.com/office/drawing/2014/main" id="{C17F5DC3-764A-34D1-8C07-C74948A66A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0369" y="4008660"/>
                    <a:ext cx="32189" cy="38626"/>
                  </a:xfrm>
                  <a:custGeom>
                    <a:avLst/>
                    <a:gdLst>
                      <a:gd name="T0" fmla="*/ 118 w 122"/>
                      <a:gd name="T1" fmla="*/ 0 h 146"/>
                      <a:gd name="T2" fmla="*/ 118 w 122"/>
                      <a:gd name="T3" fmla="*/ 20 h 146"/>
                      <a:gd name="T4" fmla="*/ 33 w 122"/>
                      <a:gd name="T5" fmla="*/ 125 h 146"/>
                      <a:gd name="T6" fmla="*/ 122 w 122"/>
                      <a:gd name="T7" fmla="*/ 125 h 146"/>
                      <a:gd name="T8" fmla="*/ 122 w 122"/>
                      <a:gd name="T9" fmla="*/ 146 h 146"/>
                      <a:gd name="T10" fmla="*/ 0 w 122"/>
                      <a:gd name="T11" fmla="*/ 146 h 146"/>
                      <a:gd name="T12" fmla="*/ 0 w 122"/>
                      <a:gd name="T13" fmla="*/ 127 h 146"/>
                      <a:gd name="T14" fmla="*/ 87 w 122"/>
                      <a:gd name="T15" fmla="*/ 22 h 146"/>
                      <a:gd name="T16" fmla="*/ 5 w 122"/>
                      <a:gd name="T17" fmla="*/ 22 h 146"/>
                      <a:gd name="T18" fmla="*/ 5 w 122"/>
                      <a:gd name="T19" fmla="*/ 0 h 146"/>
                      <a:gd name="T20" fmla="*/ 118 w 122"/>
                      <a:gd name="T21" fmla="*/ 0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2" h="146">
                        <a:moveTo>
                          <a:pt x="118" y="0"/>
                        </a:moveTo>
                        <a:lnTo>
                          <a:pt x="118" y="20"/>
                        </a:lnTo>
                        <a:lnTo>
                          <a:pt x="33" y="125"/>
                        </a:lnTo>
                        <a:lnTo>
                          <a:pt x="122" y="125"/>
                        </a:lnTo>
                        <a:lnTo>
                          <a:pt x="122" y="146"/>
                        </a:lnTo>
                        <a:lnTo>
                          <a:pt x="0" y="146"/>
                        </a:lnTo>
                        <a:lnTo>
                          <a:pt x="0" y="127"/>
                        </a:lnTo>
                        <a:lnTo>
                          <a:pt x="87" y="22"/>
                        </a:lnTo>
                        <a:lnTo>
                          <a:pt x="5" y="22"/>
                        </a:lnTo>
                        <a:lnTo>
                          <a:pt x="5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85" name="Freeform 143">
                    <a:extLst>
                      <a:ext uri="{FF2B5EF4-FFF2-40B4-BE49-F238E27FC236}">
                        <a16:creationId xmlns:a16="http://schemas.microsoft.com/office/drawing/2014/main" id="{AC135E1A-5AAB-F2B4-F0A1-335729F5695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54362" y="4052114"/>
                    <a:ext cx="48283" cy="70815"/>
                  </a:xfrm>
                  <a:custGeom>
                    <a:avLst/>
                    <a:gdLst>
                      <a:gd name="T0" fmla="*/ 58 w 180"/>
                      <a:gd name="T1" fmla="*/ 182 h 267"/>
                      <a:gd name="T2" fmla="*/ 121 w 180"/>
                      <a:gd name="T3" fmla="*/ 182 h 267"/>
                      <a:gd name="T4" fmla="*/ 89 w 180"/>
                      <a:gd name="T5" fmla="*/ 94 h 267"/>
                      <a:gd name="T6" fmla="*/ 58 w 180"/>
                      <a:gd name="T7" fmla="*/ 182 h 267"/>
                      <a:gd name="T8" fmla="*/ 0 w 180"/>
                      <a:gd name="T9" fmla="*/ 267 h 267"/>
                      <a:gd name="T10" fmla="*/ 74 w 180"/>
                      <a:gd name="T11" fmla="*/ 65 h 267"/>
                      <a:gd name="T12" fmla="*/ 104 w 180"/>
                      <a:gd name="T13" fmla="*/ 65 h 267"/>
                      <a:gd name="T14" fmla="*/ 180 w 180"/>
                      <a:gd name="T15" fmla="*/ 267 h 267"/>
                      <a:gd name="T16" fmla="*/ 149 w 180"/>
                      <a:gd name="T17" fmla="*/ 267 h 267"/>
                      <a:gd name="T18" fmla="*/ 128 w 180"/>
                      <a:gd name="T19" fmla="*/ 206 h 267"/>
                      <a:gd name="T20" fmla="*/ 49 w 180"/>
                      <a:gd name="T21" fmla="*/ 206 h 267"/>
                      <a:gd name="T22" fmla="*/ 28 w 180"/>
                      <a:gd name="T23" fmla="*/ 267 h 267"/>
                      <a:gd name="T24" fmla="*/ 0 w 180"/>
                      <a:gd name="T25" fmla="*/ 267 h 267"/>
                      <a:gd name="T26" fmla="*/ 70 w 180"/>
                      <a:gd name="T27" fmla="*/ 47 h 267"/>
                      <a:gd name="T28" fmla="*/ 97 w 180"/>
                      <a:gd name="T29" fmla="*/ 0 h 267"/>
                      <a:gd name="T30" fmla="*/ 126 w 180"/>
                      <a:gd name="T31" fmla="*/ 0 h 267"/>
                      <a:gd name="T32" fmla="*/ 86 w 180"/>
                      <a:gd name="T33" fmla="*/ 47 h 267"/>
                      <a:gd name="T34" fmla="*/ 70 w 180"/>
                      <a:gd name="T35" fmla="*/ 47 h 2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80" h="267">
                        <a:moveTo>
                          <a:pt x="58" y="182"/>
                        </a:moveTo>
                        <a:lnTo>
                          <a:pt x="121" y="182"/>
                        </a:lnTo>
                        <a:lnTo>
                          <a:pt x="89" y="94"/>
                        </a:lnTo>
                        <a:lnTo>
                          <a:pt x="58" y="182"/>
                        </a:lnTo>
                        <a:close/>
                        <a:moveTo>
                          <a:pt x="0" y="267"/>
                        </a:moveTo>
                        <a:lnTo>
                          <a:pt x="74" y="65"/>
                        </a:lnTo>
                        <a:lnTo>
                          <a:pt x="104" y="65"/>
                        </a:lnTo>
                        <a:lnTo>
                          <a:pt x="180" y="267"/>
                        </a:lnTo>
                        <a:lnTo>
                          <a:pt x="149" y="267"/>
                        </a:lnTo>
                        <a:lnTo>
                          <a:pt x="128" y="206"/>
                        </a:lnTo>
                        <a:lnTo>
                          <a:pt x="49" y="206"/>
                        </a:lnTo>
                        <a:lnTo>
                          <a:pt x="28" y="267"/>
                        </a:lnTo>
                        <a:lnTo>
                          <a:pt x="0" y="267"/>
                        </a:lnTo>
                        <a:close/>
                        <a:moveTo>
                          <a:pt x="70" y="47"/>
                        </a:moveTo>
                        <a:lnTo>
                          <a:pt x="97" y="0"/>
                        </a:lnTo>
                        <a:lnTo>
                          <a:pt x="126" y="0"/>
                        </a:lnTo>
                        <a:lnTo>
                          <a:pt x="86" y="47"/>
                        </a:lnTo>
                        <a:lnTo>
                          <a:pt x="70" y="4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86" name="Rectangle 144">
                    <a:extLst>
                      <a:ext uri="{FF2B5EF4-FFF2-40B4-BE49-F238E27FC236}">
                        <a16:creationId xmlns:a16="http://schemas.microsoft.com/office/drawing/2014/main" id="{71695745-B82D-E715-4204-1C76C5E577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09083" y="4068209"/>
                    <a:ext cx="6438" cy="5472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87" name="Freeform 145">
                    <a:extLst>
                      <a:ext uri="{FF2B5EF4-FFF2-40B4-BE49-F238E27FC236}">
                        <a16:creationId xmlns:a16="http://schemas.microsoft.com/office/drawing/2014/main" id="{7D0D1D15-7145-15EF-9F5D-A29B514A30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20348" y="4084303"/>
                    <a:ext cx="35407" cy="38626"/>
                  </a:xfrm>
                  <a:custGeom>
                    <a:avLst/>
                    <a:gdLst>
                      <a:gd name="T0" fmla="*/ 54 w 134"/>
                      <a:gd name="T1" fmla="*/ 147 h 147"/>
                      <a:gd name="T2" fmla="*/ 0 w 134"/>
                      <a:gd name="T3" fmla="*/ 0 h 147"/>
                      <a:gd name="T4" fmla="*/ 26 w 134"/>
                      <a:gd name="T5" fmla="*/ 0 h 147"/>
                      <a:gd name="T6" fmla="*/ 67 w 134"/>
                      <a:gd name="T7" fmla="*/ 117 h 147"/>
                      <a:gd name="T8" fmla="*/ 108 w 134"/>
                      <a:gd name="T9" fmla="*/ 0 h 147"/>
                      <a:gd name="T10" fmla="*/ 134 w 134"/>
                      <a:gd name="T11" fmla="*/ 0 h 147"/>
                      <a:gd name="T12" fmla="*/ 80 w 134"/>
                      <a:gd name="T13" fmla="*/ 147 h 147"/>
                      <a:gd name="T14" fmla="*/ 54 w 134"/>
                      <a:gd name="T15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4" h="147">
                        <a:moveTo>
                          <a:pt x="54" y="147"/>
                        </a:moveTo>
                        <a:lnTo>
                          <a:pt x="0" y="0"/>
                        </a:lnTo>
                        <a:lnTo>
                          <a:pt x="26" y="0"/>
                        </a:lnTo>
                        <a:lnTo>
                          <a:pt x="67" y="117"/>
                        </a:lnTo>
                        <a:lnTo>
                          <a:pt x="108" y="0"/>
                        </a:lnTo>
                        <a:lnTo>
                          <a:pt x="134" y="0"/>
                        </a:lnTo>
                        <a:lnTo>
                          <a:pt x="80" y="147"/>
                        </a:lnTo>
                        <a:lnTo>
                          <a:pt x="54" y="14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88" name="Freeform 146">
                    <a:extLst>
                      <a:ext uri="{FF2B5EF4-FFF2-40B4-BE49-F238E27FC236}">
                        <a16:creationId xmlns:a16="http://schemas.microsoft.com/office/drawing/2014/main" id="{1B5F98EB-2A82-44C9-5F9A-54C3E104959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958974" y="4082694"/>
                    <a:ext cx="37016" cy="41845"/>
                  </a:xfrm>
                  <a:custGeom>
                    <a:avLst/>
                    <a:gdLst>
                      <a:gd name="T0" fmla="*/ 88 w 139"/>
                      <a:gd name="T1" fmla="*/ 143 h 156"/>
                      <a:gd name="T2" fmla="*/ 69 w 139"/>
                      <a:gd name="T3" fmla="*/ 153 h 156"/>
                      <a:gd name="T4" fmla="*/ 48 w 139"/>
                      <a:gd name="T5" fmla="*/ 156 h 156"/>
                      <a:gd name="T6" fmla="*/ 20 w 139"/>
                      <a:gd name="T7" fmla="*/ 150 h 156"/>
                      <a:gd name="T8" fmla="*/ 3 w 139"/>
                      <a:gd name="T9" fmla="*/ 130 h 156"/>
                      <a:gd name="T10" fmla="*/ 1 w 139"/>
                      <a:gd name="T11" fmla="*/ 102 h 156"/>
                      <a:gd name="T12" fmla="*/ 13 w 139"/>
                      <a:gd name="T13" fmla="*/ 81 h 156"/>
                      <a:gd name="T14" fmla="*/ 39 w 139"/>
                      <a:gd name="T15" fmla="*/ 68 h 156"/>
                      <a:gd name="T16" fmla="*/ 68 w 139"/>
                      <a:gd name="T17" fmla="*/ 64 h 156"/>
                      <a:gd name="T18" fmla="*/ 94 w 139"/>
                      <a:gd name="T19" fmla="*/ 58 h 156"/>
                      <a:gd name="T20" fmla="*/ 98 w 139"/>
                      <a:gd name="T21" fmla="*/ 44 h 156"/>
                      <a:gd name="T22" fmla="*/ 93 w 139"/>
                      <a:gd name="T23" fmla="*/ 31 h 156"/>
                      <a:gd name="T24" fmla="*/ 80 w 139"/>
                      <a:gd name="T25" fmla="*/ 24 h 156"/>
                      <a:gd name="T26" fmla="*/ 57 w 139"/>
                      <a:gd name="T27" fmla="*/ 23 h 156"/>
                      <a:gd name="T28" fmla="*/ 39 w 139"/>
                      <a:gd name="T29" fmla="*/ 29 h 156"/>
                      <a:gd name="T30" fmla="*/ 31 w 139"/>
                      <a:gd name="T31" fmla="*/ 43 h 156"/>
                      <a:gd name="T32" fmla="*/ 8 w 139"/>
                      <a:gd name="T33" fmla="*/ 48 h 156"/>
                      <a:gd name="T34" fmla="*/ 10 w 139"/>
                      <a:gd name="T35" fmla="*/ 33 h 156"/>
                      <a:gd name="T36" fmla="*/ 16 w 139"/>
                      <a:gd name="T37" fmla="*/ 20 h 156"/>
                      <a:gd name="T38" fmla="*/ 27 w 139"/>
                      <a:gd name="T39" fmla="*/ 10 h 156"/>
                      <a:gd name="T40" fmla="*/ 41 w 139"/>
                      <a:gd name="T41" fmla="*/ 3 h 156"/>
                      <a:gd name="T42" fmla="*/ 80 w 139"/>
                      <a:gd name="T43" fmla="*/ 1 h 156"/>
                      <a:gd name="T44" fmla="*/ 101 w 139"/>
                      <a:gd name="T45" fmla="*/ 6 h 156"/>
                      <a:gd name="T46" fmla="*/ 112 w 139"/>
                      <a:gd name="T47" fmla="*/ 14 h 156"/>
                      <a:gd name="T48" fmla="*/ 120 w 139"/>
                      <a:gd name="T49" fmla="*/ 26 h 156"/>
                      <a:gd name="T50" fmla="*/ 123 w 139"/>
                      <a:gd name="T51" fmla="*/ 119 h 156"/>
                      <a:gd name="T52" fmla="*/ 128 w 139"/>
                      <a:gd name="T53" fmla="*/ 133 h 156"/>
                      <a:gd name="T54" fmla="*/ 135 w 139"/>
                      <a:gd name="T55" fmla="*/ 133 h 156"/>
                      <a:gd name="T56" fmla="*/ 139 w 139"/>
                      <a:gd name="T57" fmla="*/ 152 h 156"/>
                      <a:gd name="T58" fmla="*/ 128 w 139"/>
                      <a:gd name="T59" fmla="*/ 154 h 156"/>
                      <a:gd name="T60" fmla="*/ 113 w 139"/>
                      <a:gd name="T61" fmla="*/ 153 h 156"/>
                      <a:gd name="T62" fmla="*/ 103 w 139"/>
                      <a:gd name="T63" fmla="*/ 146 h 156"/>
                      <a:gd name="T64" fmla="*/ 100 w 139"/>
                      <a:gd name="T65" fmla="*/ 132 h 156"/>
                      <a:gd name="T66" fmla="*/ 92 w 139"/>
                      <a:gd name="T67" fmla="*/ 80 h 156"/>
                      <a:gd name="T68" fmla="*/ 64 w 139"/>
                      <a:gd name="T69" fmla="*/ 86 h 156"/>
                      <a:gd name="T70" fmla="*/ 45 w 139"/>
                      <a:gd name="T71" fmla="*/ 89 h 156"/>
                      <a:gd name="T72" fmla="*/ 32 w 139"/>
                      <a:gd name="T73" fmla="*/ 95 h 156"/>
                      <a:gd name="T74" fmla="*/ 26 w 139"/>
                      <a:gd name="T75" fmla="*/ 106 h 156"/>
                      <a:gd name="T76" fmla="*/ 28 w 139"/>
                      <a:gd name="T77" fmla="*/ 121 h 156"/>
                      <a:gd name="T78" fmla="*/ 37 w 139"/>
                      <a:gd name="T79" fmla="*/ 131 h 156"/>
                      <a:gd name="T80" fmla="*/ 52 w 139"/>
                      <a:gd name="T81" fmla="*/ 134 h 156"/>
                      <a:gd name="T82" fmla="*/ 78 w 139"/>
                      <a:gd name="T83" fmla="*/ 128 h 156"/>
                      <a:gd name="T84" fmla="*/ 94 w 139"/>
                      <a:gd name="T85" fmla="*/ 113 h 156"/>
                      <a:gd name="T86" fmla="*/ 98 w 139"/>
                      <a:gd name="T87" fmla="*/ 76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9" h="156">
                        <a:moveTo>
                          <a:pt x="100" y="131"/>
                        </a:moveTo>
                        <a:lnTo>
                          <a:pt x="94" y="138"/>
                        </a:lnTo>
                        <a:lnTo>
                          <a:pt x="88" y="143"/>
                        </a:lnTo>
                        <a:lnTo>
                          <a:pt x="82" y="147"/>
                        </a:lnTo>
                        <a:lnTo>
                          <a:pt x="76" y="150"/>
                        </a:lnTo>
                        <a:lnTo>
                          <a:pt x="69" y="153"/>
                        </a:lnTo>
                        <a:lnTo>
                          <a:pt x="63" y="154"/>
                        </a:lnTo>
                        <a:lnTo>
                          <a:pt x="55" y="156"/>
                        </a:lnTo>
                        <a:lnTo>
                          <a:pt x="48" y="156"/>
                        </a:lnTo>
                        <a:lnTo>
                          <a:pt x="37" y="155"/>
                        </a:lnTo>
                        <a:lnTo>
                          <a:pt x="28" y="153"/>
                        </a:lnTo>
                        <a:lnTo>
                          <a:pt x="20" y="150"/>
                        </a:lnTo>
                        <a:lnTo>
                          <a:pt x="13" y="144"/>
                        </a:lnTo>
                        <a:lnTo>
                          <a:pt x="8" y="138"/>
                        </a:lnTo>
                        <a:lnTo>
                          <a:pt x="3" y="130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2"/>
                        </a:lnTo>
                        <a:lnTo>
                          <a:pt x="3" y="94"/>
                        </a:lnTo>
                        <a:lnTo>
                          <a:pt x="8" y="87"/>
                        </a:lnTo>
                        <a:lnTo>
                          <a:pt x="13" y="81"/>
                        </a:lnTo>
                        <a:lnTo>
                          <a:pt x="20" y="75"/>
                        </a:lnTo>
                        <a:lnTo>
                          <a:pt x="29" y="71"/>
                        </a:lnTo>
                        <a:lnTo>
                          <a:pt x="39" y="68"/>
                        </a:lnTo>
                        <a:lnTo>
                          <a:pt x="50" y="66"/>
                        </a:lnTo>
                        <a:lnTo>
                          <a:pt x="58" y="65"/>
                        </a:lnTo>
                        <a:lnTo>
                          <a:pt x="68" y="64"/>
                        </a:lnTo>
                        <a:lnTo>
                          <a:pt x="83" y="62"/>
                        </a:lnTo>
                        <a:lnTo>
                          <a:pt x="91" y="60"/>
                        </a:lnTo>
                        <a:lnTo>
                          <a:pt x="94" y="58"/>
                        </a:lnTo>
                        <a:lnTo>
                          <a:pt x="96" y="56"/>
                        </a:lnTo>
                        <a:lnTo>
                          <a:pt x="97" y="52"/>
                        </a:lnTo>
                        <a:lnTo>
                          <a:pt x="98" y="44"/>
                        </a:lnTo>
                        <a:lnTo>
                          <a:pt x="97" y="39"/>
                        </a:lnTo>
                        <a:lnTo>
                          <a:pt x="96" y="35"/>
                        </a:lnTo>
                        <a:lnTo>
                          <a:pt x="93" y="31"/>
                        </a:lnTo>
                        <a:lnTo>
                          <a:pt x="90" y="28"/>
                        </a:lnTo>
                        <a:lnTo>
                          <a:pt x="85" y="26"/>
                        </a:lnTo>
                        <a:lnTo>
                          <a:pt x="80" y="24"/>
                        </a:lnTo>
                        <a:lnTo>
                          <a:pt x="73" y="23"/>
                        </a:lnTo>
                        <a:lnTo>
                          <a:pt x="65" y="22"/>
                        </a:lnTo>
                        <a:lnTo>
                          <a:pt x="57" y="23"/>
                        </a:lnTo>
                        <a:lnTo>
                          <a:pt x="50" y="24"/>
                        </a:lnTo>
                        <a:lnTo>
                          <a:pt x="44" y="26"/>
                        </a:lnTo>
                        <a:lnTo>
                          <a:pt x="39" y="29"/>
                        </a:lnTo>
                        <a:lnTo>
                          <a:pt x="35" y="33"/>
                        </a:lnTo>
                        <a:lnTo>
                          <a:pt x="33" y="38"/>
                        </a:lnTo>
                        <a:lnTo>
                          <a:pt x="31" y="43"/>
                        </a:lnTo>
                        <a:lnTo>
                          <a:pt x="31" y="49"/>
                        </a:lnTo>
                        <a:lnTo>
                          <a:pt x="8" y="49"/>
                        </a:lnTo>
                        <a:lnTo>
                          <a:pt x="8" y="48"/>
                        </a:lnTo>
                        <a:lnTo>
                          <a:pt x="8" y="43"/>
                        </a:lnTo>
                        <a:lnTo>
                          <a:pt x="9" y="38"/>
                        </a:lnTo>
                        <a:lnTo>
                          <a:pt x="10" y="33"/>
                        </a:lnTo>
                        <a:lnTo>
                          <a:pt x="11" y="29"/>
                        </a:lnTo>
                        <a:lnTo>
                          <a:pt x="14" y="24"/>
                        </a:lnTo>
                        <a:lnTo>
                          <a:pt x="16" y="20"/>
                        </a:lnTo>
                        <a:lnTo>
                          <a:pt x="19" y="16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31" y="7"/>
                        </a:lnTo>
                        <a:lnTo>
                          <a:pt x="36" y="5"/>
                        </a:lnTo>
                        <a:lnTo>
                          <a:pt x="41" y="3"/>
                        </a:lnTo>
                        <a:lnTo>
                          <a:pt x="52" y="1"/>
                        </a:lnTo>
                        <a:lnTo>
                          <a:pt x="66" y="0"/>
                        </a:lnTo>
                        <a:lnTo>
                          <a:pt x="80" y="1"/>
                        </a:lnTo>
                        <a:lnTo>
                          <a:pt x="91" y="3"/>
                        </a:lnTo>
                        <a:lnTo>
                          <a:pt x="96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5" y="17"/>
                        </a:lnTo>
                        <a:lnTo>
                          <a:pt x="118" y="22"/>
                        </a:lnTo>
                        <a:lnTo>
                          <a:pt x="120" y="26"/>
                        </a:lnTo>
                        <a:lnTo>
                          <a:pt x="122" y="35"/>
                        </a:lnTo>
                        <a:lnTo>
                          <a:pt x="123" y="46"/>
                        </a:lnTo>
                        <a:lnTo>
                          <a:pt x="123" y="119"/>
                        </a:lnTo>
                        <a:lnTo>
                          <a:pt x="124" y="126"/>
                        </a:lnTo>
                        <a:lnTo>
                          <a:pt x="125" y="131"/>
                        </a:lnTo>
                        <a:lnTo>
                          <a:pt x="128" y="133"/>
                        </a:lnTo>
                        <a:lnTo>
                          <a:pt x="133" y="133"/>
                        </a:lnTo>
                        <a:lnTo>
                          <a:pt x="134" y="133"/>
                        </a:lnTo>
                        <a:lnTo>
                          <a:pt x="135" y="133"/>
                        </a:lnTo>
                        <a:lnTo>
                          <a:pt x="137" y="133"/>
                        </a:lnTo>
                        <a:lnTo>
                          <a:pt x="139" y="132"/>
                        </a:lnTo>
                        <a:lnTo>
                          <a:pt x="139" y="152"/>
                        </a:lnTo>
                        <a:lnTo>
                          <a:pt x="135" y="153"/>
                        </a:lnTo>
                        <a:lnTo>
                          <a:pt x="131" y="154"/>
                        </a:lnTo>
                        <a:lnTo>
                          <a:pt x="128" y="154"/>
                        </a:lnTo>
                        <a:lnTo>
                          <a:pt x="125" y="154"/>
                        </a:lnTo>
                        <a:lnTo>
                          <a:pt x="119" y="154"/>
                        </a:lnTo>
                        <a:lnTo>
                          <a:pt x="113" y="153"/>
                        </a:lnTo>
                        <a:lnTo>
                          <a:pt x="109" y="151"/>
                        </a:lnTo>
                        <a:lnTo>
                          <a:pt x="106" y="149"/>
                        </a:lnTo>
                        <a:lnTo>
                          <a:pt x="103" y="146"/>
                        </a:lnTo>
                        <a:lnTo>
                          <a:pt x="101" y="142"/>
                        </a:lnTo>
                        <a:lnTo>
                          <a:pt x="100" y="138"/>
                        </a:lnTo>
                        <a:lnTo>
                          <a:pt x="100" y="132"/>
                        </a:lnTo>
                        <a:lnTo>
                          <a:pt x="100" y="131"/>
                        </a:lnTo>
                        <a:close/>
                        <a:moveTo>
                          <a:pt x="98" y="76"/>
                        </a:moveTo>
                        <a:lnTo>
                          <a:pt x="92" y="80"/>
                        </a:lnTo>
                        <a:lnTo>
                          <a:pt x="84" y="82"/>
                        </a:lnTo>
                        <a:lnTo>
                          <a:pt x="75" y="84"/>
                        </a:lnTo>
                        <a:lnTo>
                          <a:pt x="64" y="86"/>
                        </a:lnTo>
                        <a:lnTo>
                          <a:pt x="56" y="86"/>
                        </a:lnTo>
                        <a:lnTo>
                          <a:pt x="51" y="87"/>
                        </a:lnTo>
                        <a:lnTo>
                          <a:pt x="45" y="89"/>
                        </a:lnTo>
                        <a:lnTo>
                          <a:pt x="40" y="90"/>
                        </a:lnTo>
                        <a:lnTo>
                          <a:pt x="35" y="92"/>
                        </a:lnTo>
                        <a:lnTo>
                          <a:pt x="32" y="95"/>
                        </a:lnTo>
                        <a:lnTo>
                          <a:pt x="29" y="98"/>
                        </a:lnTo>
                        <a:lnTo>
                          <a:pt x="28" y="102"/>
                        </a:lnTo>
                        <a:lnTo>
                          <a:pt x="26" y="106"/>
                        </a:lnTo>
                        <a:lnTo>
                          <a:pt x="26" y="111"/>
                        </a:lnTo>
                        <a:lnTo>
                          <a:pt x="27" y="117"/>
                        </a:lnTo>
                        <a:lnTo>
                          <a:pt x="28" y="121"/>
                        </a:lnTo>
                        <a:lnTo>
                          <a:pt x="30" y="125"/>
                        </a:lnTo>
                        <a:lnTo>
                          <a:pt x="33" y="128"/>
                        </a:lnTo>
                        <a:lnTo>
                          <a:pt x="37" y="131"/>
                        </a:lnTo>
                        <a:lnTo>
                          <a:pt x="41" y="132"/>
                        </a:lnTo>
                        <a:lnTo>
                          <a:pt x="46" y="133"/>
                        </a:lnTo>
                        <a:lnTo>
                          <a:pt x="52" y="134"/>
                        </a:lnTo>
                        <a:lnTo>
                          <a:pt x="62" y="133"/>
                        </a:lnTo>
                        <a:lnTo>
                          <a:pt x="71" y="131"/>
                        </a:lnTo>
                        <a:lnTo>
                          <a:pt x="78" y="128"/>
                        </a:lnTo>
                        <a:lnTo>
                          <a:pt x="85" y="124"/>
                        </a:lnTo>
                        <a:lnTo>
                          <a:pt x="91" y="119"/>
                        </a:lnTo>
                        <a:lnTo>
                          <a:pt x="94" y="113"/>
                        </a:lnTo>
                        <a:lnTo>
                          <a:pt x="97" y="106"/>
                        </a:lnTo>
                        <a:lnTo>
                          <a:pt x="98" y="99"/>
                        </a:lnTo>
                        <a:lnTo>
                          <a:pt x="98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89" name="Freeform 147">
                    <a:extLst>
                      <a:ext uri="{FF2B5EF4-FFF2-40B4-BE49-F238E27FC236}">
                        <a16:creationId xmlns:a16="http://schemas.microsoft.com/office/drawing/2014/main" id="{0B256254-2464-3095-8231-0511638A28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2429" y="4082694"/>
                    <a:ext cx="19313" cy="40236"/>
                  </a:xfrm>
                  <a:custGeom>
                    <a:avLst/>
                    <a:gdLst>
                      <a:gd name="T0" fmla="*/ 0 w 72"/>
                      <a:gd name="T1" fmla="*/ 150 h 150"/>
                      <a:gd name="T2" fmla="*/ 0 w 72"/>
                      <a:gd name="T3" fmla="*/ 3 h 150"/>
                      <a:gd name="T4" fmla="*/ 25 w 72"/>
                      <a:gd name="T5" fmla="*/ 3 h 150"/>
                      <a:gd name="T6" fmla="*/ 25 w 72"/>
                      <a:gd name="T7" fmla="*/ 29 h 150"/>
                      <a:gd name="T8" fmla="*/ 28 w 72"/>
                      <a:gd name="T9" fmla="*/ 23 h 150"/>
                      <a:gd name="T10" fmla="*/ 31 w 72"/>
                      <a:gd name="T11" fmla="*/ 16 h 150"/>
                      <a:gd name="T12" fmla="*/ 36 w 72"/>
                      <a:gd name="T13" fmla="*/ 11 h 150"/>
                      <a:gd name="T14" fmla="*/ 40 w 72"/>
                      <a:gd name="T15" fmla="*/ 7 h 150"/>
                      <a:gd name="T16" fmla="*/ 46 w 72"/>
                      <a:gd name="T17" fmla="*/ 4 h 150"/>
                      <a:gd name="T18" fmla="*/ 51 w 72"/>
                      <a:gd name="T19" fmla="*/ 1 h 150"/>
                      <a:gd name="T20" fmla="*/ 58 w 72"/>
                      <a:gd name="T21" fmla="*/ 0 h 150"/>
                      <a:gd name="T22" fmla="*/ 65 w 72"/>
                      <a:gd name="T23" fmla="*/ 0 h 150"/>
                      <a:gd name="T24" fmla="*/ 67 w 72"/>
                      <a:gd name="T25" fmla="*/ 0 h 150"/>
                      <a:gd name="T26" fmla="*/ 70 w 72"/>
                      <a:gd name="T27" fmla="*/ 0 h 150"/>
                      <a:gd name="T28" fmla="*/ 71 w 72"/>
                      <a:gd name="T29" fmla="*/ 0 h 150"/>
                      <a:gd name="T30" fmla="*/ 72 w 72"/>
                      <a:gd name="T31" fmla="*/ 0 h 150"/>
                      <a:gd name="T32" fmla="*/ 72 w 72"/>
                      <a:gd name="T33" fmla="*/ 26 h 150"/>
                      <a:gd name="T34" fmla="*/ 71 w 72"/>
                      <a:gd name="T35" fmla="*/ 26 h 150"/>
                      <a:gd name="T36" fmla="*/ 70 w 72"/>
                      <a:gd name="T37" fmla="*/ 26 h 150"/>
                      <a:gd name="T38" fmla="*/ 67 w 72"/>
                      <a:gd name="T39" fmla="*/ 26 h 150"/>
                      <a:gd name="T40" fmla="*/ 65 w 72"/>
                      <a:gd name="T41" fmla="*/ 26 h 150"/>
                      <a:gd name="T42" fmla="*/ 56 w 72"/>
                      <a:gd name="T43" fmla="*/ 27 h 150"/>
                      <a:gd name="T44" fmla="*/ 48 w 72"/>
                      <a:gd name="T45" fmla="*/ 29 h 150"/>
                      <a:gd name="T46" fmla="*/ 41 w 72"/>
                      <a:gd name="T47" fmla="*/ 32 h 150"/>
                      <a:gd name="T48" fmla="*/ 36 w 72"/>
                      <a:gd name="T49" fmla="*/ 37 h 150"/>
                      <a:gd name="T50" fmla="*/ 31 w 72"/>
                      <a:gd name="T51" fmla="*/ 43 h 150"/>
                      <a:gd name="T52" fmla="*/ 28 w 72"/>
                      <a:gd name="T53" fmla="*/ 50 h 150"/>
                      <a:gd name="T54" fmla="*/ 26 w 72"/>
                      <a:gd name="T55" fmla="*/ 58 h 150"/>
                      <a:gd name="T56" fmla="*/ 26 w 72"/>
                      <a:gd name="T57" fmla="*/ 67 h 150"/>
                      <a:gd name="T58" fmla="*/ 26 w 72"/>
                      <a:gd name="T59" fmla="*/ 150 h 150"/>
                      <a:gd name="T60" fmla="*/ 0 w 72"/>
                      <a:gd name="T6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2" h="150">
                        <a:moveTo>
                          <a:pt x="0" y="150"/>
                        </a:moveTo>
                        <a:lnTo>
                          <a:pt x="0" y="3"/>
                        </a:lnTo>
                        <a:lnTo>
                          <a:pt x="25" y="3"/>
                        </a:lnTo>
                        <a:lnTo>
                          <a:pt x="25" y="29"/>
                        </a:lnTo>
                        <a:lnTo>
                          <a:pt x="28" y="23"/>
                        </a:lnTo>
                        <a:lnTo>
                          <a:pt x="31" y="16"/>
                        </a:lnTo>
                        <a:lnTo>
                          <a:pt x="36" y="11"/>
                        </a:lnTo>
                        <a:lnTo>
                          <a:pt x="40" y="7"/>
                        </a:lnTo>
                        <a:lnTo>
                          <a:pt x="46" y="4"/>
                        </a:lnTo>
                        <a:lnTo>
                          <a:pt x="51" y="1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67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2" y="26"/>
                        </a:lnTo>
                        <a:lnTo>
                          <a:pt x="71" y="26"/>
                        </a:lnTo>
                        <a:lnTo>
                          <a:pt x="70" y="26"/>
                        </a:lnTo>
                        <a:lnTo>
                          <a:pt x="67" y="26"/>
                        </a:lnTo>
                        <a:lnTo>
                          <a:pt x="65" y="26"/>
                        </a:lnTo>
                        <a:lnTo>
                          <a:pt x="56" y="27"/>
                        </a:lnTo>
                        <a:lnTo>
                          <a:pt x="48" y="29"/>
                        </a:lnTo>
                        <a:lnTo>
                          <a:pt x="41" y="32"/>
                        </a:lnTo>
                        <a:lnTo>
                          <a:pt x="36" y="37"/>
                        </a:lnTo>
                        <a:lnTo>
                          <a:pt x="31" y="43"/>
                        </a:lnTo>
                        <a:lnTo>
                          <a:pt x="28" y="50"/>
                        </a:lnTo>
                        <a:lnTo>
                          <a:pt x="26" y="58"/>
                        </a:lnTo>
                        <a:lnTo>
                          <a:pt x="26" y="67"/>
                        </a:lnTo>
                        <a:lnTo>
                          <a:pt x="26" y="150"/>
                        </a:lnTo>
                        <a:lnTo>
                          <a:pt x="0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90" name="Freeform 148">
                    <a:extLst>
                      <a:ext uri="{FF2B5EF4-FFF2-40B4-BE49-F238E27FC236}">
                        <a16:creationId xmlns:a16="http://schemas.microsoft.com/office/drawing/2014/main" id="{FC546931-7872-581E-16F5-B9380BC873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024961" y="4082694"/>
                    <a:ext cx="37016" cy="41845"/>
                  </a:xfrm>
                  <a:custGeom>
                    <a:avLst/>
                    <a:gdLst>
                      <a:gd name="T0" fmla="*/ 26 w 140"/>
                      <a:gd name="T1" fmla="*/ 91 h 156"/>
                      <a:gd name="T2" fmla="*/ 31 w 140"/>
                      <a:gd name="T3" fmla="*/ 111 h 156"/>
                      <a:gd name="T4" fmla="*/ 41 w 140"/>
                      <a:gd name="T5" fmla="*/ 123 h 156"/>
                      <a:gd name="T6" fmla="*/ 47 w 140"/>
                      <a:gd name="T7" fmla="*/ 128 h 156"/>
                      <a:gd name="T8" fmla="*/ 60 w 140"/>
                      <a:gd name="T9" fmla="*/ 133 h 156"/>
                      <a:gd name="T10" fmla="*/ 80 w 140"/>
                      <a:gd name="T11" fmla="*/ 133 h 156"/>
                      <a:gd name="T12" fmla="*/ 93 w 140"/>
                      <a:gd name="T13" fmla="*/ 128 h 156"/>
                      <a:gd name="T14" fmla="*/ 101 w 140"/>
                      <a:gd name="T15" fmla="*/ 123 h 156"/>
                      <a:gd name="T16" fmla="*/ 109 w 140"/>
                      <a:gd name="T17" fmla="*/ 111 h 156"/>
                      <a:gd name="T18" fmla="*/ 114 w 140"/>
                      <a:gd name="T19" fmla="*/ 91 h 156"/>
                      <a:gd name="T20" fmla="*/ 114 w 140"/>
                      <a:gd name="T21" fmla="*/ 65 h 156"/>
                      <a:gd name="T22" fmla="*/ 109 w 140"/>
                      <a:gd name="T23" fmla="*/ 44 h 156"/>
                      <a:gd name="T24" fmla="*/ 101 w 140"/>
                      <a:gd name="T25" fmla="*/ 33 h 156"/>
                      <a:gd name="T26" fmla="*/ 93 w 140"/>
                      <a:gd name="T27" fmla="*/ 28 h 156"/>
                      <a:gd name="T28" fmla="*/ 80 w 140"/>
                      <a:gd name="T29" fmla="*/ 23 h 156"/>
                      <a:gd name="T30" fmla="*/ 60 w 140"/>
                      <a:gd name="T31" fmla="*/ 23 h 156"/>
                      <a:gd name="T32" fmla="*/ 47 w 140"/>
                      <a:gd name="T33" fmla="*/ 28 h 156"/>
                      <a:gd name="T34" fmla="*/ 40 w 140"/>
                      <a:gd name="T35" fmla="*/ 33 h 156"/>
                      <a:gd name="T36" fmla="*/ 31 w 140"/>
                      <a:gd name="T37" fmla="*/ 44 h 156"/>
                      <a:gd name="T38" fmla="*/ 26 w 140"/>
                      <a:gd name="T39" fmla="*/ 65 h 156"/>
                      <a:gd name="T40" fmla="*/ 0 w 140"/>
                      <a:gd name="T41" fmla="*/ 78 h 156"/>
                      <a:gd name="T42" fmla="*/ 1 w 140"/>
                      <a:gd name="T43" fmla="*/ 60 h 156"/>
                      <a:gd name="T44" fmla="*/ 5 w 140"/>
                      <a:gd name="T45" fmla="*/ 45 h 156"/>
                      <a:gd name="T46" fmla="*/ 10 w 140"/>
                      <a:gd name="T47" fmla="*/ 32 h 156"/>
                      <a:gd name="T48" fmla="*/ 18 w 140"/>
                      <a:gd name="T49" fmla="*/ 21 h 156"/>
                      <a:gd name="T50" fmla="*/ 28 w 140"/>
                      <a:gd name="T51" fmla="*/ 11 h 156"/>
                      <a:gd name="T52" fmla="*/ 41 w 140"/>
                      <a:gd name="T53" fmla="*/ 5 h 156"/>
                      <a:gd name="T54" fmla="*/ 55 w 140"/>
                      <a:gd name="T55" fmla="*/ 1 h 156"/>
                      <a:gd name="T56" fmla="*/ 70 w 140"/>
                      <a:gd name="T57" fmla="*/ 0 h 156"/>
                      <a:gd name="T58" fmla="*/ 86 w 140"/>
                      <a:gd name="T59" fmla="*/ 1 h 156"/>
                      <a:gd name="T60" fmla="*/ 100 w 140"/>
                      <a:gd name="T61" fmla="*/ 5 h 156"/>
                      <a:gd name="T62" fmla="*/ 112 w 140"/>
                      <a:gd name="T63" fmla="*/ 11 h 156"/>
                      <a:gd name="T64" fmla="*/ 122 w 140"/>
                      <a:gd name="T65" fmla="*/ 21 h 156"/>
                      <a:gd name="T66" fmla="*/ 130 w 140"/>
                      <a:gd name="T67" fmla="*/ 32 h 156"/>
                      <a:gd name="T68" fmla="*/ 136 w 140"/>
                      <a:gd name="T69" fmla="*/ 45 h 156"/>
                      <a:gd name="T70" fmla="*/ 139 w 140"/>
                      <a:gd name="T71" fmla="*/ 60 h 156"/>
                      <a:gd name="T72" fmla="*/ 140 w 140"/>
                      <a:gd name="T73" fmla="*/ 78 h 156"/>
                      <a:gd name="T74" fmla="*/ 139 w 140"/>
                      <a:gd name="T75" fmla="*/ 96 h 156"/>
                      <a:gd name="T76" fmla="*/ 136 w 140"/>
                      <a:gd name="T77" fmla="*/ 111 h 156"/>
                      <a:gd name="T78" fmla="*/ 130 w 140"/>
                      <a:gd name="T79" fmla="*/ 124 h 156"/>
                      <a:gd name="T80" fmla="*/ 122 w 140"/>
                      <a:gd name="T81" fmla="*/ 136 h 156"/>
                      <a:gd name="T82" fmla="*/ 112 w 140"/>
                      <a:gd name="T83" fmla="*/ 145 h 156"/>
                      <a:gd name="T84" fmla="*/ 100 w 140"/>
                      <a:gd name="T85" fmla="*/ 151 h 156"/>
                      <a:gd name="T86" fmla="*/ 86 w 140"/>
                      <a:gd name="T87" fmla="*/ 155 h 156"/>
                      <a:gd name="T88" fmla="*/ 70 w 140"/>
                      <a:gd name="T89" fmla="*/ 156 h 156"/>
                      <a:gd name="T90" fmla="*/ 55 w 140"/>
                      <a:gd name="T91" fmla="*/ 155 h 156"/>
                      <a:gd name="T92" fmla="*/ 41 w 140"/>
                      <a:gd name="T93" fmla="*/ 151 h 156"/>
                      <a:gd name="T94" fmla="*/ 28 w 140"/>
                      <a:gd name="T95" fmla="*/ 145 h 156"/>
                      <a:gd name="T96" fmla="*/ 18 w 140"/>
                      <a:gd name="T97" fmla="*/ 136 h 156"/>
                      <a:gd name="T98" fmla="*/ 10 w 140"/>
                      <a:gd name="T99" fmla="*/ 124 h 156"/>
                      <a:gd name="T100" fmla="*/ 5 w 140"/>
                      <a:gd name="T101" fmla="*/ 111 h 156"/>
                      <a:gd name="T102" fmla="*/ 1 w 140"/>
                      <a:gd name="T103" fmla="*/ 96 h 156"/>
                      <a:gd name="T104" fmla="*/ 0 w 140"/>
                      <a:gd name="T105" fmla="*/ 78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40" h="156">
                        <a:moveTo>
                          <a:pt x="25" y="78"/>
                        </a:moveTo>
                        <a:lnTo>
                          <a:pt x="26" y="91"/>
                        </a:lnTo>
                        <a:lnTo>
                          <a:pt x="28" y="102"/>
                        </a:lnTo>
                        <a:lnTo>
                          <a:pt x="31" y="111"/>
                        </a:lnTo>
                        <a:lnTo>
                          <a:pt x="36" y="119"/>
                        </a:lnTo>
                        <a:lnTo>
                          <a:pt x="41" y="123"/>
                        </a:lnTo>
                        <a:lnTo>
                          <a:pt x="44" y="126"/>
                        </a:lnTo>
                        <a:lnTo>
                          <a:pt x="47" y="128"/>
                        </a:lnTo>
                        <a:lnTo>
                          <a:pt x="51" y="130"/>
                        </a:lnTo>
                        <a:lnTo>
                          <a:pt x="60" y="133"/>
                        </a:lnTo>
                        <a:lnTo>
                          <a:pt x="70" y="134"/>
                        </a:lnTo>
                        <a:lnTo>
                          <a:pt x="80" y="133"/>
                        </a:lnTo>
                        <a:lnTo>
                          <a:pt x="89" y="130"/>
                        </a:lnTo>
                        <a:lnTo>
                          <a:pt x="93" y="128"/>
                        </a:lnTo>
                        <a:lnTo>
                          <a:pt x="98" y="126"/>
                        </a:lnTo>
                        <a:lnTo>
                          <a:pt x="101" y="123"/>
                        </a:lnTo>
                        <a:lnTo>
                          <a:pt x="104" y="119"/>
                        </a:lnTo>
                        <a:lnTo>
                          <a:pt x="109" y="111"/>
                        </a:lnTo>
                        <a:lnTo>
                          <a:pt x="112" y="102"/>
                        </a:lnTo>
                        <a:lnTo>
                          <a:pt x="114" y="91"/>
                        </a:lnTo>
                        <a:lnTo>
                          <a:pt x="115" y="78"/>
                        </a:lnTo>
                        <a:lnTo>
                          <a:pt x="114" y="65"/>
                        </a:lnTo>
                        <a:lnTo>
                          <a:pt x="112" y="54"/>
                        </a:lnTo>
                        <a:lnTo>
                          <a:pt x="109" y="44"/>
                        </a:lnTo>
                        <a:lnTo>
                          <a:pt x="104" y="37"/>
                        </a:lnTo>
                        <a:lnTo>
                          <a:pt x="101" y="33"/>
                        </a:lnTo>
                        <a:lnTo>
                          <a:pt x="98" y="30"/>
                        </a:lnTo>
                        <a:lnTo>
                          <a:pt x="93" y="28"/>
                        </a:lnTo>
                        <a:lnTo>
                          <a:pt x="89" y="26"/>
                        </a:lnTo>
                        <a:lnTo>
                          <a:pt x="80" y="23"/>
                        </a:lnTo>
                        <a:lnTo>
                          <a:pt x="70" y="22"/>
                        </a:lnTo>
                        <a:lnTo>
                          <a:pt x="60" y="23"/>
                        </a:lnTo>
                        <a:lnTo>
                          <a:pt x="51" y="26"/>
                        </a:lnTo>
                        <a:lnTo>
                          <a:pt x="47" y="28"/>
                        </a:lnTo>
                        <a:lnTo>
                          <a:pt x="44" y="30"/>
                        </a:lnTo>
                        <a:lnTo>
                          <a:pt x="40" y="33"/>
                        </a:lnTo>
                        <a:lnTo>
                          <a:pt x="36" y="37"/>
                        </a:lnTo>
                        <a:lnTo>
                          <a:pt x="31" y="44"/>
                        </a:lnTo>
                        <a:lnTo>
                          <a:pt x="28" y="54"/>
                        </a:lnTo>
                        <a:lnTo>
                          <a:pt x="26" y="65"/>
                        </a:lnTo>
                        <a:lnTo>
                          <a:pt x="25" y="78"/>
                        </a:lnTo>
                        <a:close/>
                        <a:moveTo>
                          <a:pt x="0" y="78"/>
                        </a:moveTo>
                        <a:lnTo>
                          <a:pt x="1" y="69"/>
                        </a:lnTo>
                        <a:lnTo>
                          <a:pt x="1" y="60"/>
                        </a:lnTo>
                        <a:lnTo>
                          <a:pt x="3" y="53"/>
                        </a:lnTo>
                        <a:lnTo>
                          <a:pt x="5" y="45"/>
                        </a:lnTo>
                        <a:lnTo>
                          <a:pt x="7" y="38"/>
                        </a:lnTo>
                        <a:lnTo>
                          <a:pt x="10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3" y="15"/>
                        </a:lnTo>
                        <a:lnTo>
                          <a:pt x="28" y="11"/>
                        </a:lnTo>
                        <a:lnTo>
                          <a:pt x="34" y="8"/>
                        </a:lnTo>
                        <a:lnTo>
                          <a:pt x="41" y="5"/>
                        </a:lnTo>
                        <a:lnTo>
                          <a:pt x="48" y="3"/>
                        </a:lnTo>
                        <a:lnTo>
                          <a:pt x="55" y="1"/>
                        </a:lnTo>
                        <a:lnTo>
                          <a:pt x="62" y="0"/>
                        </a:lnTo>
                        <a:lnTo>
                          <a:pt x="70" y="0"/>
                        </a:lnTo>
                        <a:lnTo>
                          <a:pt x="78" y="0"/>
                        </a:lnTo>
                        <a:lnTo>
                          <a:pt x="86" y="1"/>
                        </a:lnTo>
                        <a:lnTo>
                          <a:pt x="93" y="3"/>
                        </a:lnTo>
                        <a:lnTo>
                          <a:pt x="100" y="5"/>
                        </a:lnTo>
                        <a:lnTo>
                          <a:pt x="106" y="8"/>
                        </a:lnTo>
                        <a:lnTo>
                          <a:pt x="112" y="11"/>
                        </a:lnTo>
                        <a:lnTo>
                          <a:pt x="117" y="15"/>
                        </a:lnTo>
                        <a:lnTo>
                          <a:pt x="122" y="21"/>
                        </a:lnTo>
                        <a:lnTo>
                          <a:pt x="126" y="26"/>
                        </a:lnTo>
                        <a:lnTo>
                          <a:pt x="130" y="32"/>
                        </a:lnTo>
                        <a:lnTo>
                          <a:pt x="133" y="38"/>
                        </a:lnTo>
                        <a:lnTo>
                          <a:pt x="136" y="45"/>
                        </a:lnTo>
                        <a:lnTo>
                          <a:pt x="138" y="52"/>
                        </a:lnTo>
                        <a:lnTo>
                          <a:pt x="139" y="60"/>
                        </a:lnTo>
                        <a:lnTo>
                          <a:pt x="140" y="69"/>
                        </a:lnTo>
                        <a:lnTo>
                          <a:pt x="140" y="78"/>
                        </a:lnTo>
                        <a:lnTo>
                          <a:pt x="140" y="87"/>
                        </a:lnTo>
                        <a:lnTo>
                          <a:pt x="139" y="96"/>
                        </a:lnTo>
                        <a:lnTo>
                          <a:pt x="138" y="103"/>
                        </a:lnTo>
                        <a:lnTo>
                          <a:pt x="136" y="111"/>
                        </a:lnTo>
                        <a:lnTo>
                          <a:pt x="133" y="117"/>
                        </a:lnTo>
                        <a:lnTo>
                          <a:pt x="130" y="124"/>
                        </a:lnTo>
                        <a:lnTo>
                          <a:pt x="126" y="130"/>
                        </a:lnTo>
                        <a:lnTo>
                          <a:pt x="122" y="136"/>
                        </a:lnTo>
                        <a:lnTo>
                          <a:pt x="117" y="141"/>
                        </a:lnTo>
                        <a:lnTo>
                          <a:pt x="112" y="145"/>
                        </a:lnTo>
                        <a:lnTo>
                          <a:pt x="106" y="148"/>
                        </a:lnTo>
                        <a:lnTo>
                          <a:pt x="100" y="151"/>
                        </a:lnTo>
                        <a:lnTo>
                          <a:pt x="93" y="153"/>
                        </a:lnTo>
                        <a:lnTo>
                          <a:pt x="86" y="155"/>
                        </a:lnTo>
                        <a:lnTo>
                          <a:pt x="78" y="156"/>
                        </a:lnTo>
                        <a:lnTo>
                          <a:pt x="70" y="156"/>
                        </a:lnTo>
                        <a:lnTo>
                          <a:pt x="62" y="156"/>
                        </a:lnTo>
                        <a:lnTo>
                          <a:pt x="55" y="155"/>
                        </a:lnTo>
                        <a:lnTo>
                          <a:pt x="48" y="153"/>
                        </a:lnTo>
                        <a:lnTo>
                          <a:pt x="41" y="151"/>
                        </a:lnTo>
                        <a:lnTo>
                          <a:pt x="34" y="148"/>
                        </a:lnTo>
                        <a:lnTo>
                          <a:pt x="28" y="145"/>
                        </a:lnTo>
                        <a:lnTo>
                          <a:pt x="23" y="141"/>
                        </a:lnTo>
                        <a:lnTo>
                          <a:pt x="18" y="136"/>
                        </a:lnTo>
                        <a:lnTo>
                          <a:pt x="14" y="130"/>
                        </a:lnTo>
                        <a:lnTo>
                          <a:pt x="10" y="124"/>
                        </a:lnTo>
                        <a:lnTo>
                          <a:pt x="7" y="118"/>
                        </a:lnTo>
                        <a:lnTo>
                          <a:pt x="5" y="111"/>
                        </a:lnTo>
                        <a:lnTo>
                          <a:pt x="3" y="103"/>
                        </a:lnTo>
                        <a:lnTo>
                          <a:pt x="1" y="96"/>
                        </a:lnTo>
                        <a:lnTo>
                          <a:pt x="1" y="87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801" name="Grupo 800">
                <a:extLst>
                  <a:ext uri="{FF2B5EF4-FFF2-40B4-BE49-F238E27FC236}">
                    <a16:creationId xmlns:a16="http://schemas.microsoft.com/office/drawing/2014/main" id="{16A28BE0-D025-DE51-F4DA-12B18B104E66}"/>
                  </a:ext>
                </a:extLst>
              </p:cNvPr>
              <p:cNvGrpSpPr/>
              <p:nvPr/>
            </p:nvGrpSpPr>
            <p:grpSpPr>
              <a:xfrm>
                <a:off x="1270759" y="4679790"/>
                <a:ext cx="303000" cy="184371"/>
                <a:chOff x="848547" y="4788023"/>
                <a:chExt cx="303000" cy="184371"/>
              </a:xfrm>
            </p:grpSpPr>
            <p:sp>
              <p:nvSpPr>
                <p:cNvPr id="793" name="Rectángulo 792">
                  <a:extLst>
                    <a:ext uri="{FF2B5EF4-FFF2-40B4-BE49-F238E27FC236}">
                      <a16:creationId xmlns:a16="http://schemas.microsoft.com/office/drawing/2014/main" id="{BF285CD8-4B51-71AA-51A9-E1F4DCB51C94}"/>
                    </a:ext>
                  </a:extLst>
                </p:cNvPr>
                <p:cNvSpPr/>
                <p:nvPr/>
              </p:nvSpPr>
              <p:spPr>
                <a:xfrm>
                  <a:off x="848547" y="4788023"/>
                  <a:ext cx="303000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794" name="Grupo 793">
                  <a:extLst>
                    <a:ext uri="{FF2B5EF4-FFF2-40B4-BE49-F238E27FC236}">
                      <a16:creationId xmlns:a16="http://schemas.microsoft.com/office/drawing/2014/main" id="{86026946-2EA3-77FE-D10E-FAC4F1E59E04}"/>
                    </a:ext>
                  </a:extLst>
                </p:cNvPr>
                <p:cNvGrpSpPr/>
                <p:nvPr/>
              </p:nvGrpSpPr>
              <p:grpSpPr>
                <a:xfrm>
                  <a:off x="885759" y="4847275"/>
                  <a:ext cx="228538" cy="70815"/>
                  <a:chOff x="1602776" y="4565521"/>
                  <a:chExt cx="228538" cy="70815"/>
                </a:xfrm>
                <a:solidFill>
                  <a:schemeClr val="bg1"/>
                </a:solidFill>
              </p:grpSpPr>
              <p:sp>
                <p:nvSpPr>
                  <p:cNvPr id="795" name="Freeform 181">
                    <a:extLst>
                      <a:ext uri="{FF2B5EF4-FFF2-40B4-BE49-F238E27FC236}">
                        <a16:creationId xmlns:a16="http://schemas.microsoft.com/office/drawing/2014/main" id="{64051CEC-43D9-44EB-3A7B-7ADF1BA75F7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02776" y="4565521"/>
                    <a:ext cx="49892" cy="56330"/>
                  </a:xfrm>
                  <a:custGeom>
                    <a:avLst/>
                    <a:gdLst>
                      <a:gd name="T0" fmla="*/ 30 w 191"/>
                      <a:gd name="T1" fmla="*/ 124 h 213"/>
                      <a:gd name="T2" fmla="*/ 36 w 191"/>
                      <a:gd name="T3" fmla="*/ 148 h 213"/>
                      <a:gd name="T4" fmla="*/ 47 w 191"/>
                      <a:gd name="T5" fmla="*/ 167 h 213"/>
                      <a:gd name="T6" fmla="*/ 62 w 191"/>
                      <a:gd name="T7" fmla="*/ 180 h 213"/>
                      <a:gd name="T8" fmla="*/ 81 w 191"/>
                      <a:gd name="T9" fmla="*/ 187 h 213"/>
                      <a:gd name="T10" fmla="*/ 104 w 191"/>
                      <a:gd name="T11" fmla="*/ 188 h 213"/>
                      <a:gd name="T12" fmla="*/ 124 w 191"/>
                      <a:gd name="T13" fmla="*/ 183 h 213"/>
                      <a:gd name="T14" fmla="*/ 141 w 191"/>
                      <a:gd name="T15" fmla="*/ 172 h 213"/>
                      <a:gd name="T16" fmla="*/ 153 w 191"/>
                      <a:gd name="T17" fmla="*/ 155 h 213"/>
                      <a:gd name="T18" fmla="*/ 161 w 191"/>
                      <a:gd name="T19" fmla="*/ 134 h 213"/>
                      <a:gd name="T20" fmla="*/ 163 w 191"/>
                      <a:gd name="T21" fmla="*/ 106 h 213"/>
                      <a:gd name="T22" fmla="*/ 161 w 191"/>
                      <a:gd name="T23" fmla="*/ 80 h 213"/>
                      <a:gd name="T24" fmla="*/ 153 w 191"/>
                      <a:gd name="T25" fmla="*/ 58 h 213"/>
                      <a:gd name="T26" fmla="*/ 141 w 191"/>
                      <a:gd name="T27" fmla="*/ 41 h 213"/>
                      <a:gd name="T28" fmla="*/ 124 w 191"/>
                      <a:gd name="T29" fmla="*/ 30 h 213"/>
                      <a:gd name="T30" fmla="*/ 104 w 191"/>
                      <a:gd name="T31" fmla="*/ 25 h 213"/>
                      <a:gd name="T32" fmla="*/ 81 w 191"/>
                      <a:gd name="T33" fmla="*/ 26 h 213"/>
                      <a:gd name="T34" fmla="*/ 62 w 191"/>
                      <a:gd name="T35" fmla="*/ 33 h 213"/>
                      <a:gd name="T36" fmla="*/ 47 w 191"/>
                      <a:gd name="T37" fmla="*/ 46 h 213"/>
                      <a:gd name="T38" fmla="*/ 36 w 191"/>
                      <a:gd name="T39" fmla="*/ 64 h 213"/>
                      <a:gd name="T40" fmla="*/ 30 w 191"/>
                      <a:gd name="T41" fmla="*/ 88 h 213"/>
                      <a:gd name="T42" fmla="*/ 0 w 191"/>
                      <a:gd name="T43" fmla="*/ 106 h 213"/>
                      <a:gd name="T44" fmla="*/ 4 w 191"/>
                      <a:gd name="T45" fmla="*/ 72 h 213"/>
                      <a:gd name="T46" fmla="*/ 15 w 191"/>
                      <a:gd name="T47" fmla="*/ 44 h 213"/>
                      <a:gd name="T48" fmla="*/ 33 w 191"/>
                      <a:gd name="T49" fmla="*/ 22 h 213"/>
                      <a:gd name="T50" fmla="*/ 56 w 191"/>
                      <a:gd name="T51" fmla="*/ 7 h 213"/>
                      <a:gd name="T52" fmla="*/ 86 w 191"/>
                      <a:gd name="T53" fmla="*/ 0 h 213"/>
                      <a:gd name="T54" fmla="*/ 117 w 191"/>
                      <a:gd name="T55" fmla="*/ 2 h 213"/>
                      <a:gd name="T56" fmla="*/ 145 w 191"/>
                      <a:gd name="T57" fmla="*/ 11 h 213"/>
                      <a:gd name="T58" fmla="*/ 166 w 191"/>
                      <a:gd name="T59" fmla="*/ 29 h 213"/>
                      <a:gd name="T60" fmla="*/ 181 w 191"/>
                      <a:gd name="T61" fmla="*/ 52 h 213"/>
                      <a:gd name="T62" fmla="*/ 189 w 191"/>
                      <a:gd name="T63" fmla="*/ 83 h 213"/>
                      <a:gd name="T64" fmla="*/ 191 w 191"/>
                      <a:gd name="T65" fmla="*/ 118 h 213"/>
                      <a:gd name="T66" fmla="*/ 185 w 191"/>
                      <a:gd name="T67" fmla="*/ 151 h 213"/>
                      <a:gd name="T68" fmla="*/ 172 w 191"/>
                      <a:gd name="T69" fmla="*/ 177 h 213"/>
                      <a:gd name="T70" fmla="*/ 153 w 191"/>
                      <a:gd name="T71" fmla="*/ 197 h 213"/>
                      <a:gd name="T72" fmla="*/ 127 w 191"/>
                      <a:gd name="T73" fmla="*/ 209 h 213"/>
                      <a:gd name="T74" fmla="*/ 96 w 191"/>
                      <a:gd name="T75" fmla="*/ 213 h 213"/>
                      <a:gd name="T76" fmla="*/ 65 w 191"/>
                      <a:gd name="T77" fmla="*/ 209 h 213"/>
                      <a:gd name="T78" fmla="*/ 40 w 191"/>
                      <a:gd name="T79" fmla="*/ 197 h 213"/>
                      <a:gd name="T80" fmla="*/ 20 w 191"/>
                      <a:gd name="T81" fmla="*/ 177 h 213"/>
                      <a:gd name="T82" fmla="*/ 7 w 191"/>
                      <a:gd name="T83" fmla="*/ 151 h 213"/>
                      <a:gd name="T84" fmla="*/ 1 w 191"/>
                      <a:gd name="T85" fmla="*/ 118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91" h="213">
                        <a:moveTo>
                          <a:pt x="29" y="106"/>
                        </a:moveTo>
                        <a:lnTo>
                          <a:pt x="30" y="116"/>
                        </a:lnTo>
                        <a:lnTo>
                          <a:pt x="30" y="124"/>
                        </a:lnTo>
                        <a:lnTo>
                          <a:pt x="32" y="134"/>
                        </a:lnTo>
                        <a:lnTo>
                          <a:pt x="34" y="141"/>
                        </a:lnTo>
                        <a:lnTo>
                          <a:pt x="36" y="148"/>
                        </a:lnTo>
                        <a:lnTo>
                          <a:pt x="39" y="155"/>
                        </a:lnTo>
                        <a:lnTo>
                          <a:pt x="43" y="161"/>
                        </a:lnTo>
                        <a:lnTo>
                          <a:pt x="47" y="167"/>
                        </a:lnTo>
                        <a:lnTo>
                          <a:pt x="51" y="172"/>
                        </a:lnTo>
                        <a:lnTo>
                          <a:pt x="56" y="176"/>
                        </a:lnTo>
                        <a:lnTo>
                          <a:pt x="62" y="180"/>
                        </a:lnTo>
                        <a:lnTo>
                          <a:pt x="68" y="183"/>
                        </a:lnTo>
                        <a:lnTo>
                          <a:pt x="74" y="185"/>
                        </a:lnTo>
                        <a:lnTo>
                          <a:pt x="81" y="187"/>
                        </a:lnTo>
                        <a:lnTo>
                          <a:pt x="89" y="188"/>
                        </a:lnTo>
                        <a:lnTo>
                          <a:pt x="96" y="188"/>
                        </a:lnTo>
                        <a:lnTo>
                          <a:pt x="104" y="188"/>
                        </a:lnTo>
                        <a:lnTo>
                          <a:pt x="111" y="187"/>
                        </a:lnTo>
                        <a:lnTo>
                          <a:pt x="118" y="185"/>
                        </a:lnTo>
                        <a:lnTo>
                          <a:pt x="124" y="183"/>
                        </a:lnTo>
                        <a:lnTo>
                          <a:pt x="130" y="180"/>
                        </a:lnTo>
                        <a:lnTo>
                          <a:pt x="135" y="176"/>
                        </a:lnTo>
                        <a:lnTo>
                          <a:pt x="141" y="172"/>
                        </a:lnTo>
                        <a:lnTo>
                          <a:pt x="146" y="167"/>
                        </a:lnTo>
                        <a:lnTo>
                          <a:pt x="150" y="161"/>
                        </a:lnTo>
                        <a:lnTo>
                          <a:pt x="153" y="155"/>
                        </a:lnTo>
                        <a:lnTo>
                          <a:pt x="156" y="148"/>
                        </a:lnTo>
                        <a:lnTo>
                          <a:pt x="159" y="141"/>
                        </a:lnTo>
                        <a:lnTo>
                          <a:pt x="161" y="134"/>
                        </a:lnTo>
                        <a:lnTo>
                          <a:pt x="162" y="124"/>
                        </a:lnTo>
                        <a:lnTo>
                          <a:pt x="163" y="116"/>
                        </a:lnTo>
                        <a:lnTo>
                          <a:pt x="163" y="106"/>
                        </a:lnTo>
                        <a:lnTo>
                          <a:pt x="163" y="97"/>
                        </a:lnTo>
                        <a:lnTo>
                          <a:pt x="162" y="88"/>
                        </a:lnTo>
                        <a:lnTo>
                          <a:pt x="161" y="80"/>
                        </a:lnTo>
                        <a:lnTo>
                          <a:pt x="159" y="71"/>
                        </a:lnTo>
                        <a:lnTo>
                          <a:pt x="156" y="64"/>
                        </a:lnTo>
                        <a:lnTo>
                          <a:pt x="153" y="58"/>
                        </a:lnTo>
                        <a:lnTo>
                          <a:pt x="150" y="51"/>
                        </a:lnTo>
                        <a:lnTo>
                          <a:pt x="146" y="46"/>
                        </a:lnTo>
                        <a:lnTo>
                          <a:pt x="141" y="41"/>
                        </a:lnTo>
                        <a:lnTo>
                          <a:pt x="135" y="36"/>
                        </a:lnTo>
                        <a:lnTo>
                          <a:pt x="130" y="33"/>
                        </a:lnTo>
                        <a:lnTo>
                          <a:pt x="124" y="30"/>
                        </a:lnTo>
                        <a:lnTo>
                          <a:pt x="118" y="27"/>
                        </a:lnTo>
                        <a:lnTo>
                          <a:pt x="111" y="26"/>
                        </a:lnTo>
                        <a:lnTo>
                          <a:pt x="104" y="25"/>
                        </a:lnTo>
                        <a:lnTo>
                          <a:pt x="96" y="24"/>
                        </a:lnTo>
                        <a:lnTo>
                          <a:pt x="89" y="25"/>
                        </a:lnTo>
                        <a:lnTo>
                          <a:pt x="81" y="26"/>
                        </a:lnTo>
                        <a:lnTo>
                          <a:pt x="74" y="27"/>
                        </a:lnTo>
                        <a:lnTo>
                          <a:pt x="68" y="30"/>
                        </a:lnTo>
                        <a:lnTo>
                          <a:pt x="62" y="33"/>
                        </a:lnTo>
                        <a:lnTo>
                          <a:pt x="56" y="36"/>
                        </a:lnTo>
                        <a:lnTo>
                          <a:pt x="51" y="41"/>
                        </a:lnTo>
                        <a:lnTo>
                          <a:pt x="47" y="46"/>
                        </a:lnTo>
                        <a:lnTo>
                          <a:pt x="43" y="51"/>
                        </a:lnTo>
                        <a:lnTo>
                          <a:pt x="39" y="58"/>
                        </a:lnTo>
                        <a:lnTo>
                          <a:pt x="36" y="64"/>
                        </a:lnTo>
                        <a:lnTo>
                          <a:pt x="34" y="71"/>
                        </a:lnTo>
                        <a:lnTo>
                          <a:pt x="32" y="80"/>
                        </a:lnTo>
                        <a:lnTo>
                          <a:pt x="30" y="88"/>
                        </a:lnTo>
                        <a:lnTo>
                          <a:pt x="30" y="97"/>
                        </a:lnTo>
                        <a:lnTo>
                          <a:pt x="29" y="106"/>
                        </a:lnTo>
                        <a:close/>
                        <a:moveTo>
                          <a:pt x="0" y="106"/>
                        </a:moveTo>
                        <a:lnTo>
                          <a:pt x="1" y="94"/>
                        </a:lnTo>
                        <a:lnTo>
                          <a:pt x="2" y="83"/>
                        </a:lnTo>
                        <a:lnTo>
                          <a:pt x="4" y="72"/>
                        </a:lnTo>
                        <a:lnTo>
                          <a:pt x="7" y="62"/>
                        </a:lnTo>
                        <a:lnTo>
                          <a:pt x="10" y="52"/>
                        </a:lnTo>
                        <a:lnTo>
                          <a:pt x="15" y="44"/>
                        </a:lnTo>
                        <a:lnTo>
                          <a:pt x="20" y="36"/>
                        </a:lnTo>
                        <a:lnTo>
                          <a:pt x="25" y="29"/>
                        </a:lnTo>
                        <a:lnTo>
                          <a:pt x="33" y="22"/>
                        </a:lnTo>
                        <a:lnTo>
                          <a:pt x="40" y="16"/>
                        </a:lnTo>
                        <a:lnTo>
                          <a:pt x="48" y="11"/>
                        </a:lnTo>
                        <a:lnTo>
                          <a:pt x="56" y="7"/>
                        </a:lnTo>
                        <a:lnTo>
                          <a:pt x="65" y="4"/>
                        </a:lnTo>
                        <a:lnTo>
                          <a:pt x="75" y="2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lnTo>
                          <a:pt x="107" y="0"/>
                        </a:lnTo>
                        <a:lnTo>
                          <a:pt x="117" y="2"/>
                        </a:lnTo>
                        <a:lnTo>
                          <a:pt x="127" y="4"/>
                        </a:lnTo>
                        <a:lnTo>
                          <a:pt x="136" y="7"/>
                        </a:lnTo>
                        <a:lnTo>
                          <a:pt x="145" y="11"/>
                        </a:lnTo>
                        <a:lnTo>
                          <a:pt x="153" y="16"/>
                        </a:lnTo>
                        <a:lnTo>
                          <a:pt x="160" y="22"/>
                        </a:lnTo>
                        <a:lnTo>
                          <a:pt x="166" y="29"/>
                        </a:lnTo>
                        <a:lnTo>
                          <a:pt x="172" y="36"/>
                        </a:lnTo>
                        <a:lnTo>
                          <a:pt x="177" y="44"/>
                        </a:lnTo>
                        <a:lnTo>
                          <a:pt x="181" y="52"/>
                        </a:lnTo>
                        <a:lnTo>
                          <a:pt x="185" y="62"/>
                        </a:lnTo>
                        <a:lnTo>
                          <a:pt x="187" y="71"/>
                        </a:lnTo>
                        <a:lnTo>
                          <a:pt x="189" y="83"/>
                        </a:lnTo>
                        <a:lnTo>
                          <a:pt x="191" y="94"/>
                        </a:lnTo>
                        <a:lnTo>
                          <a:pt x="191" y="106"/>
                        </a:lnTo>
                        <a:lnTo>
                          <a:pt x="191" y="118"/>
                        </a:lnTo>
                        <a:lnTo>
                          <a:pt x="189" y="130"/>
                        </a:lnTo>
                        <a:lnTo>
                          <a:pt x="187" y="141"/>
                        </a:lnTo>
                        <a:lnTo>
                          <a:pt x="185" y="151"/>
                        </a:lnTo>
                        <a:lnTo>
                          <a:pt x="181" y="160"/>
                        </a:lnTo>
                        <a:lnTo>
                          <a:pt x="177" y="169"/>
                        </a:lnTo>
                        <a:lnTo>
                          <a:pt x="172" y="177"/>
                        </a:lnTo>
                        <a:lnTo>
                          <a:pt x="166" y="184"/>
                        </a:lnTo>
                        <a:lnTo>
                          <a:pt x="160" y="190"/>
                        </a:lnTo>
                        <a:lnTo>
                          <a:pt x="153" y="197"/>
                        </a:lnTo>
                        <a:lnTo>
                          <a:pt x="145" y="202"/>
                        </a:lnTo>
                        <a:lnTo>
                          <a:pt x="136" y="206"/>
                        </a:lnTo>
                        <a:lnTo>
                          <a:pt x="127" y="209"/>
                        </a:lnTo>
                        <a:lnTo>
                          <a:pt x="117" y="211"/>
                        </a:lnTo>
                        <a:lnTo>
                          <a:pt x="107" y="212"/>
                        </a:lnTo>
                        <a:lnTo>
                          <a:pt x="96" y="213"/>
                        </a:lnTo>
                        <a:lnTo>
                          <a:pt x="86" y="212"/>
                        </a:lnTo>
                        <a:lnTo>
                          <a:pt x="75" y="211"/>
                        </a:lnTo>
                        <a:lnTo>
                          <a:pt x="65" y="209"/>
                        </a:lnTo>
                        <a:lnTo>
                          <a:pt x="56" y="206"/>
                        </a:lnTo>
                        <a:lnTo>
                          <a:pt x="48" y="202"/>
                        </a:lnTo>
                        <a:lnTo>
                          <a:pt x="40" y="197"/>
                        </a:lnTo>
                        <a:lnTo>
                          <a:pt x="33" y="190"/>
                        </a:lnTo>
                        <a:lnTo>
                          <a:pt x="25" y="184"/>
                        </a:lnTo>
                        <a:lnTo>
                          <a:pt x="20" y="177"/>
                        </a:lnTo>
                        <a:lnTo>
                          <a:pt x="15" y="169"/>
                        </a:lnTo>
                        <a:lnTo>
                          <a:pt x="10" y="160"/>
                        </a:lnTo>
                        <a:lnTo>
                          <a:pt x="7" y="151"/>
                        </a:lnTo>
                        <a:lnTo>
                          <a:pt x="4" y="141"/>
                        </a:lnTo>
                        <a:lnTo>
                          <a:pt x="2" y="130"/>
                        </a:lnTo>
                        <a:lnTo>
                          <a:pt x="1" y="118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96" name="Freeform 182">
                    <a:extLst>
                      <a:ext uri="{FF2B5EF4-FFF2-40B4-BE49-F238E27FC236}">
                        <a16:creationId xmlns:a16="http://schemas.microsoft.com/office/drawing/2014/main" id="{09CC66A8-6F26-BBB8-30F0-32BE1C44D5E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2325" y="4580006"/>
                    <a:ext cx="35407" cy="56330"/>
                  </a:xfrm>
                  <a:custGeom>
                    <a:avLst/>
                    <a:gdLst>
                      <a:gd name="T0" fmla="*/ 23 w 135"/>
                      <a:gd name="T1" fmla="*/ 92 h 210"/>
                      <a:gd name="T2" fmla="*/ 29 w 135"/>
                      <a:gd name="T3" fmla="*/ 112 h 210"/>
                      <a:gd name="T4" fmla="*/ 37 w 135"/>
                      <a:gd name="T5" fmla="*/ 123 h 210"/>
                      <a:gd name="T6" fmla="*/ 44 w 135"/>
                      <a:gd name="T7" fmla="*/ 128 h 210"/>
                      <a:gd name="T8" fmla="*/ 56 w 135"/>
                      <a:gd name="T9" fmla="*/ 132 h 210"/>
                      <a:gd name="T10" fmla="*/ 71 w 135"/>
                      <a:gd name="T11" fmla="*/ 133 h 210"/>
                      <a:gd name="T12" fmla="*/ 80 w 135"/>
                      <a:gd name="T13" fmla="*/ 131 h 210"/>
                      <a:gd name="T14" fmla="*/ 89 w 135"/>
                      <a:gd name="T15" fmla="*/ 127 h 210"/>
                      <a:gd name="T16" fmla="*/ 96 w 135"/>
                      <a:gd name="T17" fmla="*/ 122 h 210"/>
                      <a:gd name="T18" fmla="*/ 103 w 135"/>
                      <a:gd name="T19" fmla="*/ 110 h 210"/>
                      <a:gd name="T20" fmla="*/ 109 w 135"/>
                      <a:gd name="T21" fmla="*/ 89 h 210"/>
                      <a:gd name="T22" fmla="*/ 109 w 135"/>
                      <a:gd name="T23" fmla="*/ 63 h 210"/>
                      <a:gd name="T24" fmla="*/ 103 w 135"/>
                      <a:gd name="T25" fmla="*/ 44 h 210"/>
                      <a:gd name="T26" fmla="*/ 95 w 135"/>
                      <a:gd name="T27" fmla="*/ 33 h 210"/>
                      <a:gd name="T28" fmla="*/ 88 w 135"/>
                      <a:gd name="T29" fmla="*/ 28 h 210"/>
                      <a:gd name="T30" fmla="*/ 75 w 135"/>
                      <a:gd name="T31" fmla="*/ 23 h 210"/>
                      <a:gd name="T32" fmla="*/ 61 w 135"/>
                      <a:gd name="T33" fmla="*/ 22 h 210"/>
                      <a:gd name="T34" fmla="*/ 52 w 135"/>
                      <a:gd name="T35" fmla="*/ 24 h 210"/>
                      <a:gd name="T36" fmla="*/ 44 w 135"/>
                      <a:gd name="T37" fmla="*/ 28 h 210"/>
                      <a:gd name="T38" fmla="*/ 37 w 135"/>
                      <a:gd name="T39" fmla="*/ 33 h 210"/>
                      <a:gd name="T40" fmla="*/ 30 w 135"/>
                      <a:gd name="T41" fmla="*/ 45 h 210"/>
                      <a:gd name="T42" fmla="*/ 23 w 135"/>
                      <a:gd name="T43" fmla="*/ 66 h 210"/>
                      <a:gd name="T44" fmla="*/ 0 w 135"/>
                      <a:gd name="T45" fmla="*/ 210 h 210"/>
                      <a:gd name="T46" fmla="*/ 23 w 135"/>
                      <a:gd name="T47" fmla="*/ 4 h 210"/>
                      <a:gd name="T48" fmla="*/ 29 w 135"/>
                      <a:gd name="T49" fmla="*/ 18 h 210"/>
                      <a:gd name="T50" fmla="*/ 39 w 135"/>
                      <a:gd name="T51" fmla="*/ 9 h 210"/>
                      <a:gd name="T52" fmla="*/ 50 w 135"/>
                      <a:gd name="T53" fmla="*/ 3 h 210"/>
                      <a:gd name="T54" fmla="*/ 64 w 135"/>
                      <a:gd name="T55" fmla="*/ 0 h 210"/>
                      <a:gd name="T56" fmla="*/ 78 w 135"/>
                      <a:gd name="T57" fmla="*/ 0 h 210"/>
                      <a:gd name="T58" fmla="*/ 92 w 135"/>
                      <a:gd name="T59" fmla="*/ 2 h 210"/>
                      <a:gd name="T60" fmla="*/ 103 w 135"/>
                      <a:gd name="T61" fmla="*/ 8 h 210"/>
                      <a:gd name="T62" fmla="*/ 113 w 135"/>
                      <a:gd name="T63" fmla="*/ 15 h 210"/>
                      <a:gd name="T64" fmla="*/ 122 w 135"/>
                      <a:gd name="T65" fmla="*/ 27 h 210"/>
                      <a:gd name="T66" fmla="*/ 128 w 135"/>
                      <a:gd name="T67" fmla="*/ 39 h 210"/>
                      <a:gd name="T68" fmla="*/ 133 w 135"/>
                      <a:gd name="T69" fmla="*/ 53 h 210"/>
                      <a:gd name="T70" fmla="*/ 135 w 135"/>
                      <a:gd name="T71" fmla="*/ 68 h 210"/>
                      <a:gd name="T72" fmla="*/ 135 w 135"/>
                      <a:gd name="T73" fmla="*/ 86 h 210"/>
                      <a:gd name="T74" fmla="*/ 133 w 135"/>
                      <a:gd name="T75" fmla="*/ 102 h 210"/>
                      <a:gd name="T76" fmla="*/ 128 w 135"/>
                      <a:gd name="T77" fmla="*/ 116 h 210"/>
                      <a:gd name="T78" fmla="*/ 122 w 135"/>
                      <a:gd name="T79" fmla="*/ 128 h 210"/>
                      <a:gd name="T80" fmla="*/ 113 w 135"/>
                      <a:gd name="T81" fmla="*/ 140 h 210"/>
                      <a:gd name="T82" fmla="*/ 103 w 135"/>
                      <a:gd name="T83" fmla="*/ 147 h 210"/>
                      <a:gd name="T84" fmla="*/ 92 w 135"/>
                      <a:gd name="T85" fmla="*/ 153 h 210"/>
                      <a:gd name="T86" fmla="*/ 78 w 135"/>
                      <a:gd name="T87" fmla="*/ 155 h 210"/>
                      <a:gd name="T88" fmla="*/ 63 w 135"/>
                      <a:gd name="T89" fmla="*/ 155 h 210"/>
                      <a:gd name="T90" fmla="*/ 50 w 135"/>
                      <a:gd name="T91" fmla="*/ 153 h 210"/>
                      <a:gd name="T92" fmla="*/ 39 w 135"/>
                      <a:gd name="T93" fmla="*/ 147 h 210"/>
                      <a:gd name="T94" fmla="*/ 29 w 135"/>
                      <a:gd name="T95" fmla="*/ 139 h 210"/>
                      <a:gd name="T96" fmla="*/ 23 w 135"/>
                      <a:gd name="T97" fmla="*/ 210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35" h="210">
                        <a:moveTo>
                          <a:pt x="22" y="79"/>
                        </a:moveTo>
                        <a:lnTo>
                          <a:pt x="23" y="92"/>
                        </a:lnTo>
                        <a:lnTo>
                          <a:pt x="25" y="103"/>
                        </a:lnTo>
                        <a:lnTo>
                          <a:pt x="29" y="112"/>
                        </a:lnTo>
                        <a:lnTo>
                          <a:pt x="34" y="120"/>
                        </a:lnTo>
                        <a:lnTo>
                          <a:pt x="37" y="123"/>
                        </a:lnTo>
                        <a:lnTo>
                          <a:pt x="40" y="125"/>
                        </a:lnTo>
                        <a:lnTo>
                          <a:pt x="44" y="128"/>
                        </a:lnTo>
                        <a:lnTo>
                          <a:pt x="47" y="130"/>
                        </a:lnTo>
                        <a:lnTo>
                          <a:pt x="56" y="132"/>
                        </a:lnTo>
                        <a:lnTo>
                          <a:pt x="66" y="133"/>
                        </a:lnTo>
                        <a:lnTo>
                          <a:pt x="71" y="133"/>
                        </a:lnTo>
                        <a:lnTo>
                          <a:pt x="76" y="132"/>
                        </a:lnTo>
                        <a:lnTo>
                          <a:pt x="80" y="131"/>
                        </a:lnTo>
                        <a:lnTo>
                          <a:pt x="85" y="129"/>
                        </a:lnTo>
                        <a:lnTo>
                          <a:pt x="89" y="127"/>
                        </a:lnTo>
                        <a:lnTo>
                          <a:pt x="92" y="125"/>
                        </a:lnTo>
                        <a:lnTo>
                          <a:pt x="96" y="122"/>
                        </a:lnTo>
                        <a:lnTo>
                          <a:pt x="99" y="118"/>
                        </a:lnTo>
                        <a:lnTo>
                          <a:pt x="103" y="110"/>
                        </a:lnTo>
                        <a:lnTo>
                          <a:pt x="107" y="100"/>
                        </a:lnTo>
                        <a:lnTo>
                          <a:pt x="109" y="89"/>
                        </a:lnTo>
                        <a:lnTo>
                          <a:pt x="110" y="75"/>
                        </a:lnTo>
                        <a:lnTo>
                          <a:pt x="109" y="63"/>
                        </a:lnTo>
                        <a:lnTo>
                          <a:pt x="107" y="53"/>
                        </a:lnTo>
                        <a:lnTo>
                          <a:pt x="103" y="44"/>
                        </a:lnTo>
                        <a:lnTo>
                          <a:pt x="98" y="36"/>
                        </a:lnTo>
                        <a:lnTo>
                          <a:pt x="95" y="33"/>
                        </a:lnTo>
                        <a:lnTo>
                          <a:pt x="92" y="30"/>
                        </a:lnTo>
                        <a:lnTo>
                          <a:pt x="88" y="28"/>
                        </a:lnTo>
                        <a:lnTo>
                          <a:pt x="85" y="26"/>
                        </a:lnTo>
                        <a:lnTo>
                          <a:pt x="75" y="23"/>
                        </a:lnTo>
                        <a:lnTo>
                          <a:pt x="66" y="22"/>
                        </a:lnTo>
                        <a:lnTo>
                          <a:pt x="61" y="22"/>
                        </a:lnTo>
                        <a:lnTo>
                          <a:pt x="56" y="23"/>
                        </a:lnTo>
                        <a:lnTo>
                          <a:pt x="52" y="24"/>
                        </a:lnTo>
                        <a:lnTo>
                          <a:pt x="48" y="26"/>
                        </a:lnTo>
                        <a:lnTo>
                          <a:pt x="44" y="28"/>
                        </a:lnTo>
                        <a:lnTo>
                          <a:pt x="40" y="30"/>
                        </a:lnTo>
                        <a:lnTo>
                          <a:pt x="37" y="33"/>
                        </a:lnTo>
                        <a:lnTo>
                          <a:pt x="34" y="37"/>
                        </a:lnTo>
                        <a:lnTo>
                          <a:pt x="30" y="45"/>
                        </a:lnTo>
                        <a:lnTo>
                          <a:pt x="25" y="54"/>
                        </a:lnTo>
                        <a:lnTo>
                          <a:pt x="23" y="66"/>
                        </a:lnTo>
                        <a:lnTo>
                          <a:pt x="22" y="79"/>
                        </a:lnTo>
                        <a:close/>
                        <a:moveTo>
                          <a:pt x="0" y="210"/>
                        </a:moveTo>
                        <a:lnTo>
                          <a:pt x="0" y="4"/>
                        </a:lnTo>
                        <a:lnTo>
                          <a:pt x="23" y="4"/>
                        </a:lnTo>
                        <a:lnTo>
                          <a:pt x="23" y="25"/>
                        </a:lnTo>
                        <a:lnTo>
                          <a:pt x="29" y="18"/>
                        </a:lnTo>
                        <a:lnTo>
                          <a:pt x="34" y="13"/>
                        </a:lnTo>
                        <a:lnTo>
                          <a:pt x="39" y="9"/>
                        </a:lnTo>
                        <a:lnTo>
                          <a:pt x="44" y="6"/>
                        </a:lnTo>
                        <a:lnTo>
                          <a:pt x="50" y="3"/>
                        </a:lnTo>
                        <a:lnTo>
                          <a:pt x="57" y="1"/>
                        </a:lnTo>
                        <a:lnTo>
                          <a:pt x="64" y="0"/>
                        </a:lnTo>
                        <a:lnTo>
                          <a:pt x="71" y="0"/>
                        </a:lnTo>
                        <a:lnTo>
                          <a:pt x="78" y="0"/>
                        </a:lnTo>
                        <a:lnTo>
                          <a:pt x="86" y="1"/>
                        </a:lnTo>
                        <a:lnTo>
                          <a:pt x="92" y="2"/>
                        </a:lnTo>
                        <a:lnTo>
                          <a:pt x="98" y="5"/>
                        </a:lnTo>
                        <a:lnTo>
                          <a:pt x="103" y="8"/>
                        </a:lnTo>
                        <a:lnTo>
                          <a:pt x="109" y="11"/>
                        </a:lnTo>
                        <a:lnTo>
                          <a:pt x="113" y="15"/>
                        </a:lnTo>
                        <a:lnTo>
                          <a:pt x="118" y="21"/>
                        </a:lnTo>
                        <a:lnTo>
                          <a:pt x="122" y="27"/>
                        </a:lnTo>
                        <a:lnTo>
                          <a:pt x="125" y="32"/>
                        </a:lnTo>
                        <a:lnTo>
                          <a:pt x="128" y="39"/>
                        </a:lnTo>
                        <a:lnTo>
                          <a:pt x="131" y="45"/>
                        </a:lnTo>
                        <a:lnTo>
                          <a:pt x="133" y="53"/>
                        </a:lnTo>
                        <a:lnTo>
                          <a:pt x="134" y="60"/>
                        </a:lnTo>
                        <a:lnTo>
                          <a:pt x="135" y="68"/>
                        </a:lnTo>
                        <a:lnTo>
                          <a:pt x="135" y="78"/>
                        </a:lnTo>
                        <a:lnTo>
                          <a:pt x="135" y="86"/>
                        </a:lnTo>
                        <a:lnTo>
                          <a:pt x="134" y="94"/>
                        </a:lnTo>
                        <a:lnTo>
                          <a:pt x="133" y="102"/>
                        </a:lnTo>
                        <a:lnTo>
                          <a:pt x="131" y="109"/>
                        </a:lnTo>
                        <a:lnTo>
                          <a:pt x="128" y="116"/>
                        </a:lnTo>
                        <a:lnTo>
                          <a:pt x="125" y="122"/>
                        </a:lnTo>
                        <a:lnTo>
                          <a:pt x="122" y="128"/>
                        </a:lnTo>
                        <a:lnTo>
                          <a:pt x="118" y="134"/>
                        </a:lnTo>
                        <a:lnTo>
                          <a:pt x="113" y="140"/>
                        </a:lnTo>
                        <a:lnTo>
                          <a:pt x="108" y="144"/>
                        </a:lnTo>
                        <a:lnTo>
                          <a:pt x="103" y="147"/>
                        </a:lnTo>
                        <a:lnTo>
                          <a:pt x="98" y="150"/>
                        </a:lnTo>
                        <a:lnTo>
                          <a:pt x="92" y="153"/>
                        </a:lnTo>
                        <a:lnTo>
                          <a:pt x="85" y="154"/>
                        </a:lnTo>
                        <a:lnTo>
                          <a:pt x="78" y="155"/>
                        </a:lnTo>
                        <a:lnTo>
                          <a:pt x="71" y="156"/>
                        </a:lnTo>
                        <a:lnTo>
                          <a:pt x="63" y="155"/>
                        </a:lnTo>
                        <a:lnTo>
                          <a:pt x="57" y="154"/>
                        </a:lnTo>
                        <a:lnTo>
                          <a:pt x="50" y="153"/>
                        </a:lnTo>
                        <a:lnTo>
                          <a:pt x="44" y="150"/>
                        </a:lnTo>
                        <a:lnTo>
                          <a:pt x="39" y="147"/>
                        </a:lnTo>
                        <a:lnTo>
                          <a:pt x="33" y="143"/>
                        </a:lnTo>
                        <a:lnTo>
                          <a:pt x="29" y="139"/>
                        </a:lnTo>
                        <a:lnTo>
                          <a:pt x="23" y="133"/>
                        </a:lnTo>
                        <a:lnTo>
                          <a:pt x="23" y="210"/>
                        </a:lnTo>
                        <a:lnTo>
                          <a:pt x="0" y="21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97" name="Freeform 183">
                    <a:extLst>
                      <a:ext uri="{FF2B5EF4-FFF2-40B4-BE49-F238E27FC236}">
                        <a16:creationId xmlns:a16="http://schemas.microsoft.com/office/drawing/2014/main" id="{DA8EAC22-402E-C5C7-DD3A-A00236BAA80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704170" y="4580006"/>
                    <a:ext cx="38626" cy="41845"/>
                  </a:xfrm>
                  <a:custGeom>
                    <a:avLst/>
                    <a:gdLst>
                      <a:gd name="T0" fmla="*/ 26 w 140"/>
                      <a:gd name="T1" fmla="*/ 91 h 156"/>
                      <a:gd name="T2" fmla="*/ 31 w 140"/>
                      <a:gd name="T3" fmla="*/ 111 h 156"/>
                      <a:gd name="T4" fmla="*/ 40 w 140"/>
                      <a:gd name="T5" fmla="*/ 122 h 156"/>
                      <a:gd name="T6" fmla="*/ 47 w 140"/>
                      <a:gd name="T7" fmla="*/ 128 h 156"/>
                      <a:gd name="T8" fmla="*/ 60 w 140"/>
                      <a:gd name="T9" fmla="*/ 132 h 156"/>
                      <a:gd name="T10" fmla="*/ 80 w 140"/>
                      <a:gd name="T11" fmla="*/ 132 h 156"/>
                      <a:gd name="T12" fmla="*/ 93 w 140"/>
                      <a:gd name="T13" fmla="*/ 128 h 156"/>
                      <a:gd name="T14" fmla="*/ 101 w 140"/>
                      <a:gd name="T15" fmla="*/ 122 h 156"/>
                      <a:gd name="T16" fmla="*/ 109 w 140"/>
                      <a:gd name="T17" fmla="*/ 111 h 156"/>
                      <a:gd name="T18" fmla="*/ 114 w 140"/>
                      <a:gd name="T19" fmla="*/ 91 h 156"/>
                      <a:gd name="T20" fmla="*/ 114 w 140"/>
                      <a:gd name="T21" fmla="*/ 64 h 156"/>
                      <a:gd name="T22" fmla="*/ 109 w 140"/>
                      <a:gd name="T23" fmla="*/ 44 h 156"/>
                      <a:gd name="T24" fmla="*/ 101 w 140"/>
                      <a:gd name="T25" fmla="*/ 33 h 156"/>
                      <a:gd name="T26" fmla="*/ 93 w 140"/>
                      <a:gd name="T27" fmla="*/ 28 h 156"/>
                      <a:gd name="T28" fmla="*/ 80 w 140"/>
                      <a:gd name="T29" fmla="*/ 23 h 156"/>
                      <a:gd name="T30" fmla="*/ 60 w 140"/>
                      <a:gd name="T31" fmla="*/ 23 h 156"/>
                      <a:gd name="T32" fmla="*/ 47 w 140"/>
                      <a:gd name="T33" fmla="*/ 28 h 156"/>
                      <a:gd name="T34" fmla="*/ 40 w 140"/>
                      <a:gd name="T35" fmla="*/ 33 h 156"/>
                      <a:gd name="T36" fmla="*/ 31 w 140"/>
                      <a:gd name="T37" fmla="*/ 44 h 156"/>
                      <a:gd name="T38" fmla="*/ 26 w 140"/>
                      <a:gd name="T39" fmla="*/ 64 h 156"/>
                      <a:gd name="T40" fmla="*/ 0 w 140"/>
                      <a:gd name="T41" fmla="*/ 78 h 156"/>
                      <a:gd name="T42" fmla="*/ 1 w 140"/>
                      <a:gd name="T43" fmla="*/ 60 h 156"/>
                      <a:gd name="T44" fmla="*/ 5 w 140"/>
                      <a:gd name="T45" fmla="*/ 45 h 156"/>
                      <a:gd name="T46" fmla="*/ 10 w 140"/>
                      <a:gd name="T47" fmla="*/ 32 h 156"/>
                      <a:gd name="T48" fmla="*/ 18 w 140"/>
                      <a:gd name="T49" fmla="*/ 21 h 156"/>
                      <a:gd name="T50" fmla="*/ 28 w 140"/>
                      <a:gd name="T51" fmla="*/ 11 h 156"/>
                      <a:gd name="T52" fmla="*/ 41 w 140"/>
                      <a:gd name="T53" fmla="*/ 5 h 156"/>
                      <a:gd name="T54" fmla="*/ 54 w 140"/>
                      <a:gd name="T55" fmla="*/ 1 h 156"/>
                      <a:gd name="T56" fmla="*/ 70 w 140"/>
                      <a:gd name="T57" fmla="*/ 0 h 156"/>
                      <a:gd name="T58" fmla="*/ 85 w 140"/>
                      <a:gd name="T59" fmla="*/ 1 h 156"/>
                      <a:gd name="T60" fmla="*/ 100 w 140"/>
                      <a:gd name="T61" fmla="*/ 5 h 156"/>
                      <a:gd name="T62" fmla="*/ 112 w 140"/>
                      <a:gd name="T63" fmla="*/ 11 h 156"/>
                      <a:gd name="T64" fmla="*/ 122 w 140"/>
                      <a:gd name="T65" fmla="*/ 21 h 156"/>
                      <a:gd name="T66" fmla="*/ 130 w 140"/>
                      <a:gd name="T67" fmla="*/ 32 h 156"/>
                      <a:gd name="T68" fmla="*/ 135 w 140"/>
                      <a:gd name="T69" fmla="*/ 45 h 156"/>
                      <a:gd name="T70" fmla="*/ 139 w 140"/>
                      <a:gd name="T71" fmla="*/ 60 h 156"/>
                      <a:gd name="T72" fmla="*/ 140 w 140"/>
                      <a:gd name="T73" fmla="*/ 78 h 156"/>
                      <a:gd name="T74" fmla="*/ 139 w 140"/>
                      <a:gd name="T75" fmla="*/ 95 h 156"/>
                      <a:gd name="T76" fmla="*/ 135 w 140"/>
                      <a:gd name="T77" fmla="*/ 110 h 156"/>
                      <a:gd name="T78" fmla="*/ 130 w 140"/>
                      <a:gd name="T79" fmla="*/ 123 h 156"/>
                      <a:gd name="T80" fmla="*/ 122 w 140"/>
                      <a:gd name="T81" fmla="*/ 134 h 156"/>
                      <a:gd name="T82" fmla="*/ 112 w 140"/>
                      <a:gd name="T83" fmla="*/ 144 h 156"/>
                      <a:gd name="T84" fmla="*/ 100 w 140"/>
                      <a:gd name="T85" fmla="*/ 151 h 156"/>
                      <a:gd name="T86" fmla="*/ 86 w 140"/>
                      <a:gd name="T87" fmla="*/ 154 h 156"/>
                      <a:gd name="T88" fmla="*/ 70 w 140"/>
                      <a:gd name="T89" fmla="*/ 156 h 156"/>
                      <a:gd name="T90" fmla="*/ 55 w 140"/>
                      <a:gd name="T91" fmla="*/ 154 h 156"/>
                      <a:gd name="T92" fmla="*/ 41 w 140"/>
                      <a:gd name="T93" fmla="*/ 151 h 156"/>
                      <a:gd name="T94" fmla="*/ 28 w 140"/>
                      <a:gd name="T95" fmla="*/ 144 h 156"/>
                      <a:gd name="T96" fmla="*/ 18 w 140"/>
                      <a:gd name="T97" fmla="*/ 134 h 156"/>
                      <a:gd name="T98" fmla="*/ 10 w 140"/>
                      <a:gd name="T99" fmla="*/ 123 h 156"/>
                      <a:gd name="T100" fmla="*/ 5 w 140"/>
                      <a:gd name="T101" fmla="*/ 110 h 156"/>
                      <a:gd name="T102" fmla="*/ 1 w 140"/>
                      <a:gd name="T103" fmla="*/ 95 h 156"/>
                      <a:gd name="T104" fmla="*/ 0 w 140"/>
                      <a:gd name="T105" fmla="*/ 78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40" h="156">
                        <a:moveTo>
                          <a:pt x="25" y="78"/>
                        </a:moveTo>
                        <a:lnTo>
                          <a:pt x="26" y="91"/>
                        </a:lnTo>
                        <a:lnTo>
                          <a:pt x="28" y="102"/>
                        </a:lnTo>
                        <a:lnTo>
                          <a:pt x="31" y="111"/>
                        </a:lnTo>
                        <a:lnTo>
                          <a:pt x="36" y="119"/>
                        </a:lnTo>
                        <a:lnTo>
                          <a:pt x="40" y="122"/>
                        </a:lnTo>
                        <a:lnTo>
                          <a:pt x="44" y="125"/>
                        </a:lnTo>
                        <a:lnTo>
                          <a:pt x="47" y="128"/>
                        </a:lnTo>
                        <a:lnTo>
                          <a:pt x="51" y="130"/>
                        </a:lnTo>
                        <a:lnTo>
                          <a:pt x="60" y="132"/>
                        </a:lnTo>
                        <a:lnTo>
                          <a:pt x="70" y="133"/>
                        </a:lnTo>
                        <a:lnTo>
                          <a:pt x="80" y="132"/>
                        </a:lnTo>
                        <a:lnTo>
                          <a:pt x="89" y="130"/>
                        </a:lnTo>
                        <a:lnTo>
                          <a:pt x="93" y="128"/>
                        </a:lnTo>
                        <a:lnTo>
                          <a:pt x="97" y="125"/>
                        </a:lnTo>
                        <a:lnTo>
                          <a:pt x="101" y="122"/>
                        </a:lnTo>
                        <a:lnTo>
                          <a:pt x="104" y="119"/>
                        </a:lnTo>
                        <a:lnTo>
                          <a:pt x="109" y="111"/>
                        </a:lnTo>
                        <a:lnTo>
                          <a:pt x="112" y="102"/>
                        </a:lnTo>
                        <a:lnTo>
                          <a:pt x="114" y="91"/>
                        </a:lnTo>
                        <a:lnTo>
                          <a:pt x="115" y="78"/>
                        </a:lnTo>
                        <a:lnTo>
                          <a:pt x="114" y="64"/>
                        </a:lnTo>
                        <a:lnTo>
                          <a:pt x="112" y="53"/>
                        </a:lnTo>
                        <a:lnTo>
                          <a:pt x="109" y="44"/>
                        </a:lnTo>
                        <a:lnTo>
                          <a:pt x="104" y="36"/>
                        </a:lnTo>
                        <a:lnTo>
                          <a:pt x="101" y="33"/>
                        </a:lnTo>
                        <a:lnTo>
                          <a:pt x="97" y="30"/>
                        </a:lnTo>
                        <a:lnTo>
                          <a:pt x="93" y="28"/>
                        </a:lnTo>
                        <a:lnTo>
                          <a:pt x="89" y="26"/>
                        </a:lnTo>
                        <a:lnTo>
                          <a:pt x="80" y="23"/>
                        </a:lnTo>
                        <a:lnTo>
                          <a:pt x="70" y="22"/>
                        </a:lnTo>
                        <a:lnTo>
                          <a:pt x="60" y="23"/>
                        </a:lnTo>
                        <a:lnTo>
                          <a:pt x="51" y="26"/>
                        </a:lnTo>
                        <a:lnTo>
                          <a:pt x="47" y="28"/>
                        </a:lnTo>
                        <a:lnTo>
                          <a:pt x="44" y="30"/>
                        </a:lnTo>
                        <a:lnTo>
                          <a:pt x="40" y="33"/>
                        </a:lnTo>
                        <a:lnTo>
                          <a:pt x="36" y="36"/>
                        </a:lnTo>
                        <a:lnTo>
                          <a:pt x="31" y="44"/>
                        </a:lnTo>
                        <a:lnTo>
                          <a:pt x="28" y="53"/>
                        </a:lnTo>
                        <a:lnTo>
                          <a:pt x="26" y="64"/>
                        </a:lnTo>
                        <a:lnTo>
                          <a:pt x="25" y="78"/>
                        </a:lnTo>
                        <a:close/>
                        <a:moveTo>
                          <a:pt x="0" y="78"/>
                        </a:moveTo>
                        <a:lnTo>
                          <a:pt x="0" y="68"/>
                        </a:lnTo>
                        <a:lnTo>
                          <a:pt x="1" y="60"/>
                        </a:lnTo>
                        <a:lnTo>
                          <a:pt x="3" y="52"/>
                        </a:lnTo>
                        <a:lnTo>
                          <a:pt x="5" y="45"/>
                        </a:lnTo>
                        <a:lnTo>
                          <a:pt x="7" y="38"/>
                        </a:lnTo>
                        <a:lnTo>
                          <a:pt x="10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3" y="15"/>
                        </a:lnTo>
                        <a:lnTo>
                          <a:pt x="28" y="11"/>
                        </a:lnTo>
                        <a:lnTo>
                          <a:pt x="34" y="7"/>
                        </a:lnTo>
                        <a:lnTo>
                          <a:pt x="41" y="5"/>
                        </a:lnTo>
                        <a:lnTo>
                          <a:pt x="47" y="2"/>
                        </a:lnTo>
                        <a:lnTo>
                          <a:pt x="54" y="1"/>
                        </a:lnTo>
                        <a:lnTo>
                          <a:pt x="62" y="0"/>
                        </a:lnTo>
                        <a:lnTo>
                          <a:pt x="70" y="0"/>
                        </a:lnTo>
                        <a:lnTo>
                          <a:pt x="78" y="0"/>
                        </a:lnTo>
                        <a:lnTo>
                          <a:pt x="85" y="1"/>
                        </a:lnTo>
                        <a:lnTo>
                          <a:pt x="92" y="2"/>
                        </a:lnTo>
                        <a:lnTo>
                          <a:pt x="100" y="5"/>
                        </a:lnTo>
                        <a:lnTo>
                          <a:pt x="106" y="7"/>
                        </a:lnTo>
                        <a:lnTo>
                          <a:pt x="112" y="11"/>
                        </a:lnTo>
                        <a:lnTo>
                          <a:pt x="117" y="15"/>
                        </a:lnTo>
                        <a:lnTo>
                          <a:pt x="122" y="21"/>
                        </a:lnTo>
                        <a:lnTo>
                          <a:pt x="126" y="26"/>
                        </a:lnTo>
                        <a:lnTo>
                          <a:pt x="130" y="32"/>
                        </a:lnTo>
                        <a:lnTo>
                          <a:pt x="133" y="38"/>
                        </a:lnTo>
                        <a:lnTo>
                          <a:pt x="135" y="45"/>
                        </a:lnTo>
                        <a:lnTo>
                          <a:pt x="137" y="52"/>
                        </a:lnTo>
                        <a:lnTo>
                          <a:pt x="139" y="60"/>
                        </a:lnTo>
                        <a:lnTo>
                          <a:pt x="140" y="68"/>
                        </a:lnTo>
                        <a:lnTo>
                          <a:pt x="140" y="78"/>
                        </a:lnTo>
                        <a:lnTo>
                          <a:pt x="140" y="87"/>
                        </a:lnTo>
                        <a:lnTo>
                          <a:pt x="139" y="95"/>
                        </a:lnTo>
                        <a:lnTo>
                          <a:pt x="137" y="103"/>
                        </a:lnTo>
                        <a:lnTo>
                          <a:pt x="135" y="110"/>
                        </a:lnTo>
                        <a:lnTo>
                          <a:pt x="133" y="117"/>
                        </a:lnTo>
                        <a:lnTo>
                          <a:pt x="130" y="123"/>
                        </a:lnTo>
                        <a:lnTo>
                          <a:pt x="126" y="129"/>
                        </a:lnTo>
                        <a:lnTo>
                          <a:pt x="122" y="134"/>
                        </a:lnTo>
                        <a:lnTo>
                          <a:pt x="117" y="140"/>
                        </a:lnTo>
                        <a:lnTo>
                          <a:pt x="112" y="144"/>
                        </a:lnTo>
                        <a:lnTo>
                          <a:pt x="106" y="148"/>
                        </a:lnTo>
                        <a:lnTo>
                          <a:pt x="100" y="151"/>
                        </a:lnTo>
                        <a:lnTo>
                          <a:pt x="93" y="153"/>
                        </a:lnTo>
                        <a:lnTo>
                          <a:pt x="86" y="154"/>
                        </a:lnTo>
                        <a:lnTo>
                          <a:pt x="78" y="155"/>
                        </a:lnTo>
                        <a:lnTo>
                          <a:pt x="70" y="156"/>
                        </a:lnTo>
                        <a:lnTo>
                          <a:pt x="62" y="155"/>
                        </a:lnTo>
                        <a:lnTo>
                          <a:pt x="55" y="154"/>
                        </a:lnTo>
                        <a:lnTo>
                          <a:pt x="48" y="153"/>
                        </a:lnTo>
                        <a:lnTo>
                          <a:pt x="41" y="151"/>
                        </a:lnTo>
                        <a:lnTo>
                          <a:pt x="34" y="148"/>
                        </a:lnTo>
                        <a:lnTo>
                          <a:pt x="28" y="144"/>
                        </a:lnTo>
                        <a:lnTo>
                          <a:pt x="23" y="140"/>
                        </a:lnTo>
                        <a:lnTo>
                          <a:pt x="18" y="134"/>
                        </a:lnTo>
                        <a:lnTo>
                          <a:pt x="14" y="129"/>
                        </a:lnTo>
                        <a:lnTo>
                          <a:pt x="10" y="123"/>
                        </a:lnTo>
                        <a:lnTo>
                          <a:pt x="7" y="117"/>
                        </a:lnTo>
                        <a:lnTo>
                          <a:pt x="5" y="110"/>
                        </a:lnTo>
                        <a:lnTo>
                          <a:pt x="3" y="103"/>
                        </a:lnTo>
                        <a:lnTo>
                          <a:pt x="1" y="95"/>
                        </a:lnTo>
                        <a:lnTo>
                          <a:pt x="0" y="87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98" name="Freeform 184">
                    <a:extLst>
                      <a:ext uri="{FF2B5EF4-FFF2-40B4-BE49-F238E27FC236}">
                        <a16:creationId xmlns:a16="http://schemas.microsoft.com/office/drawing/2014/main" id="{A27C7431-1BB5-72D3-A558-D737DCD542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9234" y="4580006"/>
                    <a:ext cx="19313" cy="40236"/>
                  </a:xfrm>
                  <a:custGeom>
                    <a:avLst/>
                    <a:gdLst>
                      <a:gd name="T0" fmla="*/ 0 w 71"/>
                      <a:gd name="T1" fmla="*/ 150 h 150"/>
                      <a:gd name="T2" fmla="*/ 0 w 71"/>
                      <a:gd name="T3" fmla="*/ 3 h 150"/>
                      <a:gd name="T4" fmla="*/ 24 w 71"/>
                      <a:gd name="T5" fmla="*/ 3 h 150"/>
                      <a:gd name="T6" fmla="*/ 24 w 71"/>
                      <a:gd name="T7" fmla="*/ 30 h 150"/>
                      <a:gd name="T8" fmla="*/ 27 w 71"/>
                      <a:gd name="T9" fmla="*/ 23 h 150"/>
                      <a:gd name="T10" fmla="*/ 31 w 71"/>
                      <a:gd name="T11" fmla="*/ 16 h 150"/>
                      <a:gd name="T12" fmla="*/ 35 w 71"/>
                      <a:gd name="T13" fmla="*/ 11 h 150"/>
                      <a:gd name="T14" fmla="*/ 40 w 71"/>
                      <a:gd name="T15" fmla="*/ 7 h 150"/>
                      <a:gd name="T16" fmla="*/ 46 w 71"/>
                      <a:gd name="T17" fmla="*/ 4 h 150"/>
                      <a:gd name="T18" fmla="*/ 51 w 71"/>
                      <a:gd name="T19" fmla="*/ 2 h 150"/>
                      <a:gd name="T20" fmla="*/ 58 w 71"/>
                      <a:gd name="T21" fmla="*/ 1 h 150"/>
                      <a:gd name="T22" fmla="*/ 65 w 71"/>
                      <a:gd name="T23" fmla="*/ 0 h 150"/>
                      <a:gd name="T24" fmla="*/ 67 w 71"/>
                      <a:gd name="T25" fmla="*/ 0 h 150"/>
                      <a:gd name="T26" fmla="*/ 69 w 71"/>
                      <a:gd name="T27" fmla="*/ 0 h 150"/>
                      <a:gd name="T28" fmla="*/ 70 w 71"/>
                      <a:gd name="T29" fmla="*/ 0 h 150"/>
                      <a:gd name="T30" fmla="*/ 71 w 71"/>
                      <a:gd name="T31" fmla="*/ 1 h 150"/>
                      <a:gd name="T32" fmla="*/ 71 w 71"/>
                      <a:gd name="T33" fmla="*/ 27 h 150"/>
                      <a:gd name="T34" fmla="*/ 70 w 71"/>
                      <a:gd name="T35" fmla="*/ 27 h 150"/>
                      <a:gd name="T36" fmla="*/ 69 w 71"/>
                      <a:gd name="T37" fmla="*/ 27 h 150"/>
                      <a:gd name="T38" fmla="*/ 67 w 71"/>
                      <a:gd name="T39" fmla="*/ 27 h 150"/>
                      <a:gd name="T40" fmla="*/ 65 w 71"/>
                      <a:gd name="T41" fmla="*/ 27 h 150"/>
                      <a:gd name="T42" fmla="*/ 56 w 71"/>
                      <a:gd name="T43" fmla="*/ 27 h 150"/>
                      <a:gd name="T44" fmla="*/ 48 w 71"/>
                      <a:gd name="T45" fmla="*/ 29 h 150"/>
                      <a:gd name="T46" fmla="*/ 41 w 71"/>
                      <a:gd name="T47" fmla="*/ 33 h 150"/>
                      <a:gd name="T48" fmla="*/ 35 w 71"/>
                      <a:gd name="T49" fmla="*/ 37 h 150"/>
                      <a:gd name="T50" fmla="*/ 30 w 71"/>
                      <a:gd name="T51" fmla="*/ 43 h 150"/>
                      <a:gd name="T52" fmla="*/ 27 w 71"/>
                      <a:gd name="T53" fmla="*/ 50 h 150"/>
                      <a:gd name="T54" fmla="*/ 25 w 71"/>
                      <a:gd name="T55" fmla="*/ 59 h 150"/>
                      <a:gd name="T56" fmla="*/ 25 w 71"/>
                      <a:gd name="T57" fmla="*/ 68 h 150"/>
                      <a:gd name="T58" fmla="*/ 25 w 71"/>
                      <a:gd name="T59" fmla="*/ 150 h 150"/>
                      <a:gd name="T60" fmla="*/ 0 w 71"/>
                      <a:gd name="T6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1" h="150">
                        <a:moveTo>
                          <a:pt x="0" y="150"/>
                        </a:moveTo>
                        <a:lnTo>
                          <a:pt x="0" y="3"/>
                        </a:lnTo>
                        <a:lnTo>
                          <a:pt x="24" y="3"/>
                        </a:lnTo>
                        <a:lnTo>
                          <a:pt x="24" y="30"/>
                        </a:lnTo>
                        <a:lnTo>
                          <a:pt x="27" y="23"/>
                        </a:lnTo>
                        <a:lnTo>
                          <a:pt x="31" y="16"/>
                        </a:lnTo>
                        <a:lnTo>
                          <a:pt x="35" y="11"/>
                        </a:lnTo>
                        <a:lnTo>
                          <a:pt x="40" y="7"/>
                        </a:lnTo>
                        <a:lnTo>
                          <a:pt x="46" y="4"/>
                        </a:lnTo>
                        <a:lnTo>
                          <a:pt x="51" y="2"/>
                        </a:lnTo>
                        <a:lnTo>
                          <a:pt x="58" y="1"/>
                        </a:lnTo>
                        <a:lnTo>
                          <a:pt x="65" y="0"/>
                        </a:lnTo>
                        <a:lnTo>
                          <a:pt x="67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1"/>
                        </a:lnTo>
                        <a:lnTo>
                          <a:pt x="71" y="27"/>
                        </a:lnTo>
                        <a:lnTo>
                          <a:pt x="70" y="27"/>
                        </a:lnTo>
                        <a:lnTo>
                          <a:pt x="69" y="27"/>
                        </a:lnTo>
                        <a:lnTo>
                          <a:pt x="67" y="27"/>
                        </a:lnTo>
                        <a:lnTo>
                          <a:pt x="65" y="27"/>
                        </a:lnTo>
                        <a:lnTo>
                          <a:pt x="56" y="27"/>
                        </a:lnTo>
                        <a:lnTo>
                          <a:pt x="48" y="29"/>
                        </a:lnTo>
                        <a:lnTo>
                          <a:pt x="41" y="33"/>
                        </a:lnTo>
                        <a:lnTo>
                          <a:pt x="35" y="37"/>
                        </a:lnTo>
                        <a:lnTo>
                          <a:pt x="30" y="43"/>
                        </a:lnTo>
                        <a:lnTo>
                          <a:pt x="27" y="50"/>
                        </a:lnTo>
                        <a:lnTo>
                          <a:pt x="25" y="59"/>
                        </a:lnTo>
                        <a:lnTo>
                          <a:pt x="25" y="68"/>
                        </a:lnTo>
                        <a:lnTo>
                          <a:pt x="25" y="150"/>
                        </a:lnTo>
                        <a:lnTo>
                          <a:pt x="0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99" name="Freeform 185">
                    <a:extLst>
                      <a:ext uri="{FF2B5EF4-FFF2-40B4-BE49-F238E27FC236}">
                        <a16:creationId xmlns:a16="http://schemas.microsoft.com/office/drawing/2014/main" id="{BC92437B-E08A-B9BF-56D8-91903361EC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0156" y="4570349"/>
                    <a:ext cx="19313" cy="49893"/>
                  </a:xfrm>
                  <a:custGeom>
                    <a:avLst/>
                    <a:gdLst>
                      <a:gd name="T0" fmla="*/ 47 w 73"/>
                      <a:gd name="T1" fmla="*/ 150 h 189"/>
                      <a:gd name="T2" fmla="*/ 47 w 73"/>
                      <a:gd name="T3" fmla="*/ 154 h 189"/>
                      <a:gd name="T4" fmla="*/ 48 w 73"/>
                      <a:gd name="T5" fmla="*/ 158 h 189"/>
                      <a:gd name="T6" fmla="*/ 49 w 73"/>
                      <a:gd name="T7" fmla="*/ 161 h 189"/>
                      <a:gd name="T8" fmla="*/ 50 w 73"/>
                      <a:gd name="T9" fmla="*/ 163 h 189"/>
                      <a:gd name="T10" fmla="*/ 52 w 73"/>
                      <a:gd name="T11" fmla="*/ 164 h 189"/>
                      <a:gd name="T12" fmla="*/ 54 w 73"/>
                      <a:gd name="T13" fmla="*/ 165 h 189"/>
                      <a:gd name="T14" fmla="*/ 57 w 73"/>
                      <a:gd name="T15" fmla="*/ 166 h 189"/>
                      <a:gd name="T16" fmla="*/ 60 w 73"/>
                      <a:gd name="T17" fmla="*/ 166 h 189"/>
                      <a:gd name="T18" fmla="*/ 62 w 73"/>
                      <a:gd name="T19" fmla="*/ 166 h 189"/>
                      <a:gd name="T20" fmla="*/ 65 w 73"/>
                      <a:gd name="T21" fmla="*/ 166 h 189"/>
                      <a:gd name="T22" fmla="*/ 69 w 73"/>
                      <a:gd name="T23" fmla="*/ 166 h 189"/>
                      <a:gd name="T24" fmla="*/ 73 w 73"/>
                      <a:gd name="T25" fmla="*/ 165 h 189"/>
                      <a:gd name="T26" fmla="*/ 73 w 73"/>
                      <a:gd name="T27" fmla="*/ 187 h 189"/>
                      <a:gd name="T28" fmla="*/ 67 w 73"/>
                      <a:gd name="T29" fmla="*/ 188 h 189"/>
                      <a:gd name="T30" fmla="*/ 62 w 73"/>
                      <a:gd name="T31" fmla="*/ 189 h 189"/>
                      <a:gd name="T32" fmla="*/ 58 w 73"/>
                      <a:gd name="T33" fmla="*/ 189 h 189"/>
                      <a:gd name="T34" fmla="*/ 54 w 73"/>
                      <a:gd name="T35" fmla="*/ 189 h 189"/>
                      <a:gd name="T36" fmla="*/ 46 w 73"/>
                      <a:gd name="T37" fmla="*/ 189 h 189"/>
                      <a:gd name="T38" fmla="*/ 39 w 73"/>
                      <a:gd name="T39" fmla="*/ 187 h 189"/>
                      <a:gd name="T40" fmla="*/ 34 w 73"/>
                      <a:gd name="T41" fmla="*/ 185 h 189"/>
                      <a:gd name="T42" fmla="*/ 30 w 73"/>
                      <a:gd name="T43" fmla="*/ 183 h 189"/>
                      <a:gd name="T44" fmla="*/ 27 w 73"/>
                      <a:gd name="T45" fmla="*/ 179 h 189"/>
                      <a:gd name="T46" fmla="*/ 25 w 73"/>
                      <a:gd name="T47" fmla="*/ 173 h 189"/>
                      <a:gd name="T48" fmla="*/ 23 w 73"/>
                      <a:gd name="T49" fmla="*/ 166 h 189"/>
                      <a:gd name="T50" fmla="*/ 23 w 73"/>
                      <a:gd name="T51" fmla="*/ 158 h 189"/>
                      <a:gd name="T52" fmla="*/ 23 w 73"/>
                      <a:gd name="T53" fmla="*/ 60 h 189"/>
                      <a:gd name="T54" fmla="*/ 0 w 73"/>
                      <a:gd name="T55" fmla="*/ 60 h 189"/>
                      <a:gd name="T56" fmla="*/ 0 w 73"/>
                      <a:gd name="T57" fmla="*/ 40 h 189"/>
                      <a:gd name="T58" fmla="*/ 23 w 73"/>
                      <a:gd name="T59" fmla="*/ 40 h 189"/>
                      <a:gd name="T60" fmla="*/ 23 w 73"/>
                      <a:gd name="T61" fmla="*/ 0 h 189"/>
                      <a:gd name="T62" fmla="*/ 47 w 73"/>
                      <a:gd name="T63" fmla="*/ 0 h 189"/>
                      <a:gd name="T64" fmla="*/ 47 w 73"/>
                      <a:gd name="T65" fmla="*/ 40 h 189"/>
                      <a:gd name="T66" fmla="*/ 73 w 73"/>
                      <a:gd name="T67" fmla="*/ 40 h 189"/>
                      <a:gd name="T68" fmla="*/ 73 w 73"/>
                      <a:gd name="T69" fmla="*/ 60 h 189"/>
                      <a:gd name="T70" fmla="*/ 47 w 73"/>
                      <a:gd name="T71" fmla="*/ 60 h 189"/>
                      <a:gd name="T72" fmla="*/ 47 w 73"/>
                      <a:gd name="T73" fmla="*/ 150 h 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3" h="189">
                        <a:moveTo>
                          <a:pt x="47" y="150"/>
                        </a:moveTo>
                        <a:lnTo>
                          <a:pt x="47" y="154"/>
                        </a:lnTo>
                        <a:lnTo>
                          <a:pt x="48" y="158"/>
                        </a:lnTo>
                        <a:lnTo>
                          <a:pt x="49" y="161"/>
                        </a:lnTo>
                        <a:lnTo>
                          <a:pt x="50" y="163"/>
                        </a:lnTo>
                        <a:lnTo>
                          <a:pt x="52" y="164"/>
                        </a:lnTo>
                        <a:lnTo>
                          <a:pt x="54" y="165"/>
                        </a:lnTo>
                        <a:lnTo>
                          <a:pt x="57" y="166"/>
                        </a:lnTo>
                        <a:lnTo>
                          <a:pt x="60" y="166"/>
                        </a:lnTo>
                        <a:lnTo>
                          <a:pt x="62" y="166"/>
                        </a:lnTo>
                        <a:lnTo>
                          <a:pt x="65" y="166"/>
                        </a:lnTo>
                        <a:lnTo>
                          <a:pt x="69" y="166"/>
                        </a:lnTo>
                        <a:lnTo>
                          <a:pt x="73" y="165"/>
                        </a:lnTo>
                        <a:lnTo>
                          <a:pt x="73" y="187"/>
                        </a:lnTo>
                        <a:lnTo>
                          <a:pt x="67" y="188"/>
                        </a:lnTo>
                        <a:lnTo>
                          <a:pt x="62" y="189"/>
                        </a:lnTo>
                        <a:lnTo>
                          <a:pt x="58" y="189"/>
                        </a:lnTo>
                        <a:lnTo>
                          <a:pt x="54" y="189"/>
                        </a:lnTo>
                        <a:lnTo>
                          <a:pt x="46" y="189"/>
                        </a:lnTo>
                        <a:lnTo>
                          <a:pt x="39" y="187"/>
                        </a:lnTo>
                        <a:lnTo>
                          <a:pt x="34" y="185"/>
                        </a:lnTo>
                        <a:lnTo>
                          <a:pt x="30" y="183"/>
                        </a:lnTo>
                        <a:lnTo>
                          <a:pt x="27" y="179"/>
                        </a:lnTo>
                        <a:lnTo>
                          <a:pt x="25" y="173"/>
                        </a:lnTo>
                        <a:lnTo>
                          <a:pt x="23" y="166"/>
                        </a:lnTo>
                        <a:lnTo>
                          <a:pt x="23" y="158"/>
                        </a:lnTo>
                        <a:lnTo>
                          <a:pt x="23" y="60"/>
                        </a:lnTo>
                        <a:lnTo>
                          <a:pt x="0" y="60"/>
                        </a:lnTo>
                        <a:lnTo>
                          <a:pt x="0" y="40"/>
                        </a:lnTo>
                        <a:lnTo>
                          <a:pt x="23" y="40"/>
                        </a:lnTo>
                        <a:lnTo>
                          <a:pt x="23" y="0"/>
                        </a:lnTo>
                        <a:lnTo>
                          <a:pt x="47" y="0"/>
                        </a:lnTo>
                        <a:lnTo>
                          <a:pt x="47" y="40"/>
                        </a:lnTo>
                        <a:lnTo>
                          <a:pt x="73" y="40"/>
                        </a:lnTo>
                        <a:lnTo>
                          <a:pt x="73" y="60"/>
                        </a:lnTo>
                        <a:lnTo>
                          <a:pt x="47" y="60"/>
                        </a:lnTo>
                        <a:lnTo>
                          <a:pt x="47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00" name="Freeform 186">
                    <a:extLst>
                      <a:ext uri="{FF2B5EF4-FFF2-40B4-BE49-F238E27FC236}">
                        <a16:creationId xmlns:a16="http://schemas.microsoft.com/office/drawing/2014/main" id="{5AE29EF3-7F9F-6A09-6605-872418B59B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794298" y="4580006"/>
                    <a:ext cx="37016" cy="41845"/>
                  </a:xfrm>
                  <a:custGeom>
                    <a:avLst/>
                    <a:gdLst>
                      <a:gd name="T0" fmla="*/ 25 w 140"/>
                      <a:gd name="T1" fmla="*/ 91 h 156"/>
                      <a:gd name="T2" fmla="*/ 31 w 140"/>
                      <a:gd name="T3" fmla="*/ 111 h 156"/>
                      <a:gd name="T4" fmla="*/ 39 w 140"/>
                      <a:gd name="T5" fmla="*/ 122 h 156"/>
                      <a:gd name="T6" fmla="*/ 47 w 140"/>
                      <a:gd name="T7" fmla="*/ 128 h 156"/>
                      <a:gd name="T8" fmla="*/ 60 w 140"/>
                      <a:gd name="T9" fmla="*/ 132 h 156"/>
                      <a:gd name="T10" fmla="*/ 80 w 140"/>
                      <a:gd name="T11" fmla="*/ 132 h 156"/>
                      <a:gd name="T12" fmla="*/ 92 w 140"/>
                      <a:gd name="T13" fmla="*/ 128 h 156"/>
                      <a:gd name="T14" fmla="*/ 100 w 140"/>
                      <a:gd name="T15" fmla="*/ 122 h 156"/>
                      <a:gd name="T16" fmla="*/ 108 w 140"/>
                      <a:gd name="T17" fmla="*/ 111 h 156"/>
                      <a:gd name="T18" fmla="*/ 114 w 140"/>
                      <a:gd name="T19" fmla="*/ 91 h 156"/>
                      <a:gd name="T20" fmla="*/ 114 w 140"/>
                      <a:gd name="T21" fmla="*/ 64 h 156"/>
                      <a:gd name="T22" fmla="*/ 108 w 140"/>
                      <a:gd name="T23" fmla="*/ 44 h 156"/>
                      <a:gd name="T24" fmla="*/ 100 w 140"/>
                      <a:gd name="T25" fmla="*/ 33 h 156"/>
                      <a:gd name="T26" fmla="*/ 92 w 140"/>
                      <a:gd name="T27" fmla="*/ 28 h 156"/>
                      <a:gd name="T28" fmla="*/ 80 w 140"/>
                      <a:gd name="T29" fmla="*/ 23 h 156"/>
                      <a:gd name="T30" fmla="*/ 60 w 140"/>
                      <a:gd name="T31" fmla="*/ 23 h 156"/>
                      <a:gd name="T32" fmla="*/ 47 w 140"/>
                      <a:gd name="T33" fmla="*/ 28 h 156"/>
                      <a:gd name="T34" fmla="*/ 39 w 140"/>
                      <a:gd name="T35" fmla="*/ 33 h 156"/>
                      <a:gd name="T36" fmla="*/ 31 w 140"/>
                      <a:gd name="T37" fmla="*/ 44 h 156"/>
                      <a:gd name="T38" fmla="*/ 25 w 140"/>
                      <a:gd name="T39" fmla="*/ 64 h 156"/>
                      <a:gd name="T40" fmla="*/ 0 w 140"/>
                      <a:gd name="T41" fmla="*/ 78 h 156"/>
                      <a:gd name="T42" fmla="*/ 1 w 140"/>
                      <a:gd name="T43" fmla="*/ 60 h 156"/>
                      <a:gd name="T44" fmla="*/ 4 w 140"/>
                      <a:gd name="T45" fmla="*/ 45 h 156"/>
                      <a:gd name="T46" fmla="*/ 10 w 140"/>
                      <a:gd name="T47" fmla="*/ 32 h 156"/>
                      <a:gd name="T48" fmla="*/ 18 w 140"/>
                      <a:gd name="T49" fmla="*/ 21 h 156"/>
                      <a:gd name="T50" fmla="*/ 28 w 140"/>
                      <a:gd name="T51" fmla="*/ 11 h 156"/>
                      <a:gd name="T52" fmla="*/ 39 w 140"/>
                      <a:gd name="T53" fmla="*/ 5 h 156"/>
                      <a:gd name="T54" fmla="*/ 54 w 140"/>
                      <a:gd name="T55" fmla="*/ 1 h 156"/>
                      <a:gd name="T56" fmla="*/ 69 w 140"/>
                      <a:gd name="T57" fmla="*/ 0 h 156"/>
                      <a:gd name="T58" fmla="*/ 85 w 140"/>
                      <a:gd name="T59" fmla="*/ 1 h 156"/>
                      <a:gd name="T60" fmla="*/ 100 w 140"/>
                      <a:gd name="T61" fmla="*/ 5 h 156"/>
                      <a:gd name="T62" fmla="*/ 111 w 140"/>
                      <a:gd name="T63" fmla="*/ 11 h 156"/>
                      <a:gd name="T64" fmla="*/ 121 w 140"/>
                      <a:gd name="T65" fmla="*/ 21 h 156"/>
                      <a:gd name="T66" fmla="*/ 129 w 140"/>
                      <a:gd name="T67" fmla="*/ 32 h 156"/>
                      <a:gd name="T68" fmla="*/ 135 w 140"/>
                      <a:gd name="T69" fmla="*/ 45 h 156"/>
                      <a:gd name="T70" fmla="*/ 138 w 140"/>
                      <a:gd name="T71" fmla="*/ 60 h 156"/>
                      <a:gd name="T72" fmla="*/ 140 w 140"/>
                      <a:gd name="T73" fmla="*/ 78 h 156"/>
                      <a:gd name="T74" fmla="*/ 138 w 140"/>
                      <a:gd name="T75" fmla="*/ 95 h 156"/>
                      <a:gd name="T76" fmla="*/ 135 w 140"/>
                      <a:gd name="T77" fmla="*/ 110 h 156"/>
                      <a:gd name="T78" fmla="*/ 129 w 140"/>
                      <a:gd name="T79" fmla="*/ 123 h 156"/>
                      <a:gd name="T80" fmla="*/ 121 w 140"/>
                      <a:gd name="T81" fmla="*/ 134 h 156"/>
                      <a:gd name="T82" fmla="*/ 111 w 140"/>
                      <a:gd name="T83" fmla="*/ 144 h 156"/>
                      <a:gd name="T84" fmla="*/ 100 w 140"/>
                      <a:gd name="T85" fmla="*/ 151 h 156"/>
                      <a:gd name="T86" fmla="*/ 85 w 140"/>
                      <a:gd name="T87" fmla="*/ 154 h 156"/>
                      <a:gd name="T88" fmla="*/ 70 w 140"/>
                      <a:gd name="T89" fmla="*/ 156 h 156"/>
                      <a:gd name="T90" fmla="*/ 54 w 140"/>
                      <a:gd name="T91" fmla="*/ 154 h 156"/>
                      <a:gd name="T92" fmla="*/ 41 w 140"/>
                      <a:gd name="T93" fmla="*/ 151 h 156"/>
                      <a:gd name="T94" fmla="*/ 28 w 140"/>
                      <a:gd name="T95" fmla="*/ 144 h 156"/>
                      <a:gd name="T96" fmla="*/ 18 w 140"/>
                      <a:gd name="T97" fmla="*/ 134 h 156"/>
                      <a:gd name="T98" fmla="*/ 10 w 140"/>
                      <a:gd name="T99" fmla="*/ 123 h 156"/>
                      <a:gd name="T100" fmla="*/ 4 w 140"/>
                      <a:gd name="T101" fmla="*/ 110 h 156"/>
                      <a:gd name="T102" fmla="*/ 1 w 140"/>
                      <a:gd name="T103" fmla="*/ 95 h 156"/>
                      <a:gd name="T104" fmla="*/ 0 w 140"/>
                      <a:gd name="T105" fmla="*/ 78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40" h="156">
                        <a:moveTo>
                          <a:pt x="24" y="78"/>
                        </a:moveTo>
                        <a:lnTo>
                          <a:pt x="25" y="91"/>
                        </a:lnTo>
                        <a:lnTo>
                          <a:pt x="27" y="102"/>
                        </a:lnTo>
                        <a:lnTo>
                          <a:pt x="31" y="111"/>
                        </a:lnTo>
                        <a:lnTo>
                          <a:pt x="36" y="119"/>
                        </a:lnTo>
                        <a:lnTo>
                          <a:pt x="39" y="122"/>
                        </a:lnTo>
                        <a:lnTo>
                          <a:pt x="43" y="125"/>
                        </a:lnTo>
                        <a:lnTo>
                          <a:pt x="47" y="128"/>
                        </a:lnTo>
                        <a:lnTo>
                          <a:pt x="51" y="130"/>
                        </a:lnTo>
                        <a:lnTo>
                          <a:pt x="60" y="132"/>
                        </a:lnTo>
                        <a:lnTo>
                          <a:pt x="70" y="133"/>
                        </a:lnTo>
                        <a:lnTo>
                          <a:pt x="80" y="132"/>
                        </a:lnTo>
                        <a:lnTo>
                          <a:pt x="88" y="130"/>
                        </a:lnTo>
                        <a:lnTo>
                          <a:pt x="92" y="128"/>
                        </a:lnTo>
                        <a:lnTo>
                          <a:pt x="96" y="125"/>
                        </a:lnTo>
                        <a:lnTo>
                          <a:pt x="100" y="122"/>
                        </a:lnTo>
                        <a:lnTo>
                          <a:pt x="103" y="119"/>
                        </a:lnTo>
                        <a:lnTo>
                          <a:pt x="108" y="111"/>
                        </a:lnTo>
                        <a:lnTo>
                          <a:pt x="112" y="102"/>
                        </a:lnTo>
                        <a:lnTo>
                          <a:pt x="114" y="91"/>
                        </a:lnTo>
                        <a:lnTo>
                          <a:pt x="114" y="78"/>
                        </a:lnTo>
                        <a:lnTo>
                          <a:pt x="114" y="64"/>
                        </a:lnTo>
                        <a:lnTo>
                          <a:pt x="112" y="53"/>
                        </a:lnTo>
                        <a:lnTo>
                          <a:pt x="108" y="44"/>
                        </a:lnTo>
                        <a:lnTo>
                          <a:pt x="103" y="36"/>
                        </a:lnTo>
                        <a:lnTo>
                          <a:pt x="100" y="33"/>
                        </a:lnTo>
                        <a:lnTo>
                          <a:pt x="96" y="30"/>
                        </a:lnTo>
                        <a:lnTo>
                          <a:pt x="92" y="28"/>
                        </a:lnTo>
                        <a:lnTo>
                          <a:pt x="88" y="26"/>
                        </a:lnTo>
                        <a:lnTo>
                          <a:pt x="80" y="23"/>
                        </a:lnTo>
                        <a:lnTo>
                          <a:pt x="70" y="22"/>
                        </a:lnTo>
                        <a:lnTo>
                          <a:pt x="60" y="23"/>
                        </a:lnTo>
                        <a:lnTo>
                          <a:pt x="51" y="26"/>
                        </a:lnTo>
                        <a:lnTo>
                          <a:pt x="47" y="28"/>
                        </a:lnTo>
                        <a:lnTo>
                          <a:pt x="43" y="30"/>
                        </a:lnTo>
                        <a:lnTo>
                          <a:pt x="39" y="33"/>
                        </a:lnTo>
                        <a:lnTo>
                          <a:pt x="36" y="36"/>
                        </a:lnTo>
                        <a:lnTo>
                          <a:pt x="31" y="44"/>
                        </a:lnTo>
                        <a:lnTo>
                          <a:pt x="27" y="53"/>
                        </a:lnTo>
                        <a:lnTo>
                          <a:pt x="25" y="64"/>
                        </a:lnTo>
                        <a:lnTo>
                          <a:pt x="24" y="78"/>
                        </a:lnTo>
                        <a:close/>
                        <a:moveTo>
                          <a:pt x="0" y="78"/>
                        </a:moveTo>
                        <a:lnTo>
                          <a:pt x="0" y="68"/>
                        </a:lnTo>
                        <a:lnTo>
                          <a:pt x="1" y="60"/>
                        </a:lnTo>
                        <a:lnTo>
                          <a:pt x="2" y="52"/>
                        </a:lnTo>
                        <a:lnTo>
                          <a:pt x="4" y="45"/>
                        </a:lnTo>
                        <a:lnTo>
                          <a:pt x="7" y="38"/>
                        </a:lnTo>
                        <a:lnTo>
                          <a:pt x="10" y="32"/>
                        </a:lnTo>
                        <a:lnTo>
                          <a:pt x="13" y="26"/>
                        </a:lnTo>
                        <a:lnTo>
                          <a:pt x="18" y="21"/>
                        </a:lnTo>
                        <a:lnTo>
                          <a:pt x="22" y="15"/>
                        </a:lnTo>
                        <a:lnTo>
                          <a:pt x="28" y="11"/>
                        </a:lnTo>
                        <a:lnTo>
                          <a:pt x="33" y="7"/>
                        </a:lnTo>
                        <a:lnTo>
                          <a:pt x="39" y="5"/>
                        </a:lnTo>
                        <a:lnTo>
                          <a:pt x="47" y="2"/>
                        </a:lnTo>
                        <a:lnTo>
                          <a:pt x="54" y="1"/>
                        </a:lnTo>
                        <a:lnTo>
                          <a:pt x="61" y="0"/>
                        </a:lnTo>
                        <a:lnTo>
                          <a:pt x="69" y="0"/>
                        </a:lnTo>
                        <a:lnTo>
                          <a:pt x="77" y="0"/>
                        </a:lnTo>
                        <a:lnTo>
                          <a:pt x="85" y="1"/>
                        </a:lnTo>
                        <a:lnTo>
                          <a:pt x="92" y="2"/>
                        </a:lnTo>
                        <a:lnTo>
                          <a:pt x="100" y="5"/>
                        </a:lnTo>
                        <a:lnTo>
                          <a:pt x="106" y="7"/>
                        </a:lnTo>
                        <a:lnTo>
                          <a:pt x="111" y="11"/>
                        </a:lnTo>
                        <a:lnTo>
                          <a:pt x="117" y="15"/>
                        </a:lnTo>
                        <a:lnTo>
                          <a:pt x="121" y="21"/>
                        </a:lnTo>
                        <a:lnTo>
                          <a:pt x="126" y="26"/>
                        </a:lnTo>
                        <a:lnTo>
                          <a:pt x="129" y="32"/>
                        </a:lnTo>
                        <a:lnTo>
                          <a:pt x="132" y="38"/>
                        </a:lnTo>
                        <a:lnTo>
                          <a:pt x="135" y="45"/>
                        </a:lnTo>
                        <a:lnTo>
                          <a:pt x="137" y="52"/>
                        </a:lnTo>
                        <a:lnTo>
                          <a:pt x="138" y="60"/>
                        </a:lnTo>
                        <a:lnTo>
                          <a:pt x="139" y="68"/>
                        </a:lnTo>
                        <a:lnTo>
                          <a:pt x="140" y="78"/>
                        </a:lnTo>
                        <a:lnTo>
                          <a:pt x="139" y="87"/>
                        </a:lnTo>
                        <a:lnTo>
                          <a:pt x="138" y="95"/>
                        </a:lnTo>
                        <a:lnTo>
                          <a:pt x="137" y="103"/>
                        </a:lnTo>
                        <a:lnTo>
                          <a:pt x="135" y="110"/>
                        </a:lnTo>
                        <a:lnTo>
                          <a:pt x="132" y="117"/>
                        </a:lnTo>
                        <a:lnTo>
                          <a:pt x="129" y="123"/>
                        </a:lnTo>
                        <a:lnTo>
                          <a:pt x="126" y="129"/>
                        </a:lnTo>
                        <a:lnTo>
                          <a:pt x="121" y="134"/>
                        </a:lnTo>
                        <a:lnTo>
                          <a:pt x="117" y="140"/>
                        </a:lnTo>
                        <a:lnTo>
                          <a:pt x="111" y="144"/>
                        </a:lnTo>
                        <a:lnTo>
                          <a:pt x="106" y="148"/>
                        </a:lnTo>
                        <a:lnTo>
                          <a:pt x="100" y="151"/>
                        </a:lnTo>
                        <a:lnTo>
                          <a:pt x="92" y="153"/>
                        </a:lnTo>
                        <a:lnTo>
                          <a:pt x="85" y="154"/>
                        </a:lnTo>
                        <a:lnTo>
                          <a:pt x="78" y="155"/>
                        </a:lnTo>
                        <a:lnTo>
                          <a:pt x="70" y="156"/>
                        </a:lnTo>
                        <a:lnTo>
                          <a:pt x="62" y="155"/>
                        </a:lnTo>
                        <a:lnTo>
                          <a:pt x="54" y="154"/>
                        </a:lnTo>
                        <a:lnTo>
                          <a:pt x="47" y="153"/>
                        </a:lnTo>
                        <a:lnTo>
                          <a:pt x="41" y="151"/>
                        </a:lnTo>
                        <a:lnTo>
                          <a:pt x="33" y="148"/>
                        </a:lnTo>
                        <a:lnTo>
                          <a:pt x="28" y="144"/>
                        </a:lnTo>
                        <a:lnTo>
                          <a:pt x="23" y="140"/>
                        </a:lnTo>
                        <a:lnTo>
                          <a:pt x="18" y="134"/>
                        </a:lnTo>
                        <a:lnTo>
                          <a:pt x="14" y="129"/>
                        </a:lnTo>
                        <a:lnTo>
                          <a:pt x="10" y="123"/>
                        </a:lnTo>
                        <a:lnTo>
                          <a:pt x="7" y="117"/>
                        </a:lnTo>
                        <a:lnTo>
                          <a:pt x="4" y="110"/>
                        </a:lnTo>
                        <a:lnTo>
                          <a:pt x="2" y="103"/>
                        </a:lnTo>
                        <a:lnTo>
                          <a:pt x="1" y="95"/>
                        </a:lnTo>
                        <a:lnTo>
                          <a:pt x="0" y="87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819" name="Grupo 818">
                <a:extLst>
                  <a:ext uri="{FF2B5EF4-FFF2-40B4-BE49-F238E27FC236}">
                    <a16:creationId xmlns:a16="http://schemas.microsoft.com/office/drawing/2014/main" id="{B7E37527-AAD9-54F1-F958-73D353209ABB}"/>
                  </a:ext>
                </a:extLst>
              </p:cNvPr>
              <p:cNvGrpSpPr/>
              <p:nvPr/>
            </p:nvGrpSpPr>
            <p:grpSpPr>
              <a:xfrm>
                <a:off x="2045143" y="4856470"/>
                <a:ext cx="564229" cy="184371"/>
                <a:chOff x="2007421" y="4940423"/>
                <a:chExt cx="564229" cy="184371"/>
              </a:xfrm>
            </p:grpSpPr>
            <p:sp>
              <p:nvSpPr>
                <p:cNvPr id="803" name="Rectángulo 802">
                  <a:extLst>
                    <a:ext uri="{FF2B5EF4-FFF2-40B4-BE49-F238E27FC236}">
                      <a16:creationId xmlns:a16="http://schemas.microsoft.com/office/drawing/2014/main" id="{DF09FC1B-0B6C-7234-7B38-AEF4FE3E5090}"/>
                    </a:ext>
                  </a:extLst>
                </p:cNvPr>
                <p:cNvSpPr/>
                <p:nvPr/>
              </p:nvSpPr>
              <p:spPr>
                <a:xfrm>
                  <a:off x="2007421" y="4940423"/>
                  <a:ext cx="564229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805" name="Grupo 804">
                  <a:extLst>
                    <a:ext uri="{FF2B5EF4-FFF2-40B4-BE49-F238E27FC236}">
                      <a16:creationId xmlns:a16="http://schemas.microsoft.com/office/drawing/2014/main" id="{2CE107F2-C0E7-0E5E-E205-93F2B57AE622}"/>
                    </a:ext>
                  </a:extLst>
                </p:cNvPr>
                <p:cNvGrpSpPr/>
                <p:nvPr/>
              </p:nvGrpSpPr>
              <p:grpSpPr>
                <a:xfrm>
                  <a:off x="2052157" y="4997960"/>
                  <a:ext cx="471561" cy="74034"/>
                  <a:chOff x="2077557" y="4845560"/>
                  <a:chExt cx="471561" cy="74034"/>
                </a:xfrm>
                <a:solidFill>
                  <a:schemeClr val="bg1"/>
                </a:solidFill>
              </p:grpSpPr>
              <p:sp>
                <p:nvSpPr>
                  <p:cNvPr id="806" name="Freeform 328">
                    <a:extLst>
                      <a:ext uri="{FF2B5EF4-FFF2-40B4-BE49-F238E27FC236}">
                        <a16:creationId xmlns:a16="http://schemas.microsoft.com/office/drawing/2014/main" id="{9E814236-4014-3848-96C0-F73A8366B99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077557" y="4848779"/>
                    <a:ext cx="41845" cy="54720"/>
                  </a:xfrm>
                  <a:custGeom>
                    <a:avLst/>
                    <a:gdLst>
                      <a:gd name="T0" fmla="*/ 41 w 154"/>
                      <a:gd name="T1" fmla="*/ 94 h 202"/>
                      <a:gd name="T2" fmla="*/ 82 w 154"/>
                      <a:gd name="T3" fmla="*/ 94 h 202"/>
                      <a:gd name="T4" fmla="*/ 89 w 154"/>
                      <a:gd name="T5" fmla="*/ 94 h 202"/>
                      <a:gd name="T6" fmla="*/ 95 w 154"/>
                      <a:gd name="T7" fmla="*/ 92 h 202"/>
                      <a:gd name="T8" fmla="*/ 101 w 154"/>
                      <a:gd name="T9" fmla="*/ 90 h 202"/>
                      <a:gd name="T10" fmla="*/ 105 w 154"/>
                      <a:gd name="T11" fmla="*/ 87 h 202"/>
                      <a:gd name="T12" fmla="*/ 109 w 154"/>
                      <a:gd name="T13" fmla="*/ 83 h 202"/>
                      <a:gd name="T14" fmla="*/ 111 w 154"/>
                      <a:gd name="T15" fmla="*/ 79 h 202"/>
                      <a:gd name="T16" fmla="*/ 113 w 154"/>
                      <a:gd name="T17" fmla="*/ 73 h 202"/>
                      <a:gd name="T18" fmla="*/ 113 w 154"/>
                      <a:gd name="T19" fmla="*/ 66 h 202"/>
                      <a:gd name="T20" fmla="*/ 113 w 154"/>
                      <a:gd name="T21" fmla="*/ 58 h 202"/>
                      <a:gd name="T22" fmla="*/ 111 w 154"/>
                      <a:gd name="T23" fmla="*/ 52 h 202"/>
                      <a:gd name="T24" fmla="*/ 109 w 154"/>
                      <a:gd name="T25" fmla="*/ 47 h 202"/>
                      <a:gd name="T26" fmla="*/ 105 w 154"/>
                      <a:gd name="T27" fmla="*/ 43 h 202"/>
                      <a:gd name="T28" fmla="*/ 101 w 154"/>
                      <a:gd name="T29" fmla="*/ 40 h 202"/>
                      <a:gd name="T30" fmla="*/ 96 w 154"/>
                      <a:gd name="T31" fmla="*/ 38 h 202"/>
                      <a:gd name="T32" fmla="*/ 90 w 154"/>
                      <a:gd name="T33" fmla="*/ 36 h 202"/>
                      <a:gd name="T34" fmla="*/ 84 w 154"/>
                      <a:gd name="T35" fmla="*/ 36 h 202"/>
                      <a:gd name="T36" fmla="*/ 41 w 154"/>
                      <a:gd name="T37" fmla="*/ 36 h 202"/>
                      <a:gd name="T38" fmla="*/ 41 w 154"/>
                      <a:gd name="T39" fmla="*/ 94 h 202"/>
                      <a:gd name="T40" fmla="*/ 41 w 154"/>
                      <a:gd name="T41" fmla="*/ 131 h 202"/>
                      <a:gd name="T42" fmla="*/ 41 w 154"/>
                      <a:gd name="T43" fmla="*/ 202 h 202"/>
                      <a:gd name="T44" fmla="*/ 0 w 154"/>
                      <a:gd name="T45" fmla="*/ 202 h 202"/>
                      <a:gd name="T46" fmla="*/ 0 w 154"/>
                      <a:gd name="T47" fmla="*/ 0 h 202"/>
                      <a:gd name="T48" fmla="*/ 89 w 154"/>
                      <a:gd name="T49" fmla="*/ 0 h 202"/>
                      <a:gd name="T50" fmla="*/ 97 w 154"/>
                      <a:gd name="T51" fmla="*/ 2 h 202"/>
                      <a:gd name="T52" fmla="*/ 104 w 154"/>
                      <a:gd name="T53" fmla="*/ 3 h 202"/>
                      <a:gd name="T54" fmla="*/ 111 w 154"/>
                      <a:gd name="T55" fmla="*/ 4 h 202"/>
                      <a:gd name="T56" fmla="*/ 118 w 154"/>
                      <a:gd name="T57" fmla="*/ 6 h 202"/>
                      <a:gd name="T58" fmla="*/ 123 w 154"/>
                      <a:gd name="T59" fmla="*/ 8 h 202"/>
                      <a:gd name="T60" fmla="*/ 128 w 154"/>
                      <a:gd name="T61" fmla="*/ 11 h 202"/>
                      <a:gd name="T62" fmla="*/ 133 w 154"/>
                      <a:gd name="T63" fmla="*/ 14 h 202"/>
                      <a:gd name="T64" fmla="*/ 137 w 154"/>
                      <a:gd name="T65" fmla="*/ 18 h 202"/>
                      <a:gd name="T66" fmla="*/ 141 w 154"/>
                      <a:gd name="T67" fmla="*/ 22 h 202"/>
                      <a:gd name="T68" fmla="*/ 145 w 154"/>
                      <a:gd name="T69" fmla="*/ 27 h 202"/>
                      <a:gd name="T70" fmla="*/ 147 w 154"/>
                      <a:gd name="T71" fmla="*/ 32 h 202"/>
                      <a:gd name="T72" fmla="*/ 150 w 154"/>
                      <a:gd name="T73" fmla="*/ 38 h 202"/>
                      <a:gd name="T74" fmla="*/ 151 w 154"/>
                      <a:gd name="T75" fmla="*/ 44 h 202"/>
                      <a:gd name="T76" fmla="*/ 153 w 154"/>
                      <a:gd name="T77" fmla="*/ 50 h 202"/>
                      <a:gd name="T78" fmla="*/ 153 w 154"/>
                      <a:gd name="T79" fmla="*/ 58 h 202"/>
                      <a:gd name="T80" fmla="*/ 154 w 154"/>
                      <a:gd name="T81" fmla="*/ 66 h 202"/>
                      <a:gd name="T82" fmla="*/ 153 w 154"/>
                      <a:gd name="T83" fmla="*/ 74 h 202"/>
                      <a:gd name="T84" fmla="*/ 153 w 154"/>
                      <a:gd name="T85" fmla="*/ 81 h 202"/>
                      <a:gd name="T86" fmla="*/ 151 w 154"/>
                      <a:gd name="T87" fmla="*/ 87 h 202"/>
                      <a:gd name="T88" fmla="*/ 150 w 154"/>
                      <a:gd name="T89" fmla="*/ 93 h 202"/>
                      <a:gd name="T90" fmla="*/ 147 w 154"/>
                      <a:gd name="T91" fmla="*/ 99 h 202"/>
                      <a:gd name="T92" fmla="*/ 145 w 154"/>
                      <a:gd name="T93" fmla="*/ 104 h 202"/>
                      <a:gd name="T94" fmla="*/ 141 w 154"/>
                      <a:gd name="T95" fmla="*/ 109 h 202"/>
                      <a:gd name="T96" fmla="*/ 138 w 154"/>
                      <a:gd name="T97" fmla="*/ 113 h 202"/>
                      <a:gd name="T98" fmla="*/ 134 w 154"/>
                      <a:gd name="T99" fmla="*/ 118 h 202"/>
                      <a:gd name="T100" fmla="*/ 129 w 154"/>
                      <a:gd name="T101" fmla="*/ 122 h 202"/>
                      <a:gd name="T102" fmla="*/ 124 w 154"/>
                      <a:gd name="T103" fmla="*/ 124 h 202"/>
                      <a:gd name="T104" fmla="*/ 119 w 154"/>
                      <a:gd name="T105" fmla="*/ 127 h 202"/>
                      <a:gd name="T106" fmla="*/ 113 w 154"/>
                      <a:gd name="T107" fmla="*/ 129 h 202"/>
                      <a:gd name="T108" fmla="*/ 107 w 154"/>
                      <a:gd name="T109" fmla="*/ 130 h 202"/>
                      <a:gd name="T110" fmla="*/ 99 w 154"/>
                      <a:gd name="T111" fmla="*/ 131 h 202"/>
                      <a:gd name="T112" fmla="*/ 92 w 154"/>
                      <a:gd name="T113" fmla="*/ 131 h 202"/>
                      <a:gd name="T114" fmla="*/ 41 w 154"/>
                      <a:gd name="T115" fmla="*/ 131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54" h="202">
                        <a:moveTo>
                          <a:pt x="41" y="94"/>
                        </a:moveTo>
                        <a:lnTo>
                          <a:pt x="82" y="94"/>
                        </a:lnTo>
                        <a:lnTo>
                          <a:pt x="89" y="94"/>
                        </a:lnTo>
                        <a:lnTo>
                          <a:pt x="95" y="92"/>
                        </a:lnTo>
                        <a:lnTo>
                          <a:pt x="101" y="90"/>
                        </a:lnTo>
                        <a:lnTo>
                          <a:pt x="105" y="87"/>
                        </a:lnTo>
                        <a:lnTo>
                          <a:pt x="109" y="83"/>
                        </a:lnTo>
                        <a:lnTo>
                          <a:pt x="111" y="79"/>
                        </a:lnTo>
                        <a:lnTo>
                          <a:pt x="113" y="73"/>
                        </a:lnTo>
                        <a:lnTo>
                          <a:pt x="113" y="66"/>
                        </a:lnTo>
                        <a:lnTo>
                          <a:pt x="113" y="58"/>
                        </a:lnTo>
                        <a:lnTo>
                          <a:pt x="111" y="52"/>
                        </a:lnTo>
                        <a:lnTo>
                          <a:pt x="109" y="47"/>
                        </a:lnTo>
                        <a:lnTo>
                          <a:pt x="105" y="43"/>
                        </a:lnTo>
                        <a:lnTo>
                          <a:pt x="101" y="40"/>
                        </a:lnTo>
                        <a:lnTo>
                          <a:pt x="96" y="38"/>
                        </a:lnTo>
                        <a:lnTo>
                          <a:pt x="90" y="36"/>
                        </a:lnTo>
                        <a:lnTo>
                          <a:pt x="84" y="36"/>
                        </a:lnTo>
                        <a:lnTo>
                          <a:pt x="41" y="36"/>
                        </a:lnTo>
                        <a:lnTo>
                          <a:pt x="41" y="94"/>
                        </a:lnTo>
                        <a:close/>
                        <a:moveTo>
                          <a:pt x="41" y="131"/>
                        </a:moveTo>
                        <a:lnTo>
                          <a:pt x="41" y="202"/>
                        </a:lnTo>
                        <a:lnTo>
                          <a:pt x="0" y="202"/>
                        </a:lnTo>
                        <a:lnTo>
                          <a:pt x="0" y="0"/>
                        </a:lnTo>
                        <a:lnTo>
                          <a:pt x="89" y="0"/>
                        </a:lnTo>
                        <a:lnTo>
                          <a:pt x="97" y="2"/>
                        </a:lnTo>
                        <a:lnTo>
                          <a:pt x="104" y="3"/>
                        </a:lnTo>
                        <a:lnTo>
                          <a:pt x="111" y="4"/>
                        </a:lnTo>
                        <a:lnTo>
                          <a:pt x="118" y="6"/>
                        </a:lnTo>
                        <a:lnTo>
                          <a:pt x="123" y="8"/>
                        </a:lnTo>
                        <a:lnTo>
                          <a:pt x="128" y="11"/>
                        </a:lnTo>
                        <a:lnTo>
                          <a:pt x="133" y="14"/>
                        </a:lnTo>
                        <a:lnTo>
                          <a:pt x="137" y="18"/>
                        </a:lnTo>
                        <a:lnTo>
                          <a:pt x="141" y="22"/>
                        </a:lnTo>
                        <a:lnTo>
                          <a:pt x="145" y="27"/>
                        </a:lnTo>
                        <a:lnTo>
                          <a:pt x="147" y="32"/>
                        </a:lnTo>
                        <a:lnTo>
                          <a:pt x="150" y="38"/>
                        </a:lnTo>
                        <a:lnTo>
                          <a:pt x="151" y="44"/>
                        </a:lnTo>
                        <a:lnTo>
                          <a:pt x="153" y="50"/>
                        </a:lnTo>
                        <a:lnTo>
                          <a:pt x="153" y="58"/>
                        </a:lnTo>
                        <a:lnTo>
                          <a:pt x="154" y="66"/>
                        </a:lnTo>
                        <a:lnTo>
                          <a:pt x="153" y="74"/>
                        </a:lnTo>
                        <a:lnTo>
                          <a:pt x="153" y="81"/>
                        </a:lnTo>
                        <a:lnTo>
                          <a:pt x="151" y="87"/>
                        </a:lnTo>
                        <a:lnTo>
                          <a:pt x="150" y="93"/>
                        </a:lnTo>
                        <a:lnTo>
                          <a:pt x="147" y="99"/>
                        </a:lnTo>
                        <a:lnTo>
                          <a:pt x="145" y="104"/>
                        </a:lnTo>
                        <a:lnTo>
                          <a:pt x="141" y="109"/>
                        </a:lnTo>
                        <a:lnTo>
                          <a:pt x="138" y="113"/>
                        </a:lnTo>
                        <a:lnTo>
                          <a:pt x="134" y="118"/>
                        </a:lnTo>
                        <a:lnTo>
                          <a:pt x="129" y="122"/>
                        </a:lnTo>
                        <a:lnTo>
                          <a:pt x="124" y="124"/>
                        </a:lnTo>
                        <a:lnTo>
                          <a:pt x="119" y="127"/>
                        </a:lnTo>
                        <a:lnTo>
                          <a:pt x="113" y="129"/>
                        </a:lnTo>
                        <a:lnTo>
                          <a:pt x="107" y="130"/>
                        </a:lnTo>
                        <a:lnTo>
                          <a:pt x="99" y="131"/>
                        </a:lnTo>
                        <a:lnTo>
                          <a:pt x="92" y="131"/>
                        </a:lnTo>
                        <a:lnTo>
                          <a:pt x="41" y="1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07" name="Rectangle 329">
                    <a:extLst>
                      <a:ext uri="{FF2B5EF4-FFF2-40B4-BE49-F238E27FC236}">
                        <a16:creationId xmlns:a16="http://schemas.microsoft.com/office/drawing/2014/main" id="{03CDFE05-D6B5-A3C8-3EC6-A84216CDF5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27449" y="4848779"/>
                    <a:ext cx="11266" cy="5472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08" name="Freeform 330">
                    <a:extLst>
                      <a:ext uri="{FF2B5EF4-FFF2-40B4-BE49-F238E27FC236}">
                        <a16:creationId xmlns:a16="http://schemas.microsoft.com/office/drawing/2014/main" id="{966F8642-B6DC-BCF0-75C3-123145E8D9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145153" y="4861655"/>
                    <a:ext cx="38626" cy="43454"/>
                  </a:xfrm>
                  <a:custGeom>
                    <a:avLst/>
                    <a:gdLst>
                      <a:gd name="T0" fmla="*/ 90 w 140"/>
                      <a:gd name="T1" fmla="*/ 142 h 160"/>
                      <a:gd name="T2" fmla="*/ 80 w 140"/>
                      <a:gd name="T3" fmla="*/ 150 h 160"/>
                      <a:gd name="T4" fmla="*/ 67 w 140"/>
                      <a:gd name="T5" fmla="*/ 156 h 160"/>
                      <a:gd name="T6" fmla="*/ 53 w 140"/>
                      <a:gd name="T7" fmla="*/ 159 h 160"/>
                      <a:gd name="T8" fmla="*/ 36 w 140"/>
                      <a:gd name="T9" fmla="*/ 159 h 160"/>
                      <a:gd name="T10" fmla="*/ 18 w 140"/>
                      <a:gd name="T11" fmla="*/ 153 h 160"/>
                      <a:gd name="T12" fmla="*/ 7 w 140"/>
                      <a:gd name="T13" fmla="*/ 141 h 160"/>
                      <a:gd name="T14" fmla="*/ 1 w 140"/>
                      <a:gd name="T15" fmla="*/ 123 h 160"/>
                      <a:gd name="T16" fmla="*/ 1 w 140"/>
                      <a:gd name="T17" fmla="*/ 102 h 160"/>
                      <a:gd name="T18" fmla="*/ 7 w 140"/>
                      <a:gd name="T19" fmla="*/ 87 h 160"/>
                      <a:gd name="T20" fmla="*/ 19 w 140"/>
                      <a:gd name="T21" fmla="*/ 76 h 160"/>
                      <a:gd name="T22" fmla="*/ 39 w 140"/>
                      <a:gd name="T23" fmla="*/ 67 h 160"/>
                      <a:gd name="T24" fmla="*/ 58 w 140"/>
                      <a:gd name="T25" fmla="*/ 64 h 160"/>
                      <a:gd name="T26" fmla="*/ 78 w 140"/>
                      <a:gd name="T27" fmla="*/ 60 h 160"/>
                      <a:gd name="T28" fmla="*/ 89 w 140"/>
                      <a:gd name="T29" fmla="*/ 55 h 160"/>
                      <a:gd name="T30" fmla="*/ 92 w 140"/>
                      <a:gd name="T31" fmla="*/ 51 h 160"/>
                      <a:gd name="T32" fmla="*/ 92 w 140"/>
                      <a:gd name="T33" fmla="*/ 44 h 160"/>
                      <a:gd name="T34" fmla="*/ 90 w 140"/>
                      <a:gd name="T35" fmla="*/ 38 h 160"/>
                      <a:gd name="T36" fmla="*/ 84 w 140"/>
                      <a:gd name="T37" fmla="*/ 34 h 160"/>
                      <a:gd name="T38" fmla="*/ 74 w 140"/>
                      <a:gd name="T39" fmla="*/ 32 h 160"/>
                      <a:gd name="T40" fmla="*/ 62 w 140"/>
                      <a:gd name="T41" fmla="*/ 32 h 160"/>
                      <a:gd name="T42" fmla="*/ 53 w 140"/>
                      <a:gd name="T43" fmla="*/ 34 h 160"/>
                      <a:gd name="T44" fmla="*/ 47 w 140"/>
                      <a:gd name="T45" fmla="*/ 39 h 160"/>
                      <a:gd name="T46" fmla="*/ 44 w 140"/>
                      <a:gd name="T47" fmla="*/ 46 h 160"/>
                      <a:gd name="T48" fmla="*/ 43 w 140"/>
                      <a:gd name="T49" fmla="*/ 52 h 160"/>
                      <a:gd name="T50" fmla="*/ 6 w 140"/>
                      <a:gd name="T51" fmla="*/ 49 h 160"/>
                      <a:gd name="T52" fmla="*/ 7 w 140"/>
                      <a:gd name="T53" fmla="*/ 39 h 160"/>
                      <a:gd name="T54" fmla="*/ 10 w 140"/>
                      <a:gd name="T55" fmla="*/ 29 h 160"/>
                      <a:gd name="T56" fmla="*/ 15 w 140"/>
                      <a:gd name="T57" fmla="*/ 21 h 160"/>
                      <a:gd name="T58" fmla="*/ 21 w 140"/>
                      <a:gd name="T59" fmla="*/ 14 h 160"/>
                      <a:gd name="T60" fmla="*/ 31 w 140"/>
                      <a:gd name="T61" fmla="*/ 7 h 160"/>
                      <a:gd name="T62" fmla="*/ 41 w 140"/>
                      <a:gd name="T63" fmla="*/ 3 h 160"/>
                      <a:gd name="T64" fmla="*/ 66 w 140"/>
                      <a:gd name="T65" fmla="*/ 0 h 160"/>
                      <a:gd name="T66" fmla="*/ 94 w 140"/>
                      <a:gd name="T67" fmla="*/ 3 h 160"/>
                      <a:gd name="T68" fmla="*/ 114 w 140"/>
                      <a:gd name="T69" fmla="*/ 12 h 160"/>
                      <a:gd name="T70" fmla="*/ 121 w 140"/>
                      <a:gd name="T71" fmla="*/ 18 h 160"/>
                      <a:gd name="T72" fmla="*/ 127 w 140"/>
                      <a:gd name="T73" fmla="*/ 25 h 160"/>
                      <a:gd name="T74" fmla="*/ 130 w 140"/>
                      <a:gd name="T75" fmla="*/ 33 h 160"/>
                      <a:gd name="T76" fmla="*/ 131 w 140"/>
                      <a:gd name="T77" fmla="*/ 42 h 160"/>
                      <a:gd name="T78" fmla="*/ 131 w 140"/>
                      <a:gd name="T79" fmla="*/ 135 h 160"/>
                      <a:gd name="T80" fmla="*/ 136 w 140"/>
                      <a:gd name="T81" fmla="*/ 145 h 160"/>
                      <a:gd name="T82" fmla="*/ 140 w 140"/>
                      <a:gd name="T83" fmla="*/ 154 h 160"/>
                      <a:gd name="T84" fmla="*/ 96 w 140"/>
                      <a:gd name="T85" fmla="*/ 150 h 160"/>
                      <a:gd name="T86" fmla="*/ 94 w 140"/>
                      <a:gd name="T87" fmla="*/ 141 h 160"/>
                      <a:gd name="T88" fmla="*/ 93 w 140"/>
                      <a:gd name="T89" fmla="*/ 82 h 160"/>
                      <a:gd name="T90" fmla="*/ 70 w 140"/>
                      <a:gd name="T91" fmla="*/ 89 h 160"/>
                      <a:gd name="T92" fmla="*/ 57 w 140"/>
                      <a:gd name="T93" fmla="*/ 91 h 160"/>
                      <a:gd name="T94" fmla="*/ 49 w 140"/>
                      <a:gd name="T95" fmla="*/ 95 h 160"/>
                      <a:gd name="T96" fmla="*/ 43 w 140"/>
                      <a:gd name="T97" fmla="*/ 99 h 160"/>
                      <a:gd name="T98" fmla="*/ 40 w 140"/>
                      <a:gd name="T99" fmla="*/ 104 h 160"/>
                      <a:gd name="T100" fmla="*/ 39 w 140"/>
                      <a:gd name="T101" fmla="*/ 111 h 160"/>
                      <a:gd name="T102" fmla="*/ 40 w 140"/>
                      <a:gd name="T103" fmla="*/ 118 h 160"/>
                      <a:gd name="T104" fmla="*/ 44 w 140"/>
                      <a:gd name="T105" fmla="*/ 124 h 160"/>
                      <a:gd name="T106" fmla="*/ 50 w 140"/>
                      <a:gd name="T107" fmla="*/ 128 h 160"/>
                      <a:gd name="T108" fmla="*/ 58 w 140"/>
                      <a:gd name="T109" fmla="*/ 130 h 160"/>
                      <a:gd name="T110" fmla="*/ 72 w 140"/>
                      <a:gd name="T111" fmla="*/ 126 h 160"/>
                      <a:gd name="T112" fmla="*/ 84 w 140"/>
                      <a:gd name="T113" fmla="*/ 120 h 160"/>
                      <a:gd name="T114" fmla="*/ 91 w 140"/>
                      <a:gd name="T115" fmla="*/ 109 h 160"/>
                      <a:gd name="T116" fmla="*/ 93 w 140"/>
                      <a:gd name="T117" fmla="*/ 95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40" h="160">
                        <a:moveTo>
                          <a:pt x="94" y="136"/>
                        </a:moveTo>
                        <a:lnTo>
                          <a:pt x="90" y="142"/>
                        </a:lnTo>
                        <a:lnTo>
                          <a:pt x="85" y="146"/>
                        </a:lnTo>
                        <a:lnTo>
                          <a:pt x="80" y="150"/>
                        </a:lnTo>
                        <a:lnTo>
                          <a:pt x="73" y="154"/>
                        </a:lnTo>
                        <a:lnTo>
                          <a:pt x="67" y="156"/>
                        </a:lnTo>
                        <a:lnTo>
                          <a:pt x="61" y="158"/>
                        </a:lnTo>
                        <a:lnTo>
                          <a:pt x="53" y="159"/>
                        </a:lnTo>
                        <a:lnTo>
                          <a:pt x="46" y="160"/>
                        </a:lnTo>
                        <a:lnTo>
                          <a:pt x="36" y="159"/>
                        </a:lnTo>
                        <a:lnTo>
                          <a:pt x="27" y="157"/>
                        </a:lnTo>
                        <a:lnTo>
                          <a:pt x="18" y="153"/>
                        </a:lnTo>
                        <a:lnTo>
                          <a:pt x="12" y="148"/>
                        </a:lnTo>
                        <a:lnTo>
                          <a:pt x="7" y="141"/>
                        </a:lnTo>
                        <a:lnTo>
                          <a:pt x="3" y="133"/>
                        </a:lnTo>
                        <a:lnTo>
                          <a:pt x="1" y="123"/>
                        </a:lnTo>
                        <a:lnTo>
                          <a:pt x="0" y="112"/>
                        </a:lnTo>
                        <a:lnTo>
                          <a:pt x="1" y="102"/>
                        </a:lnTo>
                        <a:lnTo>
                          <a:pt x="3" y="94"/>
                        </a:lnTo>
                        <a:lnTo>
                          <a:pt x="7" y="87"/>
                        </a:lnTo>
                        <a:lnTo>
                          <a:pt x="12" y="81"/>
                        </a:lnTo>
                        <a:lnTo>
                          <a:pt x="19" y="76"/>
                        </a:lnTo>
                        <a:lnTo>
                          <a:pt x="28" y="71"/>
                        </a:lnTo>
                        <a:lnTo>
                          <a:pt x="39" y="67"/>
                        </a:lnTo>
                        <a:lnTo>
                          <a:pt x="51" y="65"/>
                        </a:lnTo>
                        <a:lnTo>
                          <a:pt x="58" y="64"/>
                        </a:lnTo>
                        <a:lnTo>
                          <a:pt x="67" y="63"/>
                        </a:lnTo>
                        <a:lnTo>
                          <a:pt x="78" y="60"/>
                        </a:lnTo>
                        <a:lnTo>
                          <a:pt x="86" y="57"/>
                        </a:lnTo>
                        <a:lnTo>
                          <a:pt x="89" y="55"/>
                        </a:lnTo>
                        <a:lnTo>
                          <a:pt x="91" y="53"/>
                        </a:lnTo>
                        <a:lnTo>
                          <a:pt x="92" y="51"/>
                        </a:lnTo>
                        <a:lnTo>
                          <a:pt x="93" y="48"/>
                        </a:lnTo>
                        <a:lnTo>
                          <a:pt x="92" y="44"/>
                        </a:lnTo>
                        <a:lnTo>
                          <a:pt x="91" y="40"/>
                        </a:lnTo>
                        <a:lnTo>
                          <a:pt x="90" y="38"/>
                        </a:lnTo>
                        <a:lnTo>
                          <a:pt x="87" y="35"/>
                        </a:lnTo>
                        <a:lnTo>
                          <a:pt x="84" y="34"/>
                        </a:lnTo>
                        <a:lnTo>
                          <a:pt x="80" y="33"/>
                        </a:lnTo>
                        <a:lnTo>
                          <a:pt x="74" y="32"/>
                        </a:lnTo>
                        <a:lnTo>
                          <a:pt x="68" y="32"/>
                        </a:lnTo>
                        <a:lnTo>
                          <a:pt x="62" y="32"/>
                        </a:lnTo>
                        <a:lnTo>
                          <a:pt x="57" y="33"/>
                        </a:lnTo>
                        <a:lnTo>
                          <a:pt x="53" y="34"/>
                        </a:lnTo>
                        <a:lnTo>
                          <a:pt x="50" y="36"/>
                        </a:lnTo>
                        <a:lnTo>
                          <a:pt x="47" y="39"/>
                        </a:lnTo>
                        <a:lnTo>
                          <a:pt x="45" y="42"/>
                        </a:lnTo>
                        <a:lnTo>
                          <a:pt x="44" y="46"/>
                        </a:lnTo>
                        <a:lnTo>
                          <a:pt x="43" y="50"/>
                        </a:lnTo>
                        <a:lnTo>
                          <a:pt x="43" y="52"/>
                        </a:lnTo>
                        <a:lnTo>
                          <a:pt x="6" y="52"/>
                        </a:lnTo>
                        <a:lnTo>
                          <a:pt x="6" y="49"/>
                        </a:lnTo>
                        <a:lnTo>
                          <a:pt x="6" y="44"/>
                        </a:lnTo>
                        <a:lnTo>
                          <a:pt x="7" y="39"/>
                        </a:lnTo>
                        <a:lnTo>
                          <a:pt x="8" y="34"/>
                        </a:lnTo>
                        <a:lnTo>
                          <a:pt x="10" y="29"/>
                        </a:lnTo>
                        <a:lnTo>
                          <a:pt x="12" y="25"/>
                        </a:lnTo>
                        <a:lnTo>
                          <a:pt x="15" y="21"/>
                        </a:lnTo>
                        <a:lnTo>
                          <a:pt x="18" y="17"/>
                        </a:lnTo>
                        <a:lnTo>
                          <a:pt x="21" y="14"/>
                        </a:lnTo>
                        <a:lnTo>
                          <a:pt x="27" y="10"/>
                        </a:lnTo>
                        <a:lnTo>
                          <a:pt x="31" y="7"/>
                        </a:lnTo>
                        <a:lnTo>
                          <a:pt x="36" y="5"/>
                        </a:lnTo>
                        <a:lnTo>
                          <a:pt x="41" y="3"/>
                        </a:lnTo>
                        <a:lnTo>
                          <a:pt x="53" y="1"/>
                        </a:lnTo>
                        <a:lnTo>
                          <a:pt x="66" y="0"/>
                        </a:lnTo>
                        <a:lnTo>
                          <a:pt x="82" y="1"/>
                        </a:lnTo>
                        <a:lnTo>
                          <a:pt x="94" y="3"/>
                        </a:lnTo>
                        <a:lnTo>
                          <a:pt x="105" y="6"/>
                        </a:lnTo>
                        <a:lnTo>
                          <a:pt x="114" y="12"/>
                        </a:lnTo>
                        <a:lnTo>
                          <a:pt x="118" y="14"/>
                        </a:lnTo>
                        <a:lnTo>
                          <a:pt x="121" y="18"/>
                        </a:lnTo>
                        <a:lnTo>
                          <a:pt x="124" y="21"/>
                        </a:lnTo>
                        <a:lnTo>
                          <a:pt x="127" y="25"/>
                        </a:lnTo>
                        <a:lnTo>
                          <a:pt x="128" y="29"/>
                        </a:lnTo>
                        <a:lnTo>
                          <a:pt x="130" y="33"/>
                        </a:lnTo>
                        <a:lnTo>
                          <a:pt x="130" y="37"/>
                        </a:lnTo>
                        <a:lnTo>
                          <a:pt x="131" y="42"/>
                        </a:lnTo>
                        <a:lnTo>
                          <a:pt x="131" y="126"/>
                        </a:lnTo>
                        <a:lnTo>
                          <a:pt x="131" y="135"/>
                        </a:lnTo>
                        <a:lnTo>
                          <a:pt x="132" y="141"/>
                        </a:lnTo>
                        <a:lnTo>
                          <a:pt x="136" y="145"/>
                        </a:lnTo>
                        <a:lnTo>
                          <a:pt x="140" y="148"/>
                        </a:lnTo>
                        <a:lnTo>
                          <a:pt x="140" y="154"/>
                        </a:lnTo>
                        <a:lnTo>
                          <a:pt x="98" y="154"/>
                        </a:lnTo>
                        <a:lnTo>
                          <a:pt x="96" y="150"/>
                        </a:lnTo>
                        <a:lnTo>
                          <a:pt x="95" y="146"/>
                        </a:lnTo>
                        <a:lnTo>
                          <a:pt x="94" y="141"/>
                        </a:lnTo>
                        <a:lnTo>
                          <a:pt x="94" y="136"/>
                        </a:lnTo>
                        <a:close/>
                        <a:moveTo>
                          <a:pt x="93" y="82"/>
                        </a:moveTo>
                        <a:lnTo>
                          <a:pt x="83" y="86"/>
                        </a:lnTo>
                        <a:lnTo>
                          <a:pt x="70" y="89"/>
                        </a:lnTo>
                        <a:lnTo>
                          <a:pt x="61" y="91"/>
                        </a:lnTo>
                        <a:lnTo>
                          <a:pt x="57" y="91"/>
                        </a:lnTo>
                        <a:lnTo>
                          <a:pt x="53" y="93"/>
                        </a:lnTo>
                        <a:lnTo>
                          <a:pt x="49" y="95"/>
                        </a:lnTo>
                        <a:lnTo>
                          <a:pt x="45" y="97"/>
                        </a:lnTo>
                        <a:lnTo>
                          <a:pt x="43" y="99"/>
                        </a:lnTo>
                        <a:lnTo>
                          <a:pt x="41" y="101"/>
                        </a:lnTo>
                        <a:lnTo>
                          <a:pt x="40" y="104"/>
                        </a:lnTo>
                        <a:lnTo>
                          <a:pt x="39" y="107"/>
                        </a:lnTo>
                        <a:lnTo>
                          <a:pt x="39" y="111"/>
                        </a:lnTo>
                        <a:lnTo>
                          <a:pt x="39" y="115"/>
                        </a:lnTo>
                        <a:lnTo>
                          <a:pt x="40" y="118"/>
                        </a:lnTo>
                        <a:lnTo>
                          <a:pt x="42" y="121"/>
                        </a:lnTo>
                        <a:lnTo>
                          <a:pt x="44" y="124"/>
                        </a:lnTo>
                        <a:lnTo>
                          <a:pt x="47" y="126"/>
                        </a:lnTo>
                        <a:lnTo>
                          <a:pt x="50" y="128"/>
                        </a:lnTo>
                        <a:lnTo>
                          <a:pt x="54" y="129"/>
                        </a:lnTo>
                        <a:lnTo>
                          <a:pt x="58" y="130"/>
                        </a:lnTo>
                        <a:lnTo>
                          <a:pt x="66" y="129"/>
                        </a:lnTo>
                        <a:lnTo>
                          <a:pt x="72" y="126"/>
                        </a:lnTo>
                        <a:lnTo>
                          <a:pt x="78" y="124"/>
                        </a:lnTo>
                        <a:lnTo>
                          <a:pt x="84" y="120"/>
                        </a:lnTo>
                        <a:lnTo>
                          <a:pt x="88" y="115"/>
                        </a:lnTo>
                        <a:lnTo>
                          <a:pt x="91" y="109"/>
                        </a:lnTo>
                        <a:lnTo>
                          <a:pt x="93" y="103"/>
                        </a:lnTo>
                        <a:lnTo>
                          <a:pt x="93" y="95"/>
                        </a:lnTo>
                        <a:lnTo>
                          <a:pt x="93" y="8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09" name="Freeform 331">
                    <a:extLst>
                      <a:ext uri="{FF2B5EF4-FFF2-40B4-BE49-F238E27FC236}">
                        <a16:creationId xmlns:a16="http://schemas.microsoft.com/office/drawing/2014/main" id="{882CB7B3-6EC8-3305-64B8-FE9936B522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86998" y="4863264"/>
                    <a:ext cx="35407" cy="40236"/>
                  </a:xfrm>
                  <a:custGeom>
                    <a:avLst/>
                    <a:gdLst>
                      <a:gd name="T0" fmla="*/ 0 w 132"/>
                      <a:gd name="T1" fmla="*/ 149 h 149"/>
                      <a:gd name="T2" fmla="*/ 0 w 132"/>
                      <a:gd name="T3" fmla="*/ 118 h 149"/>
                      <a:gd name="T4" fmla="*/ 81 w 132"/>
                      <a:gd name="T5" fmla="*/ 32 h 149"/>
                      <a:gd name="T6" fmla="*/ 5 w 132"/>
                      <a:gd name="T7" fmla="*/ 32 h 149"/>
                      <a:gd name="T8" fmla="*/ 5 w 132"/>
                      <a:gd name="T9" fmla="*/ 0 h 149"/>
                      <a:gd name="T10" fmla="*/ 129 w 132"/>
                      <a:gd name="T11" fmla="*/ 0 h 149"/>
                      <a:gd name="T12" fmla="*/ 129 w 132"/>
                      <a:gd name="T13" fmla="*/ 33 h 149"/>
                      <a:gd name="T14" fmla="*/ 49 w 132"/>
                      <a:gd name="T15" fmla="*/ 116 h 149"/>
                      <a:gd name="T16" fmla="*/ 132 w 132"/>
                      <a:gd name="T17" fmla="*/ 116 h 149"/>
                      <a:gd name="T18" fmla="*/ 132 w 132"/>
                      <a:gd name="T19" fmla="*/ 149 h 149"/>
                      <a:gd name="T20" fmla="*/ 0 w 132"/>
                      <a:gd name="T21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32" h="149">
                        <a:moveTo>
                          <a:pt x="0" y="149"/>
                        </a:moveTo>
                        <a:lnTo>
                          <a:pt x="0" y="118"/>
                        </a:lnTo>
                        <a:lnTo>
                          <a:pt x="81" y="32"/>
                        </a:lnTo>
                        <a:lnTo>
                          <a:pt x="5" y="32"/>
                        </a:lnTo>
                        <a:lnTo>
                          <a:pt x="5" y="0"/>
                        </a:lnTo>
                        <a:lnTo>
                          <a:pt x="129" y="0"/>
                        </a:lnTo>
                        <a:lnTo>
                          <a:pt x="129" y="33"/>
                        </a:lnTo>
                        <a:lnTo>
                          <a:pt x="49" y="116"/>
                        </a:lnTo>
                        <a:lnTo>
                          <a:pt x="132" y="116"/>
                        </a:lnTo>
                        <a:lnTo>
                          <a:pt x="132" y="149"/>
                        </a:lnTo>
                        <a:lnTo>
                          <a:pt x="0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10" name="Freeform 332">
                    <a:extLst>
                      <a:ext uri="{FF2B5EF4-FFF2-40B4-BE49-F238E27FC236}">
                        <a16:creationId xmlns:a16="http://schemas.microsoft.com/office/drawing/2014/main" id="{F64A4CEA-E349-BB6D-9B22-FCDD9113005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225624" y="4861655"/>
                    <a:ext cx="37017" cy="43454"/>
                  </a:xfrm>
                  <a:custGeom>
                    <a:avLst/>
                    <a:gdLst>
                      <a:gd name="T0" fmla="*/ 90 w 140"/>
                      <a:gd name="T1" fmla="*/ 142 h 160"/>
                      <a:gd name="T2" fmla="*/ 80 w 140"/>
                      <a:gd name="T3" fmla="*/ 150 h 160"/>
                      <a:gd name="T4" fmla="*/ 68 w 140"/>
                      <a:gd name="T5" fmla="*/ 156 h 160"/>
                      <a:gd name="T6" fmla="*/ 53 w 140"/>
                      <a:gd name="T7" fmla="*/ 159 h 160"/>
                      <a:gd name="T8" fmla="*/ 35 w 140"/>
                      <a:gd name="T9" fmla="*/ 159 h 160"/>
                      <a:gd name="T10" fmla="*/ 19 w 140"/>
                      <a:gd name="T11" fmla="*/ 153 h 160"/>
                      <a:gd name="T12" fmla="*/ 8 w 140"/>
                      <a:gd name="T13" fmla="*/ 141 h 160"/>
                      <a:gd name="T14" fmla="*/ 1 w 140"/>
                      <a:gd name="T15" fmla="*/ 123 h 160"/>
                      <a:gd name="T16" fmla="*/ 1 w 140"/>
                      <a:gd name="T17" fmla="*/ 102 h 160"/>
                      <a:gd name="T18" fmla="*/ 8 w 140"/>
                      <a:gd name="T19" fmla="*/ 87 h 160"/>
                      <a:gd name="T20" fmla="*/ 19 w 140"/>
                      <a:gd name="T21" fmla="*/ 76 h 160"/>
                      <a:gd name="T22" fmla="*/ 38 w 140"/>
                      <a:gd name="T23" fmla="*/ 67 h 160"/>
                      <a:gd name="T24" fmla="*/ 58 w 140"/>
                      <a:gd name="T25" fmla="*/ 64 h 160"/>
                      <a:gd name="T26" fmla="*/ 78 w 140"/>
                      <a:gd name="T27" fmla="*/ 60 h 160"/>
                      <a:gd name="T28" fmla="*/ 89 w 140"/>
                      <a:gd name="T29" fmla="*/ 55 h 160"/>
                      <a:gd name="T30" fmla="*/ 92 w 140"/>
                      <a:gd name="T31" fmla="*/ 51 h 160"/>
                      <a:gd name="T32" fmla="*/ 92 w 140"/>
                      <a:gd name="T33" fmla="*/ 44 h 160"/>
                      <a:gd name="T34" fmla="*/ 89 w 140"/>
                      <a:gd name="T35" fmla="*/ 38 h 160"/>
                      <a:gd name="T36" fmla="*/ 84 w 140"/>
                      <a:gd name="T37" fmla="*/ 34 h 160"/>
                      <a:gd name="T38" fmla="*/ 75 w 140"/>
                      <a:gd name="T39" fmla="*/ 32 h 160"/>
                      <a:gd name="T40" fmla="*/ 63 w 140"/>
                      <a:gd name="T41" fmla="*/ 32 h 160"/>
                      <a:gd name="T42" fmla="*/ 53 w 140"/>
                      <a:gd name="T43" fmla="*/ 34 h 160"/>
                      <a:gd name="T44" fmla="*/ 47 w 140"/>
                      <a:gd name="T45" fmla="*/ 39 h 160"/>
                      <a:gd name="T46" fmla="*/ 43 w 140"/>
                      <a:gd name="T47" fmla="*/ 46 h 160"/>
                      <a:gd name="T48" fmla="*/ 43 w 140"/>
                      <a:gd name="T49" fmla="*/ 52 h 160"/>
                      <a:gd name="T50" fmla="*/ 6 w 140"/>
                      <a:gd name="T51" fmla="*/ 49 h 160"/>
                      <a:gd name="T52" fmla="*/ 7 w 140"/>
                      <a:gd name="T53" fmla="*/ 39 h 160"/>
                      <a:gd name="T54" fmla="*/ 10 w 140"/>
                      <a:gd name="T55" fmla="*/ 29 h 160"/>
                      <a:gd name="T56" fmla="*/ 15 w 140"/>
                      <a:gd name="T57" fmla="*/ 21 h 160"/>
                      <a:gd name="T58" fmla="*/ 22 w 140"/>
                      <a:gd name="T59" fmla="*/ 14 h 160"/>
                      <a:gd name="T60" fmla="*/ 31 w 140"/>
                      <a:gd name="T61" fmla="*/ 7 h 160"/>
                      <a:gd name="T62" fmla="*/ 41 w 140"/>
                      <a:gd name="T63" fmla="*/ 3 h 160"/>
                      <a:gd name="T64" fmla="*/ 67 w 140"/>
                      <a:gd name="T65" fmla="*/ 0 h 160"/>
                      <a:gd name="T66" fmla="*/ 94 w 140"/>
                      <a:gd name="T67" fmla="*/ 3 h 160"/>
                      <a:gd name="T68" fmla="*/ 114 w 140"/>
                      <a:gd name="T69" fmla="*/ 12 h 160"/>
                      <a:gd name="T70" fmla="*/ 122 w 140"/>
                      <a:gd name="T71" fmla="*/ 18 h 160"/>
                      <a:gd name="T72" fmla="*/ 127 w 140"/>
                      <a:gd name="T73" fmla="*/ 25 h 160"/>
                      <a:gd name="T74" fmla="*/ 130 w 140"/>
                      <a:gd name="T75" fmla="*/ 33 h 160"/>
                      <a:gd name="T76" fmla="*/ 131 w 140"/>
                      <a:gd name="T77" fmla="*/ 42 h 160"/>
                      <a:gd name="T78" fmla="*/ 132 w 140"/>
                      <a:gd name="T79" fmla="*/ 135 h 160"/>
                      <a:gd name="T80" fmla="*/ 136 w 140"/>
                      <a:gd name="T81" fmla="*/ 145 h 160"/>
                      <a:gd name="T82" fmla="*/ 140 w 140"/>
                      <a:gd name="T83" fmla="*/ 154 h 160"/>
                      <a:gd name="T84" fmla="*/ 96 w 140"/>
                      <a:gd name="T85" fmla="*/ 150 h 160"/>
                      <a:gd name="T86" fmla="*/ 94 w 140"/>
                      <a:gd name="T87" fmla="*/ 141 h 160"/>
                      <a:gd name="T88" fmla="*/ 93 w 140"/>
                      <a:gd name="T89" fmla="*/ 82 h 160"/>
                      <a:gd name="T90" fmla="*/ 71 w 140"/>
                      <a:gd name="T91" fmla="*/ 89 h 160"/>
                      <a:gd name="T92" fmla="*/ 57 w 140"/>
                      <a:gd name="T93" fmla="*/ 91 h 160"/>
                      <a:gd name="T94" fmla="*/ 48 w 140"/>
                      <a:gd name="T95" fmla="*/ 95 h 160"/>
                      <a:gd name="T96" fmla="*/ 43 w 140"/>
                      <a:gd name="T97" fmla="*/ 99 h 160"/>
                      <a:gd name="T98" fmla="*/ 40 w 140"/>
                      <a:gd name="T99" fmla="*/ 104 h 160"/>
                      <a:gd name="T100" fmla="*/ 39 w 140"/>
                      <a:gd name="T101" fmla="*/ 111 h 160"/>
                      <a:gd name="T102" fmla="*/ 40 w 140"/>
                      <a:gd name="T103" fmla="*/ 118 h 160"/>
                      <a:gd name="T104" fmla="*/ 44 w 140"/>
                      <a:gd name="T105" fmla="*/ 124 h 160"/>
                      <a:gd name="T106" fmla="*/ 50 w 140"/>
                      <a:gd name="T107" fmla="*/ 128 h 160"/>
                      <a:gd name="T108" fmla="*/ 58 w 140"/>
                      <a:gd name="T109" fmla="*/ 130 h 160"/>
                      <a:gd name="T110" fmla="*/ 73 w 140"/>
                      <a:gd name="T111" fmla="*/ 126 h 160"/>
                      <a:gd name="T112" fmla="*/ 84 w 140"/>
                      <a:gd name="T113" fmla="*/ 120 h 160"/>
                      <a:gd name="T114" fmla="*/ 91 w 140"/>
                      <a:gd name="T115" fmla="*/ 109 h 160"/>
                      <a:gd name="T116" fmla="*/ 93 w 140"/>
                      <a:gd name="T117" fmla="*/ 95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40" h="160">
                        <a:moveTo>
                          <a:pt x="94" y="136"/>
                        </a:moveTo>
                        <a:lnTo>
                          <a:pt x="90" y="142"/>
                        </a:lnTo>
                        <a:lnTo>
                          <a:pt x="85" y="146"/>
                        </a:lnTo>
                        <a:lnTo>
                          <a:pt x="80" y="150"/>
                        </a:lnTo>
                        <a:lnTo>
                          <a:pt x="74" y="154"/>
                        </a:lnTo>
                        <a:lnTo>
                          <a:pt x="68" y="156"/>
                        </a:lnTo>
                        <a:lnTo>
                          <a:pt x="61" y="158"/>
                        </a:lnTo>
                        <a:lnTo>
                          <a:pt x="53" y="159"/>
                        </a:lnTo>
                        <a:lnTo>
                          <a:pt x="45" y="160"/>
                        </a:lnTo>
                        <a:lnTo>
                          <a:pt x="35" y="159"/>
                        </a:lnTo>
                        <a:lnTo>
                          <a:pt x="27" y="157"/>
                        </a:lnTo>
                        <a:lnTo>
                          <a:pt x="19" y="153"/>
                        </a:lnTo>
                        <a:lnTo>
                          <a:pt x="13" y="148"/>
                        </a:lnTo>
                        <a:lnTo>
                          <a:pt x="8" y="141"/>
                        </a:lnTo>
                        <a:lnTo>
                          <a:pt x="3" y="133"/>
                        </a:lnTo>
                        <a:lnTo>
                          <a:pt x="1" y="123"/>
                        </a:lnTo>
                        <a:lnTo>
                          <a:pt x="0" y="112"/>
                        </a:lnTo>
                        <a:lnTo>
                          <a:pt x="1" y="102"/>
                        </a:lnTo>
                        <a:lnTo>
                          <a:pt x="3" y="94"/>
                        </a:lnTo>
                        <a:lnTo>
                          <a:pt x="8" y="87"/>
                        </a:lnTo>
                        <a:lnTo>
                          <a:pt x="13" y="81"/>
                        </a:lnTo>
                        <a:lnTo>
                          <a:pt x="19" y="76"/>
                        </a:lnTo>
                        <a:lnTo>
                          <a:pt x="28" y="71"/>
                        </a:lnTo>
                        <a:lnTo>
                          <a:pt x="38" y="67"/>
                        </a:lnTo>
                        <a:lnTo>
                          <a:pt x="51" y="65"/>
                        </a:lnTo>
                        <a:lnTo>
                          <a:pt x="58" y="64"/>
                        </a:lnTo>
                        <a:lnTo>
                          <a:pt x="68" y="63"/>
                        </a:lnTo>
                        <a:lnTo>
                          <a:pt x="78" y="60"/>
                        </a:lnTo>
                        <a:lnTo>
                          <a:pt x="86" y="57"/>
                        </a:lnTo>
                        <a:lnTo>
                          <a:pt x="89" y="55"/>
                        </a:lnTo>
                        <a:lnTo>
                          <a:pt x="91" y="53"/>
                        </a:lnTo>
                        <a:lnTo>
                          <a:pt x="92" y="51"/>
                        </a:lnTo>
                        <a:lnTo>
                          <a:pt x="93" y="48"/>
                        </a:lnTo>
                        <a:lnTo>
                          <a:pt x="92" y="44"/>
                        </a:lnTo>
                        <a:lnTo>
                          <a:pt x="91" y="40"/>
                        </a:lnTo>
                        <a:lnTo>
                          <a:pt x="89" y="38"/>
                        </a:lnTo>
                        <a:lnTo>
                          <a:pt x="87" y="35"/>
                        </a:lnTo>
                        <a:lnTo>
                          <a:pt x="84" y="34"/>
                        </a:lnTo>
                        <a:lnTo>
                          <a:pt x="80" y="33"/>
                        </a:lnTo>
                        <a:lnTo>
                          <a:pt x="75" y="32"/>
                        </a:lnTo>
                        <a:lnTo>
                          <a:pt x="69" y="32"/>
                        </a:lnTo>
                        <a:lnTo>
                          <a:pt x="63" y="32"/>
                        </a:lnTo>
                        <a:lnTo>
                          <a:pt x="57" y="33"/>
                        </a:lnTo>
                        <a:lnTo>
                          <a:pt x="53" y="34"/>
                        </a:lnTo>
                        <a:lnTo>
                          <a:pt x="49" y="36"/>
                        </a:lnTo>
                        <a:lnTo>
                          <a:pt x="47" y="39"/>
                        </a:lnTo>
                        <a:lnTo>
                          <a:pt x="45" y="42"/>
                        </a:lnTo>
                        <a:lnTo>
                          <a:pt x="43" y="46"/>
                        </a:lnTo>
                        <a:lnTo>
                          <a:pt x="43" y="50"/>
                        </a:lnTo>
                        <a:lnTo>
                          <a:pt x="43" y="52"/>
                        </a:lnTo>
                        <a:lnTo>
                          <a:pt x="6" y="52"/>
                        </a:lnTo>
                        <a:lnTo>
                          <a:pt x="6" y="49"/>
                        </a:lnTo>
                        <a:lnTo>
                          <a:pt x="7" y="44"/>
                        </a:lnTo>
                        <a:lnTo>
                          <a:pt x="7" y="39"/>
                        </a:lnTo>
                        <a:lnTo>
                          <a:pt x="9" y="34"/>
                        </a:lnTo>
                        <a:lnTo>
                          <a:pt x="10" y="29"/>
                        </a:lnTo>
                        <a:lnTo>
                          <a:pt x="13" y="25"/>
                        </a:lnTo>
                        <a:lnTo>
                          <a:pt x="15" y="21"/>
                        </a:lnTo>
                        <a:lnTo>
                          <a:pt x="19" y="17"/>
                        </a:lnTo>
                        <a:lnTo>
                          <a:pt x="22" y="14"/>
                        </a:lnTo>
                        <a:lnTo>
                          <a:pt x="26" y="10"/>
                        </a:lnTo>
                        <a:lnTo>
                          <a:pt x="31" y="7"/>
                        </a:lnTo>
                        <a:lnTo>
                          <a:pt x="36" y="5"/>
                        </a:lnTo>
                        <a:lnTo>
                          <a:pt x="41" y="3"/>
                        </a:lnTo>
                        <a:lnTo>
                          <a:pt x="53" y="1"/>
                        </a:lnTo>
                        <a:lnTo>
                          <a:pt x="67" y="0"/>
                        </a:lnTo>
                        <a:lnTo>
                          <a:pt x="82" y="1"/>
                        </a:lnTo>
                        <a:lnTo>
                          <a:pt x="94" y="3"/>
                        </a:lnTo>
                        <a:lnTo>
                          <a:pt x="105" y="6"/>
                        </a:lnTo>
                        <a:lnTo>
                          <a:pt x="114" y="12"/>
                        </a:lnTo>
                        <a:lnTo>
                          <a:pt x="119" y="14"/>
                        </a:lnTo>
                        <a:lnTo>
                          <a:pt x="122" y="18"/>
                        </a:lnTo>
                        <a:lnTo>
                          <a:pt x="125" y="21"/>
                        </a:lnTo>
                        <a:lnTo>
                          <a:pt x="127" y="25"/>
                        </a:lnTo>
                        <a:lnTo>
                          <a:pt x="129" y="29"/>
                        </a:lnTo>
                        <a:lnTo>
                          <a:pt x="130" y="33"/>
                        </a:lnTo>
                        <a:lnTo>
                          <a:pt x="131" y="37"/>
                        </a:lnTo>
                        <a:lnTo>
                          <a:pt x="131" y="42"/>
                        </a:lnTo>
                        <a:lnTo>
                          <a:pt x="131" y="126"/>
                        </a:lnTo>
                        <a:lnTo>
                          <a:pt x="132" y="135"/>
                        </a:lnTo>
                        <a:lnTo>
                          <a:pt x="133" y="141"/>
                        </a:lnTo>
                        <a:lnTo>
                          <a:pt x="136" y="145"/>
                        </a:lnTo>
                        <a:lnTo>
                          <a:pt x="140" y="148"/>
                        </a:lnTo>
                        <a:lnTo>
                          <a:pt x="140" y="154"/>
                        </a:lnTo>
                        <a:lnTo>
                          <a:pt x="98" y="154"/>
                        </a:lnTo>
                        <a:lnTo>
                          <a:pt x="96" y="150"/>
                        </a:lnTo>
                        <a:lnTo>
                          <a:pt x="95" y="146"/>
                        </a:lnTo>
                        <a:lnTo>
                          <a:pt x="94" y="141"/>
                        </a:lnTo>
                        <a:lnTo>
                          <a:pt x="94" y="136"/>
                        </a:lnTo>
                        <a:close/>
                        <a:moveTo>
                          <a:pt x="93" y="82"/>
                        </a:moveTo>
                        <a:lnTo>
                          <a:pt x="83" y="86"/>
                        </a:lnTo>
                        <a:lnTo>
                          <a:pt x="71" y="89"/>
                        </a:lnTo>
                        <a:lnTo>
                          <a:pt x="62" y="91"/>
                        </a:lnTo>
                        <a:lnTo>
                          <a:pt x="57" y="91"/>
                        </a:lnTo>
                        <a:lnTo>
                          <a:pt x="52" y="93"/>
                        </a:lnTo>
                        <a:lnTo>
                          <a:pt x="48" y="95"/>
                        </a:lnTo>
                        <a:lnTo>
                          <a:pt x="45" y="97"/>
                        </a:lnTo>
                        <a:lnTo>
                          <a:pt x="43" y="99"/>
                        </a:lnTo>
                        <a:lnTo>
                          <a:pt x="41" y="101"/>
                        </a:lnTo>
                        <a:lnTo>
                          <a:pt x="40" y="104"/>
                        </a:lnTo>
                        <a:lnTo>
                          <a:pt x="39" y="107"/>
                        </a:lnTo>
                        <a:lnTo>
                          <a:pt x="39" y="111"/>
                        </a:lnTo>
                        <a:lnTo>
                          <a:pt x="39" y="115"/>
                        </a:lnTo>
                        <a:lnTo>
                          <a:pt x="40" y="118"/>
                        </a:lnTo>
                        <a:lnTo>
                          <a:pt x="42" y="121"/>
                        </a:lnTo>
                        <a:lnTo>
                          <a:pt x="44" y="124"/>
                        </a:lnTo>
                        <a:lnTo>
                          <a:pt x="47" y="126"/>
                        </a:lnTo>
                        <a:lnTo>
                          <a:pt x="50" y="128"/>
                        </a:lnTo>
                        <a:lnTo>
                          <a:pt x="54" y="129"/>
                        </a:lnTo>
                        <a:lnTo>
                          <a:pt x="58" y="130"/>
                        </a:lnTo>
                        <a:lnTo>
                          <a:pt x="67" y="129"/>
                        </a:lnTo>
                        <a:lnTo>
                          <a:pt x="73" y="126"/>
                        </a:lnTo>
                        <a:lnTo>
                          <a:pt x="79" y="124"/>
                        </a:lnTo>
                        <a:lnTo>
                          <a:pt x="84" y="120"/>
                        </a:lnTo>
                        <a:lnTo>
                          <a:pt x="88" y="115"/>
                        </a:lnTo>
                        <a:lnTo>
                          <a:pt x="91" y="109"/>
                        </a:lnTo>
                        <a:lnTo>
                          <a:pt x="92" y="103"/>
                        </a:lnTo>
                        <a:lnTo>
                          <a:pt x="93" y="95"/>
                        </a:lnTo>
                        <a:lnTo>
                          <a:pt x="93" y="8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11" name="Freeform 333">
                    <a:extLst>
                      <a:ext uri="{FF2B5EF4-FFF2-40B4-BE49-F238E27FC236}">
                        <a16:creationId xmlns:a16="http://schemas.microsoft.com/office/drawing/2014/main" id="{C1FD0DE3-190E-5C30-B700-07BE4D62FD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93220" y="4848779"/>
                    <a:ext cx="40236" cy="54720"/>
                  </a:xfrm>
                  <a:custGeom>
                    <a:avLst/>
                    <a:gdLst>
                      <a:gd name="T0" fmla="*/ 0 w 152"/>
                      <a:gd name="T1" fmla="*/ 202 h 202"/>
                      <a:gd name="T2" fmla="*/ 0 w 152"/>
                      <a:gd name="T3" fmla="*/ 0 h 202"/>
                      <a:gd name="T4" fmla="*/ 146 w 152"/>
                      <a:gd name="T5" fmla="*/ 0 h 202"/>
                      <a:gd name="T6" fmla="*/ 146 w 152"/>
                      <a:gd name="T7" fmla="*/ 36 h 202"/>
                      <a:gd name="T8" fmla="*/ 41 w 152"/>
                      <a:gd name="T9" fmla="*/ 36 h 202"/>
                      <a:gd name="T10" fmla="*/ 41 w 152"/>
                      <a:gd name="T11" fmla="*/ 79 h 202"/>
                      <a:gd name="T12" fmla="*/ 137 w 152"/>
                      <a:gd name="T13" fmla="*/ 79 h 202"/>
                      <a:gd name="T14" fmla="*/ 137 w 152"/>
                      <a:gd name="T15" fmla="*/ 113 h 202"/>
                      <a:gd name="T16" fmla="*/ 41 w 152"/>
                      <a:gd name="T17" fmla="*/ 113 h 202"/>
                      <a:gd name="T18" fmla="*/ 41 w 152"/>
                      <a:gd name="T19" fmla="*/ 165 h 202"/>
                      <a:gd name="T20" fmla="*/ 152 w 152"/>
                      <a:gd name="T21" fmla="*/ 165 h 202"/>
                      <a:gd name="T22" fmla="*/ 152 w 152"/>
                      <a:gd name="T23" fmla="*/ 202 h 202"/>
                      <a:gd name="T24" fmla="*/ 0 w 152"/>
                      <a:gd name="T25" fmla="*/ 20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2" h="202">
                        <a:moveTo>
                          <a:pt x="0" y="202"/>
                        </a:moveTo>
                        <a:lnTo>
                          <a:pt x="0" y="0"/>
                        </a:lnTo>
                        <a:lnTo>
                          <a:pt x="146" y="0"/>
                        </a:lnTo>
                        <a:lnTo>
                          <a:pt x="146" y="36"/>
                        </a:lnTo>
                        <a:lnTo>
                          <a:pt x="41" y="36"/>
                        </a:lnTo>
                        <a:lnTo>
                          <a:pt x="41" y="79"/>
                        </a:lnTo>
                        <a:lnTo>
                          <a:pt x="137" y="79"/>
                        </a:lnTo>
                        <a:lnTo>
                          <a:pt x="137" y="113"/>
                        </a:lnTo>
                        <a:lnTo>
                          <a:pt x="41" y="113"/>
                        </a:lnTo>
                        <a:lnTo>
                          <a:pt x="41" y="165"/>
                        </a:lnTo>
                        <a:lnTo>
                          <a:pt x="152" y="165"/>
                        </a:lnTo>
                        <a:lnTo>
                          <a:pt x="152" y="20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12" name="Rectangle 334">
                    <a:extLst>
                      <a:ext uri="{FF2B5EF4-FFF2-40B4-BE49-F238E27FC236}">
                        <a16:creationId xmlns:a16="http://schemas.microsoft.com/office/drawing/2014/main" id="{3FB5B2B9-0A4C-4F7A-3454-BA9E2BA7BB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1502" y="4848779"/>
                    <a:ext cx="9657" cy="5472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13" name="Freeform 335">
                    <a:extLst>
                      <a:ext uri="{FF2B5EF4-FFF2-40B4-BE49-F238E27FC236}">
                        <a16:creationId xmlns:a16="http://schemas.microsoft.com/office/drawing/2014/main" id="{17412DC1-1D42-E90E-B05E-A580B0E4ADF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60815" y="4845560"/>
                    <a:ext cx="17704" cy="57939"/>
                  </a:xfrm>
                  <a:custGeom>
                    <a:avLst/>
                    <a:gdLst>
                      <a:gd name="T0" fmla="*/ 2 w 63"/>
                      <a:gd name="T1" fmla="*/ 217 h 217"/>
                      <a:gd name="T2" fmla="*/ 2 w 63"/>
                      <a:gd name="T3" fmla="*/ 68 h 217"/>
                      <a:gd name="T4" fmla="*/ 42 w 63"/>
                      <a:gd name="T5" fmla="*/ 68 h 217"/>
                      <a:gd name="T6" fmla="*/ 42 w 63"/>
                      <a:gd name="T7" fmla="*/ 217 h 217"/>
                      <a:gd name="T8" fmla="*/ 2 w 63"/>
                      <a:gd name="T9" fmla="*/ 217 h 217"/>
                      <a:gd name="T10" fmla="*/ 63 w 63"/>
                      <a:gd name="T11" fmla="*/ 0 h 217"/>
                      <a:gd name="T12" fmla="*/ 20 w 63"/>
                      <a:gd name="T13" fmla="*/ 51 h 217"/>
                      <a:gd name="T14" fmla="*/ 0 w 63"/>
                      <a:gd name="T15" fmla="*/ 51 h 217"/>
                      <a:gd name="T16" fmla="*/ 27 w 63"/>
                      <a:gd name="T17" fmla="*/ 0 h 217"/>
                      <a:gd name="T18" fmla="*/ 63 w 63"/>
                      <a:gd name="T19" fmla="*/ 0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3" h="217">
                        <a:moveTo>
                          <a:pt x="2" y="217"/>
                        </a:moveTo>
                        <a:lnTo>
                          <a:pt x="2" y="68"/>
                        </a:lnTo>
                        <a:lnTo>
                          <a:pt x="42" y="68"/>
                        </a:lnTo>
                        <a:lnTo>
                          <a:pt x="42" y="217"/>
                        </a:lnTo>
                        <a:lnTo>
                          <a:pt x="2" y="217"/>
                        </a:lnTo>
                        <a:close/>
                        <a:moveTo>
                          <a:pt x="63" y="0"/>
                        </a:moveTo>
                        <a:lnTo>
                          <a:pt x="20" y="51"/>
                        </a:lnTo>
                        <a:lnTo>
                          <a:pt x="0" y="51"/>
                        </a:lnTo>
                        <a:lnTo>
                          <a:pt x="27" y="0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14" name="Freeform 336">
                    <a:extLst>
                      <a:ext uri="{FF2B5EF4-FFF2-40B4-BE49-F238E27FC236}">
                        <a16:creationId xmlns:a16="http://schemas.microsoft.com/office/drawing/2014/main" id="{4E5F9D0F-9117-75A4-3E32-0086AE47B38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81738" y="4861655"/>
                    <a:ext cx="38626" cy="57939"/>
                  </a:xfrm>
                  <a:custGeom>
                    <a:avLst/>
                    <a:gdLst>
                      <a:gd name="T0" fmla="*/ 104 w 143"/>
                      <a:gd name="T1" fmla="*/ 71 h 214"/>
                      <a:gd name="T2" fmla="*/ 99 w 143"/>
                      <a:gd name="T3" fmla="*/ 53 h 214"/>
                      <a:gd name="T4" fmla="*/ 90 w 143"/>
                      <a:gd name="T5" fmla="*/ 41 h 214"/>
                      <a:gd name="T6" fmla="*/ 78 w 143"/>
                      <a:gd name="T7" fmla="*/ 36 h 214"/>
                      <a:gd name="T8" fmla="*/ 63 w 143"/>
                      <a:gd name="T9" fmla="*/ 36 h 214"/>
                      <a:gd name="T10" fmla="*/ 51 w 143"/>
                      <a:gd name="T11" fmla="*/ 41 h 214"/>
                      <a:gd name="T12" fmla="*/ 43 w 143"/>
                      <a:gd name="T13" fmla="*/ 53 h 214"/>
                      <a:gd name="T14" fmla="*/ 38 w 143"/>
                      <a:gd name="T15" fmla="*/ 71 h 214"/>
                      <a:gd name="T16" fmla="*/ 38 w 143"/>
                      <a:gd name="T17" fmla="*/ 91 h 214"/>
                      <a:gd name="T18" fmla="*/ 44 w 143"/>
                      <a:gd name="T19" fmla="*/ 107 h 214"/>
                      <a:gd name="T20" fmla="*/ 52 w 143"/>
                      <a:gd name="T21" fmla="*/ 118 h 214"/>
                      <a:gd name="T22" fmla="*/ 64 w 143"/>
                      <a:gd name="T23" fmla="*/ 124 h 214"/>
                      <a:gd name="T24" fmla="*/ 78 w 143"/>
                      <a:gd name="T25" fmla="*/ 124 h 214"/>
                      <a:gd name="T26" fmla="*/ 90 w 143"/>
                      <a:gd name="T27" fmla="*/ 118 h 214"/>
                      <a:gd name="T28" fmla="*/ 99 w 143"/>
                      <a:gd name="T29" fmla="*/ 107 h 214"/>
                      <a:gd name="T30" fmla="*/ 104 w 143"/>
                      <a:gd name="T31" fmla="*/ 91 h 214"/>
                      <a:gd name="T32" fmla="*/ 0 w 143"/>
                      <a:gd name="T33" fmla="*/ 214 h 214"/>
                      <a:gd name="T34" fmla="*/ 37 w 143"/>
                      <a:gd name="T35" fmla="*/ 5 h 214"/>
                      <a:gd name="T36" fmla="*/ 42 w 143"/>
                      <a:gd name="T37" fmla="*/ 20 h 214"/>
                      <a:gd name="T38" fmla="*/ 52 w 143"/>
                      <a:gd name="T39" fmla="*/ 10 h 214"/>
                      <a:gd name="T40" fmla="*/ 62 w 143"/>
                      <a:gd name="T41" fmla="*/ 4 h 214"/>
                      <a:gd name="T42" fmla="*/ 75 w 143"/>
                      <a:gd name="T43" fmla="*/ 1 h 214"/>
                      <a:gd name="T44" fmla="*/ 88 w 143"/>
                      <a:gd name="T45" fmla="*/ 1 h 214"/>
                      <a:gd name="T46" fmla="*/ 101 w 143"/>
                      <a:gd name="T47" fmla="*/ 3 h 214"/>
                      <a:gd name="T48" fmla="*/ 112 w 143"/>
                      <a:gd name="T49" fmla="*/ 9 h 214"/>
                      <a:gd name="T50" fmla="*/ 122 w 143"/>
                      <a:gd name="T51" fmla="*/ 18 h 214"/>
                      <a:gd name="T52" fmla="*/ 130 w 143"/>
                      <a:gd name="T53" fmla="*/ 28 h 214"/>
                      <a:gd name="T54" fmla="*/ 136 w 143"/>
                      <a:gd name="T55" fmla="*/ 40 h 214"/>
                      <a:gd name="T56" fmla="*/ 141 w 143"/>
                      <a:gd name="T57" fmla="*/ 54 h 214"/>
                      <a:gd name="T58" fmla="*/ 143 w 143"/>
                      <a:gd name="T59" fmla="*/ 71 h 214"/>
                      <a:gd name="T60" fmla="*/ 143 w 143"/>
                      <a:gd name="T61" fmla="*/ 88 h 214"/>
                      <a:gd name="T62" fmla="*/ 141 w 143"/>
                      <a:gd name="T63" fmla="*/ 104 h 214"/>
                      <a:gd name="T64" fmla="*/ 136 w 143"/>
                      <a:gd name="T65" fmla="*/ 118 h 214"/>
                      <a:gd name="T66" fmla="*/ 130 w 143"/>
                      <a:gd name="T67" fmla="*/ 132 h 214"/>
                      <a:gd name="T68" fmla="*/ 122 w 143"/>
                      <a:gd name="T69" fmla="*/ 143 h 214"/>
                      <a:gd name="T70" fmla="*/ 112 w 143"/>
                      <a:gd name="T71" fmla="*/ 151 h 214"/>
                      <a:gd name="T72" fmla="*/ 101 w 143"/>
                      <a:gd name="T73" fmla="*/ 156 h 214"/>
                      <a:gd name="T74" fmla="*/ 88 w 143"/>
                      <a:gd name="T75" fmla="*/ 159 h 214"/>
                      <a:gd name="T76" fmla="*/ 75 w 143"/>
                      <a:gd name="T77" fmla="*/ 159 h 214"/>
                      <a:gd name="T78" fmla="*/ 63 w 143"/>
                      <a:gd name="T79" fmla="*/ 156 h 214"/>
                      <a:gd name="T80" fmla="*/ 52 w 143"/>
                      <a:gd name="T81" fmla="*/ 150 h 214"/>
                      <a:gd name="T82" fmla="*/ 43 w 143"/>
                      <a:gd name="T83" fmla="*/ 142 h 214"/>
                      <a:gd name="T84" fmla="*/ 38 w 143"/>
                      <a:gd name="T85" fmla="*/ 21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43" h="214">
                        <a:moveTo>
                          <a:pt x="104" y="81"/>
                        </a:moveTo>
                        <a:lnTo>
                          <a:pt x="104" y="71"/>
                        </a:lnTo>
                        <a:lnTo>
                          <a:pt x="102" y="61"/>
                        </a:lnTo>
                        <a:lnTo>
                          <a:pt x="99" y="53"/>
                        </a:lnTo>
                        <a:lnTo>
                          <a:pt x="96" y="47"/>
                        </a:lnTo>
                        <a:lnTo>
                          <a:pt x="90" y="41"/>
                        </a:lnTo>
                        <a:lnTo>
                          <a:pt x="85" y="38"/>
                        </a:lnTo>
                        <a:lnTo>
                          <a:pt x="78" y="36"/>
                        </a:lnTo>
                        <a:lnTo>
                          <a:pt x="71" y="35"/>
                        </a:lnTo>
                        <a:lnTo>
                          <a:pt x="63" y="36"/>
                        </a:lnTo>
                        <a:lnTo>
                          <a:pt x="57" y="38"/>
                        </a:lnTo>
                        <a:lnTo>
                          <a:pt x="51" y="41"/>
                        </a:lnTo>
                        <a:lnTo>
                          <a:pt x="47" y="46"/>
                        </a:lnTo>
                        <a:lnTo>
                          <a:pt x="43" y="53"/>
                        </a:lnTo>
                        <a:lnTo>
                          <a:pt x="41" y="61"/>
                        </a:lnTo>
                        <a:lnTo>
                          <a:pt x="38" y="71"/>
                        </a:lnTo>
                        <a:lnTo>
                          <a:pt x="38" y="81"/>
                        </a:lnTo>
                        <a:lnTo>
                          <a:pt x="38" y="91"/>
                        </a:lnTo>
                        <a:lnTo>
                          <a:pt x="41" y="100"/>
                        </a:lnTo>
                        <a:lnTo>
                          <a:pt x="44" y="107"/>
                        </a:lnTo>
                        <a:lnTo>
                          <a:pt x="47" y="113"/>
                        </a:lnTo>
                        <a:lnTo>
                          <a:pt x="52" y="118"/>
                        </a:lnTo>
                        <a:lnTo>
                          <a:pt x="58" y="122"/>
                        </a:lnTo>
                        <a:lnTo>
                          <a:pt x="64" y="124"/>
                        </a:lnTo>
                        <a:lnTo>
                          <a:pt x="71" y="124"/>
                        </a:lnTo>
                        <a:lnTo>
                          <a:pt x="78" y="124"/>
                        </a:lnTo>
                        <a:lnTo>
                          <a:pt x="85" y="122"/>
                        </a:lnTo>
                        <a:lnTo>
                          <a:pt x="90" y="118"/>
                        </a:lnTo>
                        <a:lnTo>
                          <a:pt x="96" y="113"/>
                        </a:lnTo>
                        <a:lnTo>
                          <a:pt x="99" y="107"/>
                        </a:lnTo>
                        <a:lnTo>
                          <a:pt x="102" y="99"/>
                        </a:lnTo>
                        <a:lnTo>
                          <a:pt x="104" y="91"/>
                        </a:lnTo>
                        <a:lnTo>
                          <a:pt x="104" y="81"/>
                        </a:lnTo>
                        <a:close/>
                        <a:moveTo>
                          <a:pt x="0" y="214"/>
                        </a:moveTo>
                        <a:lnTo>
                          <a:pt x="0" y="5"/>
                        </a:lnTo>
                        <a:lnTo>
                          <a:pt x="37" y="5"/>
                        </a:lnTo>
                        <a:lnTo>
                          <a:pt x="37" y="26"/>
                        </a:lnTo>
                        <a:lnTo>
                          <a:pt x="42" y="20"/>
                        </a:lnTo>
                        <a:lnTo>
                          <a:pt x="47" y="15"/>
                        </a:lnTo>
                        <a:lnTo>
                          <a:pt x="52" y="10"/>
                        </a:lnTo>
                        <a:lnTo>
                          <a:pt x="57" y="6"/>
                        </a:lnTo>
                        <a:lnTo>
                          <a:pt x="62" y="4"/>
                        </a:lnTo>
                        <a:lnTo>
                          <a:pt x="68" y="2"/>
                        </a:lnTo>
                        <a:lnTo>
                          <a:pt x="75" y="1"/>
                        </a:lnTo>
                        <a:lnTo>
                          <a:pt x="81" y="0"/>
                        </a:lnTo>
                        <a:lnTo>
                          <a:pt x="88" y="1"/>
                        </a:lnTo>
                        <a:lnTo>
                          <a:pt x="94" y="2"/>
                        </a:lnTo>
                        <a:lnTo>
                          <a:pt x="101" y="3"/>
                        </a:lnTo>
                        <a:lnTo>
                          <a:pt x="107" y="6"/>
                        </a:lnTo>
                        <a:lnTo>
                          <a:pt x="112" y="9"/>
                        </a:lnTo>
                        <a:lnTo>
                          <a:pt x="117" y="13"/>
                        </a:lnTo>
                        <a:lnTo>
                          <a:pt x="122" y="18"/>
                        </a:lnTo>
                        <a:lnTo>
                          <a:pt x="126" y="23"/>
                        </a:lnTo>
                        <a:lnTo>
                          <a:pt x="130" y="28"/>
                        </a:lnTo>
                        <a:lnTo>
                          <a:pt x="134" y="34"/>
                        </a:lnTo>
                        <a:lnTo>
                          <a:pt x="136" y="40"/>
                        </a:lnTo>
                        <a:lnTo>
                          <a:pt x="139" y="47"/>
                        </a:lnTo>
                        <a:lnTo>
                          <a:pt x="141" y="54"/>
                        </a:lnTo>
                        <a:lnTo>
                          <a:pt x="142" y="62"/>
                        </a:lnTo>
                        <a:lnTo>
                          <a:pt x="143" y="71"/>
                        </a:lnTo>
                        <a:lnTo>
                          <a:pt x="143" y="80"/>
                        </a:lnTo>
                        <a:lnTo>
                          <a:pt x="143" y="88"/>
                        </a:lnTo>
                        <a:lnTo>
                          <a:pt x="142" y="96"/>
                        </a:lnTo>
                        <a:lnTo>
                          <a:pt x="141" y="104"/>
                        </a:lnTo>
                        <a:lnTo>
                          <a:pt x="139" y="111"/>
                        </a:lnTo>
                        <a:lnTo>
                          <a:pt x="136" y="118"/>
                        </a:lnTo>
                        <a:lnTo>
                          <a:pt x="134" y="125"/>
                        </a:lnTo>
                        <a:lnTo>
                          <a:pt x="130" y="132"/>
                        </a:lnTo>
                        <a:lnTo>
                          <a:pt x="126" y="137"/>
                        </a:lnTo>
                        <a:lnTo>
                          <a:pt x="122" y="143"/>
                        </a:lnTo>
                        <a:lnTo>
                          <a:pt x="117" y="147"/>
                        </a:lnTo>
                        <a:lnTo>
                          <a:pt x="112" y="151"/>
                        </a:lnTo>
                        <a:lnTo>
                          <a:pt x="107" y="154"/>
                        </a:lnTo>
                        <a:lnTo>
                          <a:pt x="101" y="156"/>
                        </a:lnTo>
                        <a:lnTo>
                          <a:pt x="96" y="158"/>
                        </a:lnTo>
                        <a:lnTo>
                          <a:pt x="88" y="159"/>
                        </a:lnTo>
                        <a:lnTo>
                          <a:pt x="82" y="159"/>
                        </a:lnTo>
                        <a:lnTo>
                          <a:pt x="75" y="159"/>
                        </a:lnTo>
                        <a:lnTo>
                          <a:pt x="69" y="158"/>
                        </a:lnTo>
                        <a:lnTo>
                          <a:pt x="63" y="156"/>
                        </a:lnTo>
                        <a:lnTo>
                          <a:pt x="57" y="153"/>
                        </a:lnTo>
                        <a:lnTo>
                          <a:pt x="52" y="150"/>
                        </a:lnTo>
                        <a:lnTo>
                          <a:pt x="47" y="146"/>
                        </a:lnTo>
                        <a:lnTo>
                          <a:pt x="43" y="142"/>
                        </a:lnTo>
                        <a:lnTo>
                          <a:pt x="38" y="136"/>
                        </a:lnTo>
                        <a:lnTo>
                          <a:pt x="38" y="214"/>
                        </a:lnTo>
                        <a:lnTo>
                          <a:pt x="0" y="2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15" name="Freeform 337">
                    <a:extLst>
                      <a:ext uri="{FF2B5EF4-FFF2-40B4-BE49-F238E27FC236}">
                        <a16:creationId xmlns:a16="http://schemas.microsoft.com/office/drawing/2014/main" id="{B6D0ADC2-7C74-9069-4722-DEDECC0586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23583" y="4851998"/>
                    <a:ext cx="22532" cy="51502"/>
                  </a:xfrm>
                  <a:custGeom>
                    <a:avLst/>
                    <a:gdLst>
                      <a:gd name="T0" fmla="*/ 82 w 82"/>
                      <a:gd name="T1" fmla="*/ 190 h 191"/>
                      <a:gd name="T2" fmla="*/ 76 w 82"/>
                      <a:gd name="T3" fmla="*/ 191 h 191"/>
                      <a:gd name="T4" fmla="*/ 69 w 82"/>
                      <a:gd name="T5" fmla="*/ 191 h 191"/>
                      <a:gd name="T6" fmla="*/ 63 w 82"/>
                      <a:gd name="T7" fmla="*/ 191 h 191"/>
                      <a:gd name="T8" fmla="*/ 59 w 82"/>
                      <a:gd name="T9" fmla="*/ 191 h 191"/>
                      <a:gd name="T10" fmla="*/ 48 w 82"/>
                      <a:gd name="T11" fmla="*/ 191 h 191"/>
                      <a:gd name="T12" fmla="*/ 39 w 82"/>
                      <a:gd name="T13" fmla="*/ 189 h 191"/>
                      <a:gd name="T14" fmla="*/ 33 w 82"/>
                      <a:gd name="T15" fmla="*/ 187 h 191"/>
                      <a:gd name="T16" fmla="*/ 27 w 82"/>
                      <a:gd name="T17" fmla="*/ 183 h 191"/>
                      <a:gd name="T18" fmla="*/ 24 w 82"/>
                      <a:gd name="T19" fmla="*/ 178 h 191"/>
                      <a:gd name="T20" fmla="*/ 21 w 82"/>
                      <a:gd name="T21" fmla="*/ 170 h 191"/>
                      <a:gd name="T22" fmla="*/ 20 w 82"/>
                      <a:gd name="T23" fmla="*/ 160 h 191"/>
                      <a:gd name="T24" fmla="*/ 19 w 82"/>
                      <a:gd name="T25" fmla="*/ 149 h 191"/>
                      <a:gd name="T26" fmla="*/ 19 w 82"/>
                      <a:gd name="T27" fmla="*/ 69 h 191"/>
                      <a:gd name="T28" fmla="*/ 0 w 82"/>
                      <a:gd name="T29" fmla="*/ 69 h 191"/>
                      <a:gd name="T30" fmla="*/ 0 w 82"/>
                      <a:gd name="T31" fmla="*/ 40 h 191"/>
                      <a:gd name="T32" fmla="*/ 19 w 82"/>
                      <a:gd name="T33" fmla="*/ 40 h 191"/>
                      <a:gd name="T34" fmla="*/ 19 w 82"/>
                      <a:gd name="T35" fmla="*/ 0 h 191"/>
                      <a:gd name="T36" fmla="*/ 59 w 82"/>
                      <a:gd name="T37" fmla="*/ 0 h 191"/>
                      <a:gd name="T38" fmla="*/ 59 w 82"/>
                      <a:gd name="T39" fmla="*/ 40 h 191"/>
                      <a:gd name="T40" fmla="*/ 82 w 82"/>
                      <a:gd name="T41" fmla="*/ 40 h 191"/>
                      <a:gd name="T42" fmla="*/ 82 w 82"/>
                      <a:gd name="T43" fmla="*/ 69 h 191"/>
                      <a:gd name="T44" fmla="*/ 59 w 82"/>
                      <a:gd name="T45" fmla="*/ 69 h 191"/>
                      <a:gd name="T46" fmla="*/ 59 w 82"/>
                      <a:gd name="T47" fmla="*/ 151 h 191"/>
                      <a:gd name="T48" fmla="*/ 60 w 82"/>
                      <a:gd name="T49" fmla="*/ 155 h 191"/>
                      <a:gd name="T50" fmla="*/ 62 w 82"/>
                      <a:gd name="T51" fmla="*/ 158 h 191"/>
                      <a:gd name="T52" fmla="*/ 65 w 82"/>
                      <a:gd name="T53" fmla="*/ 160 h 191"/>
                      <a:gd name="T54" fmla="*/ 72 w 82"/>
                      <a:gd name="T55" fmla="*/ 160 h 191"/>
                      <a:gd name="T56" fmla="*/ 82 w 82"/>
                      <a:gd name="T57" fmla="*/ 160 h 191"/>
                      <a:gd name="T58" fmla="*/ 82 w 82"/>
                      <a:gd name="T59" fmla="*/ 190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82" h="191">
                        <a:moveTo>
                          <a:pt x="82" y="190"/>
                        </a:moveTo>
                        <a:lnTo>
                          <a:pt x="76" y="191"/>
                        </a:lnTo>
                        <a:lnTo>
                          <a:pt x="69" y="191"/>
                        </a:lnTo>
                        <a:lnTo>
                          <a:pt x="63" y="191"/>
                        </a:lnTo>
                        <a:lnTo>
                          <a:pt x="59" y="191"/>
                        </a:lnTo>
                        <a:lnTo>
                          <a:pt x="48" y="191"/>
                        </a:lnTo>
                        <a:lnTo>
                          <a:pt x="39" y="189"/>
                        </a:lnTo>
                        <a:lnTo>
                          <a:pt x="33" y="187"/>
                        </a:lnTo>
                        <a:lnTo>
                          <a:pt x="27" y="183"/>
                        </a:lnTo>
                        <a:lnTo>
                          <a:pt x="24" y="178"/>
                        </a:lnTo>
                        <a:lnTo>
                          <a:pt x="21" y="170"/>
                        </a:lnTo>
                        <a:lnTo>
                          <a:pt x="20" y="160"/>
                        </a:lnTo>
                        <a:lnTo>
                          <a:pt x="19" y="149"/>
                        </a:lnTo>
                        <a:lnTo>
                          <a:pt x="19" y="69"/>
                        </a:lnTo>
                        <a:lnTo>
                          <a:pt x="0" y="69"/>
                        </a:lnTo>
                        <a:lnTo>
                          <a:pt x="0" y="40"/>
                        </a:lnTo>
                        <a:lnTo>
                          <a:pt x="19" y="40"/>
                        </a:lnTo>
                        <a:lnTo>
                          <a:pt x="19" y="0"/>
                        </a:lnTo>
                        <a:lnTo>
                          <a:pt x="59" y="0"/>
                        </a:lnTo>
                        <a:lnTo>
                          <a:pt x="59" y="40"/>
                        </a:lnTo>
                        <a:lnTo>
                          <a:pt x="82" y="40"/>
                        </a:lnTo>
                        <a:lnTo>
                          <a:pt x="82" y="69"/>
                        </a:lnTo>
                        <a:lnTo>
                          <a:pt x="59" y="69"/>
                        </a:lnTo>
                        <a:lnTo>
                          <a:pt x="59" y="151"/>
                        </a:lnTo>
                        <a:lnTo>
                          <a:pt x="60" y="155"/>
                        </a:lnTo>
                        <a:lnTo>
                          <a:pt x="62" y="158"/>
                        </a:lnTo>
                        <a:lnTo>
                          <a:pt x="65" y="160"/>
                        </a:lnTo>
                        <a:lnTo>
                          <a:pt x="72" y="160"/>
                        </a:lnTo>
                        <a:lnTo>
                          <a:pt x="82" y="160"/>
                        </a:lnTo>
                        <a:lnTo>
                          <a:pt x="82" y="1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16" name="Freeform 338">
                    <a:extLst>
                      <a:ext uri="{FF2B5EF4-FFF2-40B4-BE49-F238E27FC236}">
                        <a16:creationId xmlns:a16="http://schemas.microsoft.com/office/drawing/2014/main" id="{E8445B0F-98A5-E835-EA14-FCBE9A0BE7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452553" y="4848779"/>
                    <a:ext cx="9657" cy="54720"/>
                  </a:xfrm>
                  <a:custGeom>
                    <a:avLst/>
                    <a:gdLst>
                      <a:gd name="T0" fmla="*/ 0 w 40"/>
                      <a:gd name="T1" fmla="*/ 37 h 202"/>
                      <a:gd name="T2" fmla="*/ 0 w 40"/>
                      <a:gd name="T3" fmla="*/ 0 h 202"/>
                      <a:gd name="T4" fmla="*/ 40 w 40"/>
                      <a:gd name="T5" fmla="*/ 0 h 202"/>
                      <a:gd name="T6" fmla="*/ 40 w 40"/>
                      <a:gd name="T7" fmla="*/ 37 h 202"/>
                      <a:gd name="T8" fmla="*/ 0 w 40"/>
                      <a:gd name="T9" fmla="*/ 37 h 202"/>
                      <a:gd name="T10" fmla="*/ 0 w 40"/>
                      <a:gd name="T11" fmla="*/ 202 h 202"/>
                      <a:gd name="T12" fmla="*/ 0 w 40"/>
                      <a:gd name="T13" fmla="*/ 53 h 202"/>
                      <a:gd name="T14" fmla="*/ 40 w 40"/>
                      <a:gd name="T15" fmla="*/ 53 h 202"/>
                      <a:gd name="T16" fmla="*/ 40 w 40"/>
                      <a:gd name="T17" fmla="*/ 202 h 202"/>
                      <a:gd name="T18" fmla="*/ 0 w 40"/>
                      <a:gd name="T19" fmla="*/ 20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0" h="202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40" y="37"/>
                        </a:lnTo>
                        <a:lnTo>
                          <a:pt x="0" y="37"/>
                        </a:lnTo>
                        <a:close/>
                        <a:moveTo>
                          <a:pt x="0" y="202"/>
                        </a:moveTo>
                        <a:lnTo>
                          <a:pt x="0" y="53"/>
                        </a:lnTo>
                        <a:lnTo>
                          <a:pt x="40" y="53"/>
                        </a:lnTo>
                        <a:lnTo>
                          <a:pt x="40" y="20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17" name="Freeform 339">
                    <a:extLst>
                      <a:ext uri="{FF2B5EF4-FFF2-40B4-BE49-F238E27FC236}">
                        <a16:creationId xmlns:a16="http://schemas.microsoft.com/office/drawing/2014/main" id="{2E16B88E-1571-2999-39E1-A40A477EF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70256" y="4861655"/>
                    <a:ext cx="37017" cy="43454"/>
                  </a:xfrm>
                  <a:custGeom>
                    <a:avLst/>
                    <a:gdLst>
                      <a:gd name="T0" fmla="*/ 136 w 136"/>
                      <a:gd name="T1" fmla="*/ 98 h 159"/>
                      <a:gd name="T2" fmla="*/ 134 w 136"/>
                      <a:gd name="T3" fmla="*/ 112 h 159"/>
                      <a:gd name="T4" fmla="*/ 130 w 136"/>
                      <a:gd name="T5" fmla="*/ 123 h 159"/>
                      <a:gd name="T6" fmla="*/ 123 w 136"/>
                      <a:gd name="T7" fmla="*/ 134 h 159"/>
                      <a:gd name="T8" fmla="*/ 116 w 136"/>
                      <a:gd name="T9" fmla="*/ 143 h 159"/>
                      <a:gd name="T10" fmla="*/ 106 w 136"/>
                      <a:gd name="T11" fmla="*/ 150 h 159"/>
                      <a:gd name="T12" fmla="*/ 94 w 136"/>
                      <a:gd name="T13" fmla="*/ 155 h 159"/>
                      <a:gd name="T14" fmla="*/ 82 w 136"/>
                      <a:gd name="T15" fmla="*/ 158 h 159"/>
                      <a:gd name="T16" fmla="*/ 69 w 136"/>
                      <a:gd name="T17" fmla="*/ 159 h 159"/>
                      <a:gd name="T18" fmla="*/ 53 w 136"/>
                      <a:gd name="T19" fmla="*/ 158 h 159"/>
                      <a:gd name="T20" fmla="*/ 39 w 136"/>
                      <a:gd name="T21" fmla="*/ 154 h 159"/>
                      <a:gd name="T22" fmla="*/ 28 w 136"/>
                      <a:gd name="T23" fmla="*/ 148 h 159"/>
                      <a:gd name="T24" fmla="*/ 18 w 136"/>
                      <a:gd name="T25" fmla="*/ 139 h 159"/>
                      <a:gd name="T26" fmla="*/ 10 w 136"/>
                      <a:gd name="T27" fmla="*/ 126 h 159"/>
                      <a:gd name="T28" fmla="*/ 4 w 136"/>
                      <a:gd name="T29" fmla="*/ 113 h 159"/>
                      <a:gd name="T30" fmla="*/ 1 w 136"/>
                      <a:gd name="T31" fmla="*/ 97 h 159"/>
                      <a:gd name="T32" fmla="*/ 0 w 136"/>
                      <a:gd name="T33" fmla="*/ 80 h 159"/>
                      <a:gd name="T34" fmla="*/ 1 w 136"/>
                      <a:gd name="T35" fmla="*/ 62 h 159"/>
                      <a:gd name="T36" fmla="*/ 4 w 136"/>
                      <a:gd name="T37" fmla="*/ 46 h 159"/>
                      <a:gd name="T38" fmla="*/ 10 w 136"/>
                      <a:gd name="T39" fmla="*/ 33 h 159"/>
                      <a:gd name="T40" fmla="*/ 18 w 136"/>
                      <a:gd name="T41" fmla="*/ 22 h 159"/>
                      <a:gd name="T42" fmla="*/ 28 w 136"/>
                      <a:gd name="T43" fmla="*/ 13 h 159"/>
                      <a:gd name="T44" fmla="*/ 40 w 136"/>
                      <a:gd name="T45" fmla="*/ 5 h 159"/>
                      <a:gd name="T46" fmla="*/ 55 w 136"/>
                      <a:gd name="T47" fmla="*/ 1 h 159"/>
                      <a:gd name="T48" fmla="*/ 70 w 136"/>
                      <a:gd name="T49" fmla="*/ 0 h 159"/>
                      <a:gd name="T50" fmla="*/ 83 w 136"/>
                      <a:gd name="T51" fmla="*/ 1 h 159"/>
                      <a:gd name="T52" fmla="*/ 95 w 136"/>
                      <a:gd name="T53" fmla="*/ 4 h 159"/>
                      <a:gd name="T54" fmla="*/ 107 w 136"/>
                      <a:gd name="T55" fmla="*/ 8 h 159"/>
                      <a:gd name="T56" fmla="*/ 116 w 136"/>
                      <a:gd name="T57" fmla="*/ 16 h 159"/>
                      <a:gd name="T58" fmla="*/ 124 w 136"/>
                      <a:gd name="T59" fmla="*/ 24 h 159"/>
                      <a:gd name="T60" fmla="*/ 130 w 136"/>
                      <a:gd name="T61" fmla="*/ 34 h 159"/>
                      <a:gd name="T62" fmla="*/ 134 w 136"/>
                      <a:gd name="T63" fmla="*/ 45 h 159"/>
                      <a:gd name="T64" fmla="*/ 136 w 136"/>
                      <a:gd name="T65" fmla="*/ 58 h 159"/>
                      <a:gd name="T66" fmla="*/ 95 w 136"/>
                      <a:gd name="T67" fmla="*/ 53 h 159"/>
                      <a:gd name="T68" fmla="*/ 91 w 136"/>
                      <a:gd name="T69" fmla="*/ 44 h 159"/>
                      <a:gd name="T70" fmla="*/ 84 w 136"/>
                      <a:gd name="T71" fmla="*/ 37 h 159"/>
                      <a:gd name="T72" fmla="*/ 75 w 136"/>
                      <a:gd name="T73" fmla="*/ 34 h 159"/>
                      <a:gd name="T74" fmla="*/ 63 w 136"/>
                      <a:gd name="T75" fmla="*/ 35 h 159"/>
                      <a:gd name="T76" fmla="*/ 53 w 136"/>
                      <a:gd name="T77" fmla="*/ 40 h 159"/>
                      <a:gd name="T78" fmla="*/ 44 w 136"/>
                      <a:gd name="T79" fmla="*/ 52 h 159"/>
                      <a:gd name="T80" fmla="*/ 41 w 136"/>
                      <a:gd name="T81" fmla="*/ 70 h 159"/>
                      <a:gd name="T82" fmla="*/ 41 w 136"/>
                      <a:gd name="T83" fmla="*/ 91 h 159"/>
                      <a:gd name="T84" fmla="*/ 44 w 136"/>
                      <a:gd name="T85" fmla="*/ 107 h 159"/>
                      <a:gd name="T86" fmla="*/ 53 w 136"/>
                      <a:gd name="T87" fmla="*/ 118 h 159"/>
                      <a:gd name="T88" fmla="*/ 64 w 136"/>
                      <a:gd name="T89" fmla="*/ 124 h 159"/>
                      <a:gd name="T90" fmla="*/ 75 w 136"/>
                      <a:gd name="T91" fmla="*/ 124 h 159"/>
                      <a:gd name="T92" fmla="*/ 84 w 136"/>
                      <a:gd name="T93" fmla="*/ 121 h 159"/>
                      <a:gd name="T94" fmla="*/ 91 w 136"/>
                      <a:gd name="T95" fmla="*/ 114 h 159"/>
                      <a:gd name="T96" fmla="*/ 95 w 136"/>
                      <a:gd name="T97" fmla="*/ 104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36" h="159">
                        <a:moveTo>
                          <a:pt x="96" y="98"/>
                        </a:moveTo>
                        <a:lnTo>
                          <a:pt x="136" y="98"/>
                        </a:lnTo>
                        <a:lnTo>
                          <a:pt x="135" y="105"/>
                        </a:lnTo>
                        <a:lnTo>
                          <a:pt x="134" y="112"/>
                        </a:lnTo>
                        <a:lnTo>
                          <a:pt x="132" y="118"/>
                        </a:lnTo>
                        <a:lnTo>
                          <a:pt x="130" y="123"/>
                        </a:lnTo>
                        <a:lnTo>
                          <a:pt x="127" y="130"/>
                        </a:lnTo>
                        <a:lnTo>
                          <a:pt x="123" y="134"/>
                        </a:lnTo>
                        <a:lnTo>
                          <a:pt x="120" y="139"/>
                        </a:lnTo>
                        <a:lnTo>
                          <a:pt x="116" y="143"/>
                        </a:lnTo>
                        <a:lnTo>
                          <a:pt x="111" y="147"/>
                        </a:lnTo>
                        <a:lnTo>
                          <a:pt x="106" y="150"/>
                        </a:lnTo>
                        <a:lnTo>
                          <a:pt x="100" y="153"/>
                        </a:lnTo>
                        <a:lnTo>
                          <a:pt x="94" y="155"/>
                        </a:lnTo>
                        <a:lnTo>
                          <a:pt x="88" y="157"/>
                        </a:lnTo>
                        <a:lnTo>
                          <a:pt x="82" y="158"/>
                        </a:lnTo>
                        <a:lnTo>
                          <a:pt x="75" y="159"/>
                        </a:lnTo>
                        <a:lnTo>
                          <a:pt x="69" y="159"/>
                        </a:lnTo>
                        <a:lnTo>
                          <a:pt x="61" y="159"/>
                        </a:lnTo>
                        <a:lnTo>
                          <a:pt x="53" y="158"/>
                        </a:lnTo>
                        <a:lnTo>
                          <a:pt x="46" y="156"/>
                        </a:lnTo>
                        <a:lnTo>
                          <a:pt x="39" y="154"/>
                        </a:lnTo>
                        <a:lnTo>
                          <a:pt x="33" y="151"/>
                        </a:lnTo>
                        <a:lnTo>
                          <a:pt x="28" y="148"/>
                        </a:lnTo>
                        <a:lnTo>
                          <a:pt x="22" y="143"/>
                        </a:lnTo>
                        <a:lnTo>
                          <a:pt x="18" y="139"/>
                        </a:lnTo>
                        <a:lnTo>
                          <a:pt x="13" y="133"/>
                        </a:lnTo>
                        <a:lnTo>
                          <a:pt x="10" y="126"/>
                        </a:lnTo>
                        <a:lnTo>
                          <a:pt x="7" y="120"/>
                        </a:lnTo>
                        <a:lnTo>
                          <a:pt x="4" y="113"/>
                        </a:lnTo>
                        <a:lnTo>
                          <a:pt x="2" y="105"/>
                        </a:lnTo>
                        <a:lnTo>
                          <a:pt x="1" y="97"/>
                        </a:lnTo>
                        <a:lnTo>
                          <a:pt x="0" y="89"/>
                        </a:lnTo>
                        <a:lnTo>
                          <a:pt x="0" y="80"/>
                        </a:lnTo>
                        <a:lnTo>
                          <a:pt x="0" y="71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7" y="40"/>
                        </a:lnTo>
                        <a:lnTo>
                          <a:pt x="10" y="33"/>
                        </a:lnTo>
                        <a:lnTo>
                          <a:pt x="14" y="27"/>
                        </a:lnTo>
                        <a:lnTo>
                          <a:pt x="18" y="22"/>
                        </a:lnTo>
                        <a:lnTo>
                          <a:pt x="23" y="17"/>
                        </a:lnTo>
                        <a:lnTo>
                          <a:pt x="28" y="13"/>
                        </a:lnTo>
                        <a:lnTo>
                          <a:pt x="34" y="8"/>
                        </a:lnTo>
                        <a:lnTo>
                          <a:pt x="40" y="5"/>
                        </a:lnTo>
                        <a:lnTo>
                          <a:pt x="48" y="3"/>
                        </a:lnTo>
                        <a:lnTo>
                          <a:pt x="55" y="1"/>
                        </a:lnTo>
                        <a:lnTo>
                          <a:pt x="62" y="0"/>
                        </a:lnTo>
                        <a:lnTo>
                          <a:pt x="70" y="0"/>
                        </a:lnTo>
                        <a:lnTo>
                          <a:pt x="77" y="0"/>
                        </a:lnTo>
                        <a:lnTo>
                          <a:pt x="83" y="1"/>
                        </a:lnTo>
                        <a:lnTo>
                          <a:pt x="90" y="2"/>
                        </a:lnTo>
                        <a:lnTo>
                          <a:pt x="95" y="4"/>
                        </a:lnTo>
                        <a:lnTo>
                          <a:pt x="101" y="6"/>
                        </a:lnTo>
                        <a:lnTo>
                          <a:pt x="107" y="8"/>
                        </a:lnTo>
                        <a:lnTo>
                          <a:pt x="112" y="13"/>
                        </a:lnTo>
                        <a:lnTo>
                          <a:pt x="116" y="16"/>
                        </a:lnTo>
                        <a:lnTo>
                          <a:pt x="120" y="20"/>
                        </a:lnTo>
                        <a:lnTo>
                          <a:pt x="124" y="24"/>
                        </a:lnTo>
                        <a:lnTo>
                          <a:pt x="127" y="29"/>
                        </a:lnTo>
                        <a:lnTo>
                          <a:pt x="130" y="34"/>
                        </a:lnTo>
                        <a:lnTo>
                          <a:pt x="132" y="39"/>
                        </a:lnTo>
                        <a:lnTo>
                          <a:pt x="134" y="45"/>
                        </a:lnTo>
                        <a:lnTo>
                          <a:pt x="135" y="51"/>
                        </a:lnTo>
                        <a:lnTo>
                          <a:pt x="136" y="58"/>
                        </a:lnTo>
                        <a:lnTo>
                          <a:pt x="96" y="58"/>
                        </a:lnTo>
                        <a:lnTo>
                          <a:pt x="95" y="53"/>
                        </a:lnTo>
                        <a:lnTo>
                          <a:pt x="93" y="48"/>
                        </a:lnTo>
                        <a:lnTo>
                          <a:pt x="91" y="44"/>
                        </a:lnTo>
                        <a:lnTo>
                          <a:pt x="88" y="40"/>
                        </a:lnTo>
                        <a:lnTo>
                          <a:pt x="84" y="37"/>
                        </a:lnTo>
                        <a:lnTo>
                          <a:pt x="80" y="36"/>
                        </a:lnTo>
                        <a:lnTo>
                          <a:pt x="75" y="34"/>
                        </a:lnTo>
                        <a:lnTo>
                          <a:pt x="70" y="34"/>
                        </a:lnTo>
                        <a:lnTo>
                          <a:pt x="63" y="35"/>
                        </a:lnTo>
                        <a:lnTo>
                          <a:pt x="57" y="37"/>
                        </a:lnTo>
                        <a:lnTo>
                          <a:pt x="53" y="40"/>
                        </a:lnTo>
                        <a:lnTo>
                          <a:pt x="48" y="45"/>
                        </a:lnTo>
                        <a:lnTo>
                          <a:pt x="44" y="52"/>
                        </a:lnTo>
                        <a:lnTo>
                          <a:pt x="42" y="60"/>
                        </a:lnTo>
                        <a:lnTo>
                          <a:pt x="41" y="70"/>
                        </a:lnTo>
                        <a:lnTo>
                          <a:pt x="40" y="81"/>
                        </a:lnTo>
                        <a:lnTo>
                          <a:pt x="41" y="91"/>
                        </a:lnTo>
                        <a:lnTo>
                          <a:pt x="42" y="99"/>
                        </a:lnTo>
                        <a:lnTo>
                          <a:pt x="44" y="107"/>
                        </a:lnTo>
                        <a:lnTo>
                          <a:pt x="49" y="113"/>
                        </a:lnTo>
                        <a:lnTo>
                          <a:pt x="53" y="118"/>
                        </a:lnTo>
                        <a:lnTo>
                          <a:pt x="58" y="122"/>
                        </a:lnTo>
                        <a:lnTo>
                          <a:pt x="64" y="124"/>
                        </a:lnTo>
                        <a:lnTo>
                          <a:pt x="70" y="124"/>
                        </a:lnTo>
                        <a:lnTo>
                          <a:pt x="75" y="124"/>
                        </a:lnTo>
                        <a:lnTo>
                          <a:pt x="80" y="123"/>
                        </a:lnTo>
                        <a:lnTo>
                          <a:pt x="84" y="121"/>
                        </a:lnTo>
                        <a:lnTo>
                          <a:pt x="88" y="118"/>
                        </a:lnTo>
                        <a:lnTo>
                          <a:pt x="91" y="114"/>
                        </a:lnTo>
                        <a:lnTo>
                          <a:pt x="93" y="110"/>
                        </a:lnTo>
                        <a:lnTo>
                          <a:pt x="95" y="104"/>
                        </a:lnTo>
                        <a:lnTo>
                          <a:pt x="96" y="9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18" name="Freeform 340">
                    <a:extLst>
                      <a:ext uri="{FF2B5EF4-FFF2-40B4-BE49-F238E27FC236}">
                        <a16:creationId xmlns:a16="http://schemas.microsoft.com/office/drawing/2014/main" id="{4951B733-91FB-A947-2992-8A800A333B1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512101" y="4861655"/>
                    <a:ext cx="37017" cy="43454"/>
                  </a:xfrm>
                  <a:custGeom>
                    <a:avLst/>
                    <a:gdLst>
                      <a:gd name="T0" fmla="*/ 89 w 139"/>
                      <a:gd name="T1" fmla="*/ 142 h 160"/>
                      <a:gd name="T2" fmla="*/ 80 w 139"/>
                      <a:gd name="T3" fmla="*/ 150 h 160"/>
                      <a:gd name="T4" fmla="*/ 68 w 139"/>
                      <a:gd name="T5" fmla="*/ 156 h 160"/>
                      <a:gd name="T6" fmla="*/ 53 w 139"/>
                      <a:gd name="T7" fmla="*/ 159 h 160"/>
                      <a:gd name="T8" fmla="*/ 35 w 139"/>
                      <a:gd name="T9" fmla="*/ 159 h 160"/>
                      <a:gd name="T10" fmla="*/ 19 w 139"/>
                      <a:gd name="T11" fmla="*/ 153 h 160"/>
                      <a:gd name="T12" fmla="*/ 6 w 139"/>
                      <a:gd name="T13" fmla="*/ 141 h 160"/>
                      <a:gd name="T14" fmla="*/ 1 w 139"/>
                      <a:gd name="T15" fmla="*/ 123 h 160"/>
                      <a:gd name="T16" fmla="*/ 1 w 139"/>
                      <a:gd name="T17" fmla="*/ 102 h 160"/>
                      <a:gd name="T18" fmla="*/ 6 w 139"/>
                      <a:gd name="T19" fmla="*/ 87 h 160"/>
                      <a:gd name="T20" fmla="*/ 19 w 139"/>
                      <a:gd name="T21" fmla="*/ 76 h 160"/>
                      <a:gd name="T22" fmla="*/ 38 w 139"/>
                      <a:gd name="T23" fmla="*/ 67 h 160"/>
                      <a:gd name="T24" fmla="*/ 57 w 139"/>
                      <a:gd name="T25" fmla="*/ 64 h 160"/>
                      <a:gd name="T26" fmla="*/ 78 w 139"/>
                      <a:gd name="T27" fmla="*/ 60 h 160"/>
                      <a:gd name="T28" fmla="*/ 89 w 139"/>
                      <a:gd name="T29" fmla="*/ 55 h 160"/>
                      <a:gd name="T30" fmla="*/ 92 w 139"/>
                      <a:gd name="T31" fmla="*/ 51 h 160"/>
                      <a:gd name="T32" fmla="*/ 92 w 139"/>
                      <a:gd name="T33" fmla="*/ 44 h 160"/>
                      <a:gd name="T34" fmla="*/ 89 w 139"/>
                      <a:gd name="T35" fmla="*/ 38 h 160"/>
                      <a:gd name="T36" fmla="*/ 83 w 139"/>
                      <a:gd name="T37" fmla="*/ 34 h 160"/>
                      <a:gd name="T38" fmla="*/ 74 w 139"/>
                      <a:gd name="T39" fmla="*/ 32 h 160"/>
                      <a:gd name="T40" fmla="*/ 62 w 139"/>
                      <a:gd name="T41" fmla="*/ 32 h 160"/>
                      <a:gd name="T42" fmla="*/ 53 w 139"/>
                      <a:gd name="T43" fmla="*/ 34 h 160"/>
                      <a:gd name="T44" fmla="*/ 46 w 139"/>
                      <a:gd name="T45" fmla="*/ 39 h 160"/>
                      <a:gd name="T46" fmla="*/ 43 w 139"/>
                      <a:gd name="T47" fmla="*/ 46 h 160"/>
                      <a:gd name="T48" fmla="*/ 43 w 139"/>
                      <a:gd name="T49" fmla="*/ 52 h 160"/>
                      <a:gd name="T50" fmla="*/ 5 w 139"/>
                      <a:gd name="T51" fmla="*/ 49 h 160"/>
                      <a:gd name="T52" fmla="*/ 6 w 139"/>
                      <a:gd name="T53" fmla="*/ 39 h 160"/>
                      <a:gd name="T54" fmla="*/ 10 w 139"/>
                      <a:gd name="T55" fmla="*/ 29 h 160"/>
                      <a:gd name="T56" fmla="*/ 15 w 139"/>
                      <a:gd name="T57" fmla="*/ 21 h 160"/>
                      <a:gd name="T58" fmla="*/ 22 w 139"/>
                      <a:gd name="T59" fmla="*/ 14 h 160"/>
                      <a:gd name="T60" fmla="*/ 31 w 139"/>
                      <a:gd name="T61" fmla="*/ 7 h 160"/>
                      <a:gd name="T62" fmla="*/ 41 w 139"/>
                      <a:gd name="T63" fmla="*/ 3 h 160"/>
                      <a:gd name="T64" fmla="*/ 67 w 139"/>
                      <a:gd name="T65" fmla="*/ 0 h 160"/>
                      <a:gd name="T66" fmla="*/ 94 w 139"/>
                      <a:gd name="T67" fmla="*/ 3 h 160"/>
                      <a:gd name="T68" fmla="*/ 114 w 139"/>
                      <a:gd name="T69" fmla="*/ 12 h 160"/>
                      <a:gd name="T70" fmla="*/ 122 w 139"/>
                      <a:gd name="T71" fmla="*/ 18 h 160"/>
                      <a:gd name="T72" fmla="*/ 127 w 139"/>
                      <a:gd name="T73" fmla="*/ 25 h 160"/>
                      <a:gd name="T74" fmla="*/ 130 w 139"/>
                      <a:gd name="T75" fmla="*/ 33 h 160"/>
                      <a:gd name="T76" fmla="*/ 131 w 139"/>
                      <a:gd name="T77" fmla="*/ 42 h 160"/>
                      <a:gd name="T78" fmla="*/ 132 w 139"/>
                      <a:gd name="T79" fmla="*/ 135 h 160"/>
                      <a:gd name="T80" fmla="*/ 136 w 139"/>
                      <a:gd name="T81" fmla="*/ 145 h 160"/>
                      <a:gd name="T82" fmla="*/ 139 w 139"/>
                      <a:gd name="T83" fmla="*/ 154 h 160"/>
                      <a:gd name="T84" fmla="*/ 96 w 139"/>
                      <a:gd name="T85" fmla="*/ 150 h 160"/>
                      <a:gd name="T86" fmla="*/ 94 w 139"/>
                      <a:gd name="T87" fmla="*/ 141 h 160"/>
                      <a:gd name="T88" fmla="*/ 93 w 139"/>
                      <a:gd name="T89" fmla="*/ 82 h 160"/>
                      <a:gd name="T90" fmla="*/ 71 w 139"/>
                      <a:gd name="T91" fmla="*/ 89 h 160"/>
                      <a:gd name="T92" fmla="*/ 57 w 139"/>
                      <a:gd name="T93" fmla="*/ 91 h 160"/>
                      <a:gd name="T94" fmla="*/ 48 w 139"/>
                      <a:gd name="T95" fmla="*/ 95 h 160"/>
                      <a:gd name="T96" fmla="*/ 42 w 139"/>
                      <a:gd name="T97" fmla="*/ 99 h 160"/>
                      <a:gd name="T98" fmla="*/ 39 w 139"/>
                      <a:gd name="T99" fmla="*/ 104 h 160"/>
                      <a:gd name="T100" fmla="*/ 38 w 139"/>
                      <a:gd name="T101" fmla="*/ 111 h 160"/>
                      <a:gd name="T102" fmla="*/ 40 w 139"/>
                      <a:gd name="T103" fmla="*/ 118 h 160"/>
                      <a:gd name="T104" fmla="*/ 44 w 139"/>
                      <a:gd name="T105" fmla="*/ 124 h 160"/>
                      <a:gd name="T106" fmla="*/ 50 w 139"/>
                      <a:gd name="T107" fmla="*/ 128 h 160"/>
                      <a:gd name="T108" fmla="*/ 58 w 139"/>
                      <a:gd name="T109" fmla="*/ 130 h 160"/>
                      <a:gd name="T110" fmla="*/ 73 w 139"/>
                      <a:gd name="T111" fmla="*/ 126 h 160"/>
                      <a:gd name="T112" fmla="*/ 84 w 139"/>
                      <a:gd name="T113" fmla="*/ 120 h 160"/>
                      <a:gd name="T114" fmla="*/ 90 w 139"/>
                      <a:gd name="T115" fmla="*/ 109 h 160"/>
                      <a:gd name="T116" fmla="*/ 93 w 139"/>
                      <a:gd name="T117" fmla="*/ 95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39" h="160">
                        <a:moveTo>
                          <a:pt x="93" y="136"/>
                        </a:moveTo>
                        <a:lnTo>
                          <a:pt x="89" y="142"/>
                        </a:lnTo>
                        <a:lnTo>
                          <a:pt x="85" y="146"/>
                        </a:lnTo>
                        <a:lnTo>
                          <a:pt x="80" y="150"/>
                        </a:lnTo>
                        <a:lnTo>
                          <a:pt x="74" y="154"/>
                        </a:lnTo>
                        <a:lnTo>
                          <a:pt x="68" y="156"/>
                        </a:lnTo>
                        <a:lnTo>
                          <a:pt x="60" y="158"/>
                        </a:lnTo>
                        <a:lnTo>
                          <a:pt x="53" y="159"/>
                        </a:lnTo>
                        <a:lnTo>
                          <a:pt x="45" y="160"/>
                        </a:lnTo>
                        <a:lnTo>
                          <a:pt x="35" y="159"/>
                        </a:lnTo>
                        <a:lnTo>
                          <a:pt x="26" y="157"/>
                        </a:lnTo>
                        <a:lnTo>
                          <a:pt x="19" y="153"/>
                        </a:lnTo>
                        <a:lnTo>
                          <a:pt x="12" y="148"/>
                        </a:lnTo>
                        <a:lnTo>
                          <a:pt x="6" y="141"/>
                        </a:lnTo>
                        <a:lnTo>
                          <a:pt x="3" y="133"/>
                        </a:lnTo>
                        <a:lnTo>
                          <a:pt x="1" y="123"/>
                        </a:lnTo>
                        <a:lnTo>
                          <a:pt x="0" y="112"/>
                        </a:lnTo>
                        <a:lnTo>
                          <a:pt x="1" y="102"/>
                        </a:lnTo>
                        <a:lnTo>
                          <a:pt x="3" y="94"/>
                        </a:lnTo>
                        <a:lnTo>
                          <a:pt x="6" y="87"/>
                        </a:lnTo>
                        <a:lnTo>
                          <a:pt x="12" y="81"/>
                        </a:lnTo>
                        <a:lnTo>
                          <a:pt x="19" y="76"/>
                        </a:lnTo>
                        <a:lnTo>
                          <a:pt x="28" y="71"/>
                        </a:lnTo>
                        <a:lnTo>
                          <a:pt x="38" y="67"/>
                        </a:lnTo>
                        <a:lnTo>
                          <a:pt x="50" y="65"/>
                        </a:lnTo>
                        <a:lnTo>
                          <a:pt x="57" y="64"/>
                        </a:lnTo>
                        <a:lnTo>
                          <a:pt x="67" y="63"/>
                        </a:lnTo>
                        <a:lnTo>
                          <a:pt x="78" y="60"/>
                        </a:lnTo>
                        <a:lnTo>
                          <a:pt x="86" y="57"/>
                        </a:lnTo>
                        <a:lnTo>
                          <a:pt x="89" y="55"/>
                        </a:lnTo>
                        <a:lnTo>
                          <a:pt x="91" y="53"/>
                        </a:lnTo>
                        <a:lnTo>
                          <a:pt x="92" y="51"/>
                        </a:lnTo>
                        <a:lnTo>
                          <a:pt x="92" y="48"/>
                        </a:lnTo>
                        <a:lnTo>
                          <a:pt x="92" y="44"/>
                        </a:lnTo>
                        <a:lnTo>
                          <a:pt x="91" y="40"/>
                        </a:lnTo>
                        <a:lnTo>
                          <a:pt x="89" y="38"/>
                        </a:lnTo>
                        <a:lnTo>
                          <a:pt x="87" y="35"/>
                        </a:lnTo>
                        <a:lnTo>
                          <a:pt x="83" y="34"/>
                        </a:lnTo>
                        <a:lnTo>
                          <a:pt x="79" y="33"/>
                        </a:lnTo>
                        <a:lnTo>
                          <a:pt x="74" y="32"/>
                        </a:lnTo>
                        <a:lnTo>
                          <a:pt x="68" y="32"/>
                        </a:lnTo>
                        <a:lnTo>
                          <a:pt x="62" y="32"/>
                        </a:lnTo>
                        <a:lnTo>
                          <a:pt x="57" y="33"/>
                        </a:lnTo>
                        <a:lnTo>
                          <a:pt x="53" y="34"/>
                        </a:lnTo>
                        <a:lnTo>
                          <a:pt x="49" y="36"/>
                        </a:lnTo>
                        <a:lnTo>
                          <a:pt x="46" y="39"/>
                        </a:lnTo>
                        <a:lnTo>
                          <a:pt x="44" y="42"/>
                        </a:lnTo>
                        <a:lnTo>
                          <a:pt x="43" y="46"/>
                        </a:lnTo>
                        <a:lnTo>
                          <a:pt x="43" y="50"/>
                        </a:lnTo>
                        <a:lnTo>
                          <a:pt x="43" y="52"/>
                        </a:lnTo>
                        <a:lnTo>
                          <a:pt x="5" y="52"/>
                        </a:lnTo>
                        <a:lnTo>
                          <a:pt x="5" y="49"/>
                        </a:lnTo>
                        <a:lnTo>
                          <a:pt x="5" y="44"/>
                        </a:lnTo>
                        <a:lnTo>
                          <a:pt x="6" y="39"/>
                        </a:lnTo>
                        <a:lnTo>
                          <a:pt x="8" y="34"/>
                        </a:lnTo>
                        <a:lnTo>
                          <a:pt x="10" y="29"/>
                        </a:lnTo>
                        <a:lnTo>
                          <a:pt x="12" y="25"/>
                        </a:lnTo>
                        <a:lnTo>
                          <a:pt x="15" y="21"/>
                        </a:lnTo>
                        <a:lnTo>
                          <a:pt x="18" y="17"/>
                        </a:lnTo>
                        <a:lnTo>
                          <a:pt x="22" y="14"/>
                        </a:lnTo>
                        <a:lnTo>
                          <a:pt x="26" y="10"/>
                        </a:lnTo>
                        <a:lnTo>
                          <a:pt x="31" y="7"/>
                        </a:lnTo>
                        <a:lnTo>
                          <a:pt x="36" y="5"/>
                        </a:lnTo>
                        <a:lnTo>
                          <a:pt x="41" y="3"/>
                        </a:lnTo>
                        <a:lnTo>
                          <a:pt x="53" y="1"/>
                        </a:lnTo>
                        <a:lnTo>
                          <a:pt x="67" y="0"/>
                        </a:lnTo>
                        <a:lnTo>
                          <a:pt x="81" y="1"/>
                        </a:lnTo>
                        <a:lnTo>
                          <a:pt x="94" y="3"/>
                        </a:lnTo>
                        <a:lnTo>
                          <a:pt x="105" y="6"/>
                        </a:lnTo>
                        <a:lnTo>
                          <a:pt x="114" y="12"/>
                        </a:lnTo>
                        <a:lnTo>
                          <a:pt x="118" y="14"/>
                        </a:lnTo>
                        <a:lnTo>
                          <a:pt x="122" y="18"/>
                        </a:lnTo>
                        <a:lnTo>
                          <a:pt x="125" y="21"/>
                        </a:lnTo>
                        <a:lnTo>
                          <a:pt x="127" y="25"/>
                        </a:lnTo>
                        <a:lnTo>
                          <a:pt x="129" y="29"/>
                        </a:lnTo>
                        <a:lnTo>
                          <a:pt x="130" y="33"/>
                        </a:lnTo>
                        <a:lnTo>
                          <a:pt x="131" y="37"/>
                        </a:lnTo>
                        <a:lnTo>
                          <a:pt x="131" y="42"/>
                        </a:lnTo>
                        <a:lnTo>
                          <a:pt x="131" y="126"/>
                        </a:lnTo>
                        <a:lnTo>
                          <a:pt x="132" y="135"/>
                        </a:lnTo>
                        <a:lnTo>
                          <a:pt x="133" y="141"/>
                        </a:lnTo>
                        <a:lnTo>
                          <a:pt x="136" y="145"/>
                        </a:lnTo>
                        <a:lnTo>
                          <a:pt x="139" y="148"/>
                        </a:lnTo>
                        <a:lnTo>
                          <a:pt x="139" y="154"/>
                        </a:lnTo>
                        <a:lnTo>
                          <a:pt x="98" y="154"/>
                        </a:lnTo>
                        <a:lnTo>
                          <a:pt x="96" y="150"/>
                        </a:lnTo>
                        <a:lnTo>
                          <a:pt x="95" y="146"/>
                        </a:lnTo>
                        <a:lnTo>
                          <a:pt x="94" y="141"/>
                        </a:lnTo>
                        <a:lnTo>
                          <a:pt x="93" y="136"/>
                        </a:lnTo>
                        <a:close/>
                        <a:moveTo>
                          <a:pt x="93" y="82"/>
                        </a:moveTo>
                        <a:lnTo>
                          <a:pt x="82" y="86"/>
                        </a:lnTo>
                        <a:lnTo>
                          <a:pt x="71" y="89"/>
                        </a:lnTo>
                        <a:lnTo>
                          <a:pt x="60" y="91"/>
                        </a:lnTo>
                        <a:lnTo>
                          <a:pt x="57" y="91"/>
                        </a:lnTo>
                        <a:lnTo>
                          <a:pt x="52" y="93"/>
                        </a:lnTo>
                        <a:lnTo>
                          <a:pt x="48" y="95"/>
                        </a:lnTo>
                        <a:lnTo>
                          <a:pt x="45" y="97"/>
                        </a:lnTo>
                        <a:lnTo>
                          <a:pt x="42" y="99"/>
                        </a:lnTo>
                        <a:lnTo>
                          <a:pt x="41" y="101"/>
                        </a:lnTo>
                        <a:lnTo>
                          <a:pt x="39" y="104"/>
                        </a:lnTo>
                        <a:lnTo>
                          <a:pt x="39" y="107"/>
                        </a:lnTo>
                        <a:lnTo>
                          <a:pt x="38" y="111"/>
                        </a:lnTo>
                        <a:lnTo>
                          <a:pt x="39" y="115"/>
                        </a:lnTo>
                        <a:lnTo>
                          <a:pt x="40" y="118"/>
                        </a:lnTo>
                        <a:lnTo>
                          <a:pt x="41" y="121"/>
                        </a:lnTo>
                        <a:lnTo>
                          <a:pt x="44" y="124"/>
                        </a:lnTo>
                        <a:lnTo>
                          <a:pt x="46" y="126"/>
                        </a:lnTo>
                        <a:lnTo>
                          <a:pt x="50" y="128"/>
                        </a:lnTo>
                        <a:lnTo>
                          <a:pt x="53" y="129"/>
                        </a:lnTo>
                        <a:lnTo>
                          <a:pt x="58" y="130"/>
                        </a:lnTo>
                        <a:lnTo>
                          <a:pt x="66" y="129"/>
                        </a:lnTo>
                        <a:lnTo>
                          <a:pt x="73" y="126"/>
                        </a:lnTo>
                        <a:lnTo>
                          <a:pt x="79" y="124"/>
                        </a:lnTo>
                        <a:lnTo>
                          <a:pt x="84" y="120"/>
                        </a:lnTo>
                        <a:lnTo>
                          <a:pt x="88" y="115"/>
                        </a:lnTo>
                        <a:lnTo>
                          <a:pt x="90" y="109"/>
                        </a:lnTo>
                        <a:lnTo>
                          <a:pt x="92" y="103"/>
                        </a:lnTo>
                        <a:lnTo>
                          <a:pt x="93" y="95"/>
                        </a:lnTo>
                        <a:lnTo>
                          <a:pt x="93" y="8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828" name="Grupo 827">
                <a:extLst>
                  <a:ext uri="{FF2B5EF4-FFF2-40B4-BE49-F238E27FC236}">
                    <a16:creationId xmlns:a16="http://schemas.microsoft.com/office/drawing/2014/main" id="{3F9FDD23-A3CC-AF4E-CF97-9B8DB11A018C}"/>
                  </a:ext>
                </a:extLst>
              </p:cNvPr>
              <p:cNvGrpSpPr/>
              <p:nvPr/>
            </p:nvGrpSpPr>
            <p:grpSpPr>
              <a:xfrm>
                <a:off x="2751206" y="4787307"/>
                <a:ext cx="303000" cy="184371"/>
                <a:chOff x="2810697" y="4826123"/>
                <a:chExt cx="303000" cy="184371"/>
              </a:xfrm>
            </p:grpSpPr>
            <p:sp>
              <p:nvSpPr>
                <p:cNvPr id="821" name="Rectángulo 820">
                  <a:extLst>
                    <a:ext uri="{FF2B5EF4-FFF2-40B4-BE49-F238E27FC236}">
                      <a16:creationId xmlns:a16="http://schemas.microsoft.com/office/drawing/2014/main" id="{B2B03557-E5EB-8DD0-C00B-185D01060105}"/>
                    </a:ext>
                  </a:extLst>
                </p:cNvPr>
                <p:cNvSpPr/>
                <p:nvPr/>
              </p:nvSpPr>
              <p:spPr>
                <a:xfrm>
                  <a:off x="2810697" y="4826123"/>
                  <a:ext cx="303000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822" name="Grupo 821">
                  <a:extLst>
                    <a:ext uri="{FF2B5EF4-FFF2-40B4-BE49-F238E27FC236}">
                      <a16:creationId xmlns:a16="http://schemas.microsoft.com/office/drawing/2014/main" id="{D43759ED-6259-4651-6F67-54F3EE872B96}"/>
                    </a:ext>
                  </a:extLst>
                </p:cNvPr>
                <p:cNvGrpSpPr/>
                <p:nvPr/>
              </p:nvGrpSpPr>
              <p:grpSpPr>
                <a:xfrm>
                  <a:off x="2866436" y="4894031"/>
                  <a:ext cx="191522" cy="56330"/>
                  <a:chOff x="2571650" y="4604147"/>
                  <a:chExt cx="191522" cy="56330"/>
                </a:xfrm>
                <a:solidFill>
                  <a:schemeClr val="bg1"/>
                </a:solidFill>
              </p:grpSpPr>
              <p:sp>
                <p:nvSpPr>
                  <p:cNvPr id="823" name="Freeform 227">
                    <a:extLst>
                      <a:ext uri="{FF2B5EF4-FFF2-40B4-BE49-F238E27FC236}">
                        <a16:creationId xmlns:a16="http://schemas.microsoft.com/office/drawing/2014/main" id="{FF3C11A4-1243-9470-4BAC-CCDC254C6E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1650" y="4604147"/>
                    <a:ext cx="41845" cy="56330"/>
                  </a:xfrm>
                  <a:custGeom>
                    <a:avLst/>
                    <a:gdLst>
                      <a:gd name="T0" fmla="*/ 0 w 158"/>
                      <a:gd name="T1" fmla="*/ 125 h 206"/>
                      <a:gd name="T2" fmla="*/ 0 w 158"/>
                      <a:gd name="T3" fmla="*/ 0 h 206"/>
                      <a:gd name="T4" fmla="*/ 28 w 158"/>
                      <a:gd name="T5" fmla="*/ 0 h 206"/>
                      <a:gd name="T6" fmla="*/ 28 w 158"/>
                      <a:gd name="T7" fmla="*/ 125 h 206"/>
                      <a:gd name="T8" fmla="*/ 29 w 158"/>
                      <a:gd name="T9" fmla="*/ 138 h 206"/>
                      <a:gd name="T10" fmla="*/ 31 w 158"/>
                      <a:gd name="T11" fmla="*/ 149 h 206"/>
                      <a:gd name="T12" fmla="*/ 33 w 158"/>
                      <a:gd name="T13" fmla="*/ 154 h 206"/>
                      <a:gd name="T14" fmla="*/ 35 w 158"/>
                      <a:gd name="T15" fmla="*/ 160 h 206"/>
                      <a:gd name="T16" fmla="*/ 37 w 158"/>
                      <a:gd name="T17" fmla="*/ 164 h 206"/>
                      <a:gd name="T18" fmla="*/ 40 w 158"/>
                      <a:gd name="T19" fmla="*/ 167 h 206"/>
                      <a:gd name="T20" fmla="*/ 44 w 158"/>
                      <a:gd name="T21" fmla="*/ 170 h 206"/>
                      <a:gd name="T22" fmla="*/ 47 w 158"/>
                      <a:gd name="T23" fmla="*/ 173 h 206"/>
                      <a:gd name="T24" fmla="*/ 51 w 158"/>
                      <a:gd name="T25" fmla="*/ 175 h 206"/>
                      <a:gd name="T26" fmla="*/ 56 w 158"/>
                      <a:gd name="T27" fmla="*/ 177 h 206"/>
                      <a:gd name="T28" fmla="*/ 67 w 158"/>
                      <a:gd name="T29" fmla="*/ 180 h 206"/>
                      <a:gd name="T30" fmla="*/ 79 w 158"/>
                      <a:gd name="T31" fmla="*/ 181 h 206"/>
                      <a:gd name="T32" fmla="*/ 91 w 158"/>
                      <a:gd name="T33" fmla="*/ 180 h 206"/>
                      <a:gd name="T34" fmla="*/ 102 w 158"/>
                      <a:gd name="T35" fmla="*/ 177 h 206"/>
                      <a:gd name="T36" fmla="*/ 106 w 158"/>
                      <a:gd name="T37" fmla="*/ 175 h 206"/>
                      <a:gd name="T38" fmla="*/ 110 w 158"/>
                      <a:gd name="T39" fmla="*/ 173 h 206"/>
                      <a:gd name="T40" fmla="*/ 114 w 158"/>
                      <a:gd name="T41" fmla="*/ 170 h 206"/>
                      <a:gd name="T42" fmla="*/ 117 w 158"/>
                      <a:gd name="T43" fmla="*/ 167 h 206"/>
                      <a:gd name="T44" fmla="*/ 121 w 158"/>
                      <a:gd name="T45" fmla="*/ 164 h 206"/>
                      <a:gd name="T46" fmla="*/ 124 w 158"/>
                      <a:gd name="T47" fmla="*/ 158 h 206"/>
                      <a:gd name="T48" fmla="*/ 126 w 158"/>
                      <a:gd name="T49" fmla="*/ 154 h 206"/>
                      <a:gd name="T50" fmla="*/ 128 w 158"/>
                      <a:gd name="T51" fmla="*/ 149 h 206"/>
                      <a:gd name="T52" fmla="*/ 130 w 158"/>
                      <a:gd name="T53" fmla="*/ 138 h 206"/>
                      <a:gd name="T54" fmla="*/ 131 w 158"/>
                      <a:gd name="T55" fmla="*/ 125 h 206"/>
                      <a:gd name="T56" fmla="*/ 131 w 158"/>
                      <a:gd name="T57" fmla="*/ 0 h 206"/>
                      <a:gd name="T58" fmla="*/ 158 w 158"/>
                      <a:gd name="T59" fmla="*/ 0 h 206"/>
                      <a:gd name="T60" fmla="*/ 158 w 158"/>
                      <a:gd name="T61" fmla="*/ 125 h 206"/>
                      <a:gd name="T62" fmla="*/ 158 w 158"/>
                      <a:gd name="T63" fmla="*/ 135 h 206"/>
                      <a:gd name="T64" fmla="*/ 157 w 158"/>
                      <a:gd name="T65" fmla="*/ 144 h 206"/>
                      <a:gd name="T66" fmla="*/ 155 w 158"/>
                      <a:gd name="T67" fmla="*/ 152 h 206"/>
                      <a:gd name="T68" fmla="*/ 153 w 158"/>
                      <a:gd name="T69" fmla="*/ 161 h 206"/>
                      <a:gd name="T70" fmla="*/ 150 w 158"/>
                      <a:gd name="T71" fmla="*/ 168 h 206"/>
                      <a:gd name="T72" fmla="*/ 146 w 158"/>
                      <a:gd name="T73" fmla="*/ 175 h 206"/>
                      <a:gd name="T74" fmla="*/ 142 w 158"/>
                      <a:gd name="T75" fmla="*/ 181 h 206"/>
                      <a:gd name="T76" fmla="*/ 137 w 158"/>
                      <a:gd name="T77" fmla="*/ 186 h 206"/>
                      <a:gd name="T78" fmla="*/ 132 w 158"/>
                      <a:gd name="T79" fmla="*/ 191 h 206"/>
                      <a:gd name="T80" fmla="*/ 126 w 158"/>
                      <a:gd name="T81" fmla="*/ 195 h 206"/>
                      <a:gd name="T82" fmla="*/ 118 w 158"/>
                      <a:gd name="T83" fmla="*/ 199 h 206"/>
                      <a:gd name="T84" fmla="*/ 111 w 158"/>
                      <a:gd name="T85" fmla="*/ 201 h 206"/>
                      <a:gd name="T86" fmla="*/ 103 w 158"/>
                      <a:gd name="T87" fmla="*/ 204 h 206"/>
                      <a:gd name="T88" fmla="*/ 95 w 158"/>
                      <a:gd name="T89" fmla="*/ 205 h 206"/>
                      <a:gd name="T90" fmla="*/ 86 w 158"/>
                      <a:gd name="T91" fmla="*/ 206 h 206"/>
                      <a:gd name="T92" fmla="*/ 76 w 158"/>
                      <a:gd name="T93" fmla="*/ 206 h 206"/>
                      <a:gd name="T94" fmla="*/ 67 w 158"/>
                      <a:gd name="T95" fmla="*/ 206 h 206"/>
                      <a:gd name="T96" fmla="*/ 58 w 158"/>
                      <a:gd name="T97" fmla="*/ 205 h 206"/>
                      <a:gd name="T98" fmla="*/ 50 w 158"/>
                      <a:gd name="T99" fmla="*/ 204 h 206"/>
                      <a:gd name="T100" fmla="*/ 43 w 158"/>
                      <a:gd name="T101" fmla="*/ 201 h 206"/>
                      <a:gd name="T102" fmla="*/ 36 w 158"/>
                      <a:gd name="T103" fmla="*/ 199 h 206"/>
                      <a:gd name="T104" fmla="*/ 30 w 158"/>
                      <a:gd name="T105" fmla="*/ 195 h 206"/>
                      <a:gd name="T106" fmla="*/ 24 w 158"/>
                      <a:gd name="T107" fmla="*/ 191 h 206"/>
                      <a:gd name="T108" fmla="*/ 19 w 158"/>
                      <a:gd name="T109" fmla="*/ 186 h 206"/>
                      <a:gd name="T110" fmla="*/ 15 w 158"/>
                      <a:gd name="T111" fmla="*/ 181 h 206"/>
                      <a:gd name="T112" fmla="*/ 11 w 158"/>
                      <a:gd name="T113" fmla="*/ 175 h 206"/>
                      <a:gd name="T114" fmla="*/ 8 w 158"/>
                      <a:gd name="T115" fmla="*/ 168 h 206"/>
                      <a:gd name="T116" fmla="*/ 5 w 158"/>
                      <a:gd name="T117" fmla="*/ 161 h 206"/>
                      <a:gd name="T118" fmla="*/ 3 w 158"/>
                      <a:gd name="T119" fmla="*/ 152 h 206"/>
                      <a:gd name="T120" fmla="*/ 1 w 158"/>
                      <a:gd name="T121" fmla="*/ 144 h 206"/>
                      <a:gd name="T122" fmla="*/ 0 w 158"/>
                      <a:gd name="T123" fmla="*/ 135 h 206"/>
                      <a:gd name="T124" fmla="*/ 0 w 158"/>
                      <a:gd name="T125" fmla="*/ 125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58" h="206">
                        <a:moveTo>
                          <a:pt x="0" y="125"/>
                        </a:moveTo>
                        <a:lnTo>
                          <a:pt x="0" y="0"/>
                        </a:lnTo>
                        <a:lnTo>
                          <a:pt x="28" y="0"/>
                        </a:lnTo>
                        <a:lnTo>
                          <a:pt x="28" y="125"/>
                        </a:lnTo>
                        <a:lnTo>
                          <a:pt x="29" y="138"/>
                        </a:lnTo>
                        <a:lnTo>
                          <a:pt x="31" y="149"/>
                        </a:lnTo>
                        <a:lnTo>
                          <a:pt x="33" y="154"/>
                        </a:lnTo>
                        <a:lnTo>
                          <a:pt x="35" y="160"/>
                        </a:lnTo>
                        <a:lnTo>
                          <a:pt x="37" y="164"/>
                        </a:lnTo>
                        <a:lnTo>
                          <a:pt x="40" y="167"/>
                        </a:lnTo>
                        <a:lnTo>
                          <a:pt x="44" y="170"/>
                        </a:lnTo>
                        <a:lnTo>
                          <a:pt x="47" y="173"/>
                        </a:lnTo>
                        <a:lnTo>
                          <a:pt x="51" y="175"/>
                        </a:lnTo>
                        <a:lnTo>
                          <a:pt x="56" y="177"/>
                        </a:lnTo>
                        <a:lnTo>
                          <a:pt x="67" y="180"/>
                        </a:lnTo>
                        <a:lnTo>
                          <a:pt x="79" y="181"/>
                        </a:lnTo>
                        <a:lnTo>
                          <a:pt x="91" y="180"/>
                        </a:lnTo>
                        <a:lnTo>
                          <a:pt x="102" y="177"/>
                        </a:lnTo>
                        <a:lnTo>
                          <a:pt x="106" y="175"/>
                        </a:lnTo>
                        <a:lnTo>
                          <a:pt x="110" y="173"/>
                        </a:lnTo>
                        <a:lnTo>
                          <a:pt x="114" y="170"/>
                        </a:lnTo>
                        <a:lnTo>
                          <a:pt x="117" y="167"/>
                        </a:lnTo>
                        <a:lnTo>
                          <a:pt x="121" y="164"/>
                        </a:lnTo>
                        <a:lnTo>
                          <a:pt x="124" y="158"/>
                        </a:lnTo>
                        <a:lnTo>
                          <a:pt x="126" y="154"/>
                        </a:lnTo>
                        <a:lnTo>
                          <a:pt x="128" y="149"/>
                        </a:lnTo>
                        <a:lnTo>
                          <a:pt x="130" y="138"/>
                        </a:lnTo>
                        <a:lnTo>
                          <a:pt x="131" y="125"/>
                        </a:lnTo>
                        <a:lnTo>
                          <a:pt x="131" y="0"/>
                        </a:lnTo>
                        <a:lnTo>
                          <a:pt x="158" y="0"/>
                        </a:lnTo>
                        <a:lnTo>
                          <a:pt x="158" y="125"/>
                        </a:lnTo>
                        <a:lnTo>
                          <a:pt x="158" y="135"/>
                        </a:lnTo>
                        <a:lnTo>
                          <a:pt x="157" y="144"/>
                        </a:lnTo>
                        <a:lnTo>
                          <a:pt x="155" y="152"/>
                        </a:lnTo>
                        <a:lnTo>
                          <a:pt x="153" y="161"/>
                        </a:lnTo>
                        <a:lnTo>
                          <a:pt x="150" y="168"/>
                        </a:lnTo>
                        <a:lnTo>
                          <a:pt x="146" y="175"/>
                        </a:lnTo>
                        <a:lnTo>
                          <a:pt x="142" y="181"/>
                        </a:lnTo>
                        <a:lnTo>
                          <a:pt x="137" y="186"/>
                        </a:lnTo>
                        <a:lnTo>
                          <a:pt x="132" y="191"/>
                        </a:lnTo>
                        <a:lnTo>
                          <a:pt x="126" y="195"/>
                        </a:lnTo>
                        <a:lnTo>
                          <a:pt x="118" y="199"/>
                        </a:lnTo>
                        <a:lnTo>
                          <a:pt x="111" y="201"/>
                        </a:lnTo>
                        <a:lnTo>
                          <a:pt x="103" y="204"/>
                        </a:lnTo>
                        <a:lnTo>
                          <a:pt x="95" y="205"/>
                        </a:lnTo>
                        <a:lnTo>
                          <a:pt x="86" y="206"/>
                        </a:lnTo>
                        <a:lnTo>
                          <a:pt x="76" y="206"/>
                        </a:lnTo>
                        <a:lnTo>
                          <a:pt x="67" y="206"/>
                        </a:lnTo>
                        <a:lnTo>
                          <a:pt x="58" y="205"/>
                        </a:lnTo>
                        <a:lnTo>
                          <a:pt x="50" y="204"/>
                        </a:lnTo>
                        <a:lnTo>
                          <a:pt x="43" y="201"/>
                        </a:lnTo>
                        <a:lnTo>
                          <a:pt x="36" y="199"/>
                        </a:lnTo>
                        <a:lnTo>
                          <a:pt x="30" y="195"/>
                        </a:lnTo>
                        <a:lnTo>
                          <a:pt x="24" y="191"/>
                        </a:lnTo>
                        <a:lnTo>
                          <a:pt x="19" y="186"/>
                        </a:lnTo>
                        <a:lnTo>
                          <a:pt x="15" y="181"/>
                        </a:lnTo>
                        <a:lnTo>
                          <a:pt x="11" y="175"/>
                        </a:lnTo>
                        <a:lnTo>
                          <a:pt x="8" y="168"/>
                        </a:lnTo>
                        <a:lnTo>
                          <a:pt x="5" y="161"/>
                        </a:lnTo>
                        <a:lnTo>
                          <a:pt x="3" y="152"/>
                        </a:lnTo>
                        <a:lnTo>
                          <a:pt x="1" y="144"/>
                        </a:lnTo>
                        <a:lnTo>
                          <a:pt x="0" y="135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24" name="Freeform 228">
                    <a:extLst>
                      <a:ext uri="{FF2B5EF4-FFF2-40B4-BE49-F238E27FC236}">
                        <a16:creationId xmlns:a16="http://schemas.microsoft.com/office/drawing/2014/main" id="{359F51C3-0719-F223-99B6-A99E57F3A6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1542" y="4618631"/>
                    <a:ext cx="32189" cy="41845"/>
                  </a:xfrm>
                  <a:custGeom>
                    <a:avLst/>
                    <a:gdLst>
                      <a:gd name="T0" fmla="*/ 23 w 120"/>
                      <a:gd name="T1" fmla="*/ 102 h 154"/>
                      <a:gd name="T2" fmla="*/ 27 w 120"/>
                      <a:gd name="T3" fmla="*/ 116 h 154"/>
                      <a:gd name="T4" fmla="*/ 34 w 120"/>
                      <a:gd name="T5" fmla="*/ 125 h 154"/>
                      <a:gd name="T6" fmla="*/ 46 w 120"/>
                      <a:gd name="T7" fmla="*/ 131 h 154"/>
                      <a:gd name="T8" fmla="*/ 61 w 120"/>
                      <a:gd name="T9" fmla="*/ 133 h 154"/>
                      <a:gd name="T10" fmla="*/ 75 w 120"/>
                      <a:gd name="T11" fmla="*/ 131 h 154"/>
                      <a:gd name="T12" fmla="*/ 86 w 120"/>
                      <a:gd name="T13" fmla="*/ 127 h 154"/>
                      <a:gd name="T14" fmla="*/ 93 w 120"/>
                      <a:gd name="T15" fmla="*/ 120 h 154"/>
                      <a:gd name="T16" fmla="*/ 95 w 120"/>
                      <a:gd name="T17" fmla="*/ 110 h 154"/>
                      <a:gd name="T18" fmla="*/ 94 w 120"/>
                      <a:gd name="T19" fmla="*/ 102 h 154"/>
                      <a:gd name="T20" fmla="*/ 90 w 120"/>
                      <a:gd name="T21" fmla="*/ 97 h 154"/>
                      <a:gd name="T22" fmla="*/ 84 w 120"/>
                      <a:gd name="T23" fmla="*/ 93 h 154"/>
                      <a:gd name="T24" fmla="*/ 73 w 120"/>
                      <a:gd name="T25" fmla="*/ 90 h 154"/>
                      <a:gd name="T26" fmla="*/ 34 w 120"/>
                      <a:gd name="T27" fmla="*/ 80 h 154"/>
                      <a:gd name="T28" fmla="*/ 18 w 120"/>
                      <a:gd name="T29" fmla="*/ 72 h 154"/>
                      <a:gd name="T30" fmla="*/ 9 w 120"/>
                      <a:gd name="T31" fmla="*/ 63 h 154"/>
                      <a:gd name="T32" fmla="*/ 5 w 120"/>
                      <a:gd name="T33" fmla="*/ 49 h 154"/>
                      <a:gd name="T34" fmla="*/ 5 w 120"/>
                      <a:gd name="T35" fmla="*/ 32 h 154"/>
                      <a:gd name="T36" fmla="*/ 10 w 120"/>
                      <a:gd name="T37" fmla="*/ 20 h 154"/>
                      <a:gd name="T38" fmla="*/ 15 w 120"/>
                      <a:gd name="T39" fmla="*/ 14 h 154"/>
                      <a:gd name="T40" fmla="*/ 26 w 120"/>
                      <a:gd name="T41" fmla="*/ 6 h 154"/>
                      <a:gd name="T42" fmla="*/ 47 w 120"/>
                      <a:gd name="T43" fmla="*/ 0 h 154"/>
                      <a:gd name="T44" fmla="*/ 71 w 120"/>
                      <a:gd name="T45" fmla="*/ 0 h 154"/>
                      <a:gd name="T46" fmla="*/ 92 w 120"/>
                      <a:gd name="T47" fmla="*/ 6 h 154"/>
                      <a:gd name="T48" fmla="*/ 105 w 120"/>
                      <a:gd name="T49" fmla="*/ 15 h 154"/>
                      <a:gd name="T50" fmla="*/ 110 w 120"/>
                      <a:gd name="T51" fmla="*/ 22 h 154"/>
                      <a:gd name="T52" fmla="*/ 114 w 120"/>
                      <a:gd name="T53" fmla="*/ 30 h 154"/>
                      <a:gd name="T54" fmla="*/ 116 w 120"/>
                      <a:gd name="T55" fmla="*/ 39 h 154"/>
                      <a:gd name="T56" fmla="*/ 116 w 120"/>
                      <a:gd name="T57" fmla="*/ 44 h 154"/>
                      <a:gd name="T58" fmla="*/ 91 w 120"/>
                      <a:gd name="T59" fmla="*/ 39 h 154"/>
                      <a:gd name="T60" fmla="*/ 86 w 120"/>
                      <a:gd name="T61" fmla="*/ 30 h 154"/>
                      <a:gd name="T62" fmla="*/ 78 w 120"/>
                      <a:gd name="T63" fmla="*/ 24 h 154"/>
                      <a:gd name="T64" fmla="*/ 66 w 120"/>
                      <a:gd name="T65" fmla="*/ 21 h 154"/>
                      <a:gd name="T66" fmla="*/ 52 w 120"/>
                      <a:gd name="T67" fmla="*/ 21 h 154"/>
                      <a:gd name="T68" fmla="*/ 40 w 120"/>
                      <a:gd name="T69" fmla="*/ 23 h 154"/>
                      <a:gd name="T70" fmla="*/ 33 w 120"/>
                      <a:gd name="T71" fmla="*/ 28 h 154"/>
                      <a:gd name="T72" fmla="*/ 29 w 120"/>
                      <a:gd name="T73" fmla="*/ 36 h 154"/>
                      <a:gd name="T74" fmla="*/ 29 w 120"/>
                      <a:gd name="T75" fmla="*/ 44 h 154"/>
                      <a:gd name="T76" fmla="*/ 31 w 120"/>
                      <a:gd name="T77" fmla="*/ 49 h 154"/>
                      <a:gd name="T78" fmla="*/ 40 w 120"/>
                      <a:gd name="T79" fmla="*/ 56 h 154"/>
                      <a:gd name="T80" fmla="*/ 75 w 120"/>
                      <a:gd name="T81" fmla="*/ 65 h 154"/>
                      <a:gd name="T82" fmla="*/ 96 w 120"/>
                      <a:gd name="T83" fmla="*/ 71 h 154"/>
                      <a:gd name="T84" fmla="*/ 111 w 120"/>
                      <a:gd name="T85" fmla="*/ 80 h 154"/>
                      <a:gd name="T86" fmla="*/ 118 w 120"/>
                      <a:gd name="T87" fmla="*/ 91 h 154"/>
                      <a:gd name="T88" fmla="*/ 120 w 120"/>
                      <a:gd name="T89" fmla="*/ 106 h 154"/>
                      <a:gd name="T90" fmla="*/ 119 w 120"/>
                      <a:gd name="T91" fmla="*/ 118 h 154"/>
                      <a:gd name="T92" fmla="*/ 116 w 120"/>
                      <a:gd name="T93" fmla="*/ 127 h 154"/>
                      <a:gd name="T94" fmla="*/ 111 w 120"/>
                      <a:gd name="T95" fmla="*/ 135 h 154"/>
                      <a:gd name="T96" fmla="*/ 104 w 120"/>
                      <a:gd name="T97" fmla="*/ 142 h 154"/>
                      <a:gd name="T98" fmla="*/ 95 w 120"/>
                      <a:gd name="T99" fmla="*/ 147 h 154"/>
                      <a:gd name="T100" fmla="*/ 84 w 120"/>
                      <a:gd name="T101" fmla="*/ 151 h 154"/>
                      <a:gd name="T102" fmla="*/ 59 w 120"/>
                      <a:gd name="T103" fmla="*/ 154 h 154"/>
                      <a:gd name="T104" fmla="*/ 34 w 120"/>
                      <a:gd name="T105" fmla="*/ 151 h 154"/>
                      <a:gd name="T106" fmla="*/ 24 w 120"/>
                      <a:gd name="T107" fmla="*/ 147 h 154"/>
                      <a:gd name="T108" fmla="*/ 16 w 120"/>
                      <a:gd name="T109" fmla="*/ 141 h 154"/>
                      <a:gd name="T110" fmla="*/ 9 w 120"/>
                      <a:gd name="T111" fmla="*/ 134 h 154"/>
                      <a:gd name="T112" fmla="*/ 4 w 120"/>
                      <a:gd name="T113" fmla="*/ 125 h 154"/>
                      <a:gd name="T114" fmla="*/ 1 w 120"/>
                      <a:gd name="T115" fmla="*/ 115 h 154"/>
                      <a:gd name="T116" fmla="*/ 0 w 120"/>
                      <a:gd name="T117" fmla="*/ 102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20" h="154">
                        <a:moveTo>
                          <a:pt x="0" y="102"/>
                        </a:moveTo>
                        <a:lnTo>
                          <a:pt x="23" y="102"/>
                        </a:lnTo>
                        <a:lnTo>
                          <a:pt x="25" y="110"/>
                        </a:lnTo>
                        <a:lnTo>
                          <a:pt x="27" y="116"/>
                        </a:lnTo>
                        <a:lnTo>
                          <a:pt x="30" y="121"/>
                        </a:lnTo>
                        <a:lnTo>
                          <a:pt x="34" y="125"/>
                        </a:lnTo>
                        <a:lnTo>
                          <a:pt x="39" y="129"/>
                        </a:lnTo>
                        <a:lnTo>
                          <a:pt x="46" y="131"/>
                        </a:lnTo>
                        <a:lnTo>
                          <a:pt x="53" y="132"/>
                        </a:lnTo>
                        <a:lnTo>
                          <a:pt x="61" y="133"/>
                        </a:lnTo>
                        <a:lnTo>
                          <a:pt x="69" y="133"/>
                        </a:lnTo>
                        <a:lnTo>
                          <a:pt x="75" y="131"/>
                        </a:lnTo>
                        <a:lnTo>
                          <a:pt x="81" y="130"/>
                        </a:lnTo>
                        <a:lnTo>
                          <a:pt x="86" y="127"/>
                        </a:lnTo>
                        <a:lnTo>
                          <a:pt x="90" y="123"/>
                        </a:lnTo>
                        <a:lnTo>
                          <a:pt x="93" y="120"/>
                        </a:lnTo>
                        <a:lnTo>
                          <a:pt x="94" y="115"/>
                        </a:lnTo>
                        <a:lnTo>
                          <a:pt x="95" y="110"/>
                        </a:lnTo>
                        <a:lnTo>
                          <a:pt x="95" y="105"/>
                        </a:lnTo>
                        <a:lnTo>
                          <a:pt x="94" y="102"/>
                        </a:lnTo>
                        <a:lnTo>
                          <a:pt x="92" y="99"/>
                        </a:lnTo>
                        <a:lnTo>
                          <a:pt x="90" y="97"/>
                        </a:lnTo>
                        <a:lnTo>
                          <a:pt x="88" y="95"/>
                        </a:lnTo>
                        <a:lnTo>
                          <a:pt x="84" y="93"/>
                        </a:lnTo>
                        <a:lnTo>
                          <a:pt x="79" y="91"/>
                        </a:lnTo>
                        <a:lnTo>
                          <a:pt x="73" y="90"/>
                        </a:lnTo>
                        <a:lnTo>
                          <a:pt x="46" y="83"/>
                        </a:lnTo>
                        <a:lnTo>
                          <a:pt x="34" y="80"/>
                        </a:lnTo>
                        <a:lnTo>
                          <a:pt x="25" y="76"/>
                        </a:lnTo>
                        <a:lnTo>
                          <a:pt x="18" y="72"/>
                        </a:lnTo>
                        <a:lnTo>
                          <a:pt x="13" y="68"/>
                        </a:lnTo>
                        <a:lnTo>
                          <a:pt x="9" y="63"/>
                        </a:lnTo>
                        <a:lnTo>
                          <a:pt x="6" y="57"/>
                        </a:lnTo>
                        <a:lnTo>
                          <a:pt x="5" y="49"/>
                        </a:lnTo>
                        <a:lnTo>
                          <a:pt x="4" y="41"/>
                        </a:lnTo>
                        <a:lnTo>
                          <a:pt x="5" y="32"/>
                        </a:lnTo>
                        <a:lnTo>
                          <a:pt x="8" y="24"/>
                        </a:lnTo>
                        <a:lnTo>
                          <a:pt x="10" y="20"/>
                        </a:lnTo>
                        <a:lnTo>
                          <a:pt x="12" y="17"/>
                        </a:lnTo>
                        <a:lnTo>
                          <a:pt x="15" y="14"/>
                        </a:lnTo>
                        <a:lnTo>
                          <a:pt x="19" y="11"/>
                        </a:lnTo>
                        <a:lnTo>
                          <a:pt x="26" y="6"/>
                        </a:lnTo>
                        <a:lnTo>
                          <a:pt x="36" y="2"/>
                        </a:lnTo>
                        <a:lnTo>
                          <a:pt x="47" y="0"/>
                        </a:lnTo>
                        <a:lnTo>
                          <a:pt x="59" y="0"/>
                        </a:lnTo>
                        <a:lnTo>
                          <a:pt x="71" y="0"/>
                        </a:lnTo>
                        <a:lnTo>
                          <a:pt x="82" y="3"/>
                        </a:lnTo>
                        <a:lnTo>
                          <a:pt x="92" y="6"/>
                        </a:lnTo>
                        <a:lnTo>
                          <a:pt x="100" y="12"/>
                        </a:lnTo>
                        <a:lnTo>
                          <a:pt x="105" y="15"/>
                        </a:lnTo>
                        <a:lnTo>
                          <a:pt x="108" y="18"/>
                        </a:lnTo>
                        <a:lnTo>
                          <a:pt x="110" y="22"/>
                        </a:lnTo>
                        <a:lnTo>
                          <a:pt x="112" y="26"/>
                        </a:lnTo>
                        <a:lnTo>
                          <a:pt x="114" y="30"/>
                        </a:lnTo>
                        <a:lnTo>
                          <a:pt x="115" y="34"/>
                        </a:lnTo>
                        <a:lnTo>
                          <a:pt x="116" y="39"/>
                        </a:lnTo>
                        <a:lnTo>
                          <a:pt x="116" y="44"/>
                        </a:lnTo>
                        <a:lnTo>
                          <a:pt x="116" y="44"/>
                        </a:lnTo>
                        <a:lnTo>
                          <a:pt x="92" y="44"/>
                        </a:lnTo>
                        <a:lnTo>
                          <a:pt x="91" y="39"/>
                        </a:lnTo>
                        <a:lnTo>
                          <a:pt x="89" y="34"/>
                        </a:lnTo>
                        <a:lnTo>
                          <a:pt x="86" y="30"/>
                        </a:lnTo>
                        <a:lnTo>
                          <a:pt x="82" y="27"/>
                        </a:lnTo>
                        <a:lnTo>
                          <a:pt x="78" y="24"/>
                        </a:lnTo>
                        <a:lnTo>
                          <a:pt x="72" y="22"/>
                        </a:lnTo>
                        <a:lnTo>
                          <a:pt x="66" y="21"/>
                        </a:lnTo>
                        <a:lnTo>
                          <a:pt x="59" y="20"/>
                        </a:lnTo>
                        <a:lnTo>
                          <a:pt x="52" y="21"/>
                        </a:lnTo>
                        <a:lnTo>
                          <a:pt x="46" y="22"/>
                        </a:lnTo>
                        <a:lnTo>
                          <a:pt x="40" y="23"/>
                        </a:lnTo>
                        <a:lnTo>
                          <a:pt x="36" y="25"/>
                        </a:lnTo>
                        <a:lnTo>
                          <a:pt x="33" y="28"/>
                        </a:lnTo>
                        <a:lnTo>
                          <a:pt x="30" y="32"/>
                        </a:lnTo>
                        <a:lnTo>
                          <a:pt x="29" y="36"/>
                        </a:lnTo>
                        <a:lnTo>
                          <a:pt x="28" y="40"/>
                        </a:lnTo>
                        <a:lnTo>
                          <a:pt x="29" y="44"/>
                        </a:lnTo>
                        <a:lnTo>
                          <a:pt x="30" y="47"/>
                        </a:lnTo>
                        <a:lnTo>
                          <a:pt x="31" y="49"/>
                        </a:lnTo>
                        <a:lnTo>
                          <a:pt x="33" y="52"/>
                        </a:lnTo>
                        <a:lnTo>
                          <a:pt x="40" y="56"/>
                        </a:lnTo>
                        <a:lnTo>
                          <a:pt x="52" y="59"/>
                        </a:lnTo>
                        <a:lnTo>
                          <a:pt x="75" y="65"/>
                        </a:lnTo>
                        <a:lnTo>
                          <a:pt x="87" y="68"/>
                        </a:lnTo>
                        <a:lnTo>
                          <a:pt x="96" y="71"/>
                        </a:lnTo>
                        <a:lnTo>
                          <a:pt x="105" y="75"/>
                        </a:lnTo>
                        <a:lnTo>
                          <a:pt x="111" y="80"/>
                        </a:lnTo>
                        <a:lnTo>
                          <a:pt x="115" y="85"/>
                        </a:lnTo>
                        <a:lnTo>
                          <a:pt x="118" y="91"/>
                        </a:lnTo>
                        <a:lnTo>
                          <a:pt x="119" y="98"/>
                        </a:lnTo>
                        <a:lnTo>
                          <a:pt x="120" y="106"/>
                        </a:lnTo>
                        <a:lnTo>
                          <a:pt x="120" y="113"/>
                        </a:lnTo>
                        <a:lnTo>
                          <a:pt x="119" y="118"/>
                        </a:lnTo>
                        <a:lnTo>
                          <a:pt x="118" y="123"/>
                        </a:lnTo>
                        <a:lnTo>
                          <a:pt x="116" y="127"/>
                        </a:lnTo>
                        <a:lnTo>
                          <a:pt x="114" y="131"/>
                        </a:lnTo>
                        <a:lnTo>
                          <a:pt x="111" y="135"/>
                        </a:lnTo>
                        <a:lnTo>
                          <a:pt x="108" y="139"/>
                        </a:lnTo>
                        <a:lnTo>
                          <a:pt x="104" y="142"/>
                        </a:lnTo>
                        <a:lnTo>
                          <a:pt x="99" y="145"/>
                        </a:lnTo>
                        <a:lnTo>
                          <a:pt x="95" y="147"/>
                        </a:lnTo>
                        <a:lnTo>
                          <a:pt x="90" y="150"/>
                        </a:lnTo>
                        <a:lnTo>
                          <a:pt x="84" y="151"/>
                        </a:lnTo>
                        <a:lnTo>
                          <a:pt x="72" y="154"/>
                        </a:lnTo>
                        <a:lnTo>
                          <a:pt x="59" y="154"/>
                        </a:lnTo>
                        <a:lnTo>
                          <a:pt x="46" y="154"/>
                        </a:lnTo>
                        <a:lnTo>
                          <a:pt x="34" y="151"/>
                        </a:lnTo>
                        <a:lnTo>
                          <a:pt x="28" y="149"/>
                        </a:lnTo>
                        <a:lnTo>
                          <a:pt x="24" y="147"/>
                        </a:lnTo>
                        <a:lnTo>
                          <a:pt x="19" y="144"/>
                        </a:lnTo>
                        <a:lnTo>
                          <a:pt x="16" y="141"/>
                        </a:lnTo>
                        <a:lnTo>
                          <a:pt x="12" y="138"/>
                        </a:lnTo>
                        <a:lnTo>
                          <a:pt x="9" y="134"/>
                        </a:lnTo>
                        <a:lnTo>
                          <a:pt x="6" y="130"/>
                        </a:lnTo>
                        <a:lnTo>
                          <a:pt x="4" y="125"/>
                        </a:lnTo>
                        <a:lnTo>
                          <a:pt x="3" y="120"/>
                        </a:lnTo>
                        <a:lnTo>
                          <a:pt x="1" y="115"/>
                        </a:lnTo>
                        <a:lnTo>
                          <a:pt x="1" y="109"/>
                        </a:lnTo>
                        <a:lnTo>
                          <a:pt x="0" y="10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25" name="Freeform 229">
                    <a:extLst>
                      <a:ext uri="{FF2B5EF4-FFF2-40B4-BE49-F238E27FC236}">
                        <a16:creationId xmlns:a16="http://schemas.microsoft.com/office/drawing/2014/main" id="{29909D55-12FA-BED2-0E81-2346AD99083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660169" y="4618631"/>
                    <a:ext cx="35407" cy="41845"/>
                  </a:xfrm>
                  <a:custGeom>
                    <a:avLst/>
                    <a:gdLst>
                      <a:gd name="T0" fmla="*/ 106 w 133"/>
                      <a:gd name="T1" fmla="*/ 65 h 156"/>
                      <a:gd name="T2" fmla="*/ 104 w 133"/>
                      <a:gd name="T3" fmla="*/ 46 h 156"/>
                      <a:gd name="T4" fmla="*/ 96 w 133"/>
                      <a:gd name="T5" fmla="*/ 33 h 156"/>
                      <a:gd name="T6" fmla="*/ 84 w 133"/>
                      <a:gd name="T7" fmla="*/ 25 h 156"/>
                      <a:gd name="T8" fmla="*/ 67 w 133"/>
                      <a:gd name="T9" fmla="*/ 22 h 156"/>
                      <a:gd name="T10" fmla="*/ 51 w 133"/>
                      <a:gd name="T11" fmla="*/ 25 h 156"/>
                      <a:gd name="T12" fmla="*/ 38 w 133"/>
                      <a:gd name="T13" fmla="*/ 33 h 156"/>
                      <a:gd name="T14" fmla="*/ 30 w 133"/>
                      <a:gd name="T15" fmla="*/ 46 h 156"/>
                      <a:gd name="T16" fmla="*/ 26 w 133"/>
                      <a:gd name="T17" fmla="*/ 65 h 156"/>
                      <a:gd name="T18" fmla="*/ 131 w 133"/>
                      <a:gd name="T19" fmla="*/ 103 h 156"/>
                      <a:gd name="T20" fmla="*/ 123 w 133"/>
                      <a:gd name="T21" fmla="*/ 126 h 156"/>
                      <a:gd name="T22" fmla="*/ 117 w 133"/>
                      <a:gd name="T23" fmla="*/ 134 h 156"/>
                      <a:gd name="T24" fmla="*/ 109 w 133"/>
                      <a:gd name="T25" fmla="*/ 142 h 156"/>
                      <a:gd name="T26" fmla="*/ 100 w 133"/>
                      <a:gd name="T27" fmla="*/ 148 h 156"/>
                      <a:gd name="T28" fmla="*/ 90 w 133"/>
                      <a:gd name="T29" fmla="*/ 152 h 156"/>
                      <a:gd name="T30" fmla="*/ 66 w 133"/>
                      <a:gd name="T31" fmla="*/ 156 h 156"/>
                      <a:gd name="T32" fmla="*/ 52 w 133"/>
                      <a:gd name="T33" fmla="*/ 154 h 156"/>
                      <a:gd name="T34" fmla="*/ 39 w 133"/>
                      <a:gd name="T35" fmla="*/ 151 h 156"/>
                      <a:gd name="T36" fmla="*/ 28 w 133"/>
                      <a:gd name="T37" fmla="*/ 144 h 156"/>
                      <a:gd name="T38" fmla="*/ 18 w 133"/>
                      <a:gd name="T39" fmla="*/ 136 h 156"/>
                      <a:gd name="T40" fmla="*/ 10 w 133"/>
                      <a:gd name="T41" fmla="*/ 125 h 156"/>
                      <a:gd name="T42" fmla="*/ 4 w 133"/>
                      <a:gd name="T43" fmla="*/ 112 h 156"/>
                      <a:gd name="T44" fmla="*/ 1 w 133"/>
                      <a:gd name="T45" fmla="*/ 96 h 156"/>
                      <a:gd name="T46" fmla="*/ 0 w 133"/>
                      <a:gd name="T47" fmla="*/ 80 h 156"/>
                      <a:gd name="T48" fmla="*/ 1 w 133"/>
                      <a:gd name="T49" fmla="*/ 62 h 156"/>
                      <a:gd name="T50" fmla="*/ 4 w 133"/>
                      <a:gd name="T51" fmla="*/ 46 h 156"/>
                      <a:gd name="T52" fmla="*/ 10 w 133"/>
                      <a:gd name="T53" fmla="*/ 32 h 156"/>
                      <a:gd name="T54" fmla="*/ 18 w 133"/>
                      <a:gd name="T55" fmla="*/ 21 h 156"/>
                      <a:gd name="T56" fmla="*/ 28 w 133"/>
                      <a:gd name="T57" fmla="*/ 12 h 156"/>
                      <a:gd name="T58" fmla="*/ 39 w 133"/>
                      <a:gd name="T59" fmla="*/ 6 h 156"/>
                      <a:gd name="T60" fmla="*/ 51 w 133"/>
                      <a:gd name="T61" fmla="*/ 2 h 156"/>
                      <a:gd name="T62" fmla="*/ 66 w 133"/>
                      <a:gd name="T63" fmla="*/ 0 h 156"/>
                      <a:gd name="T64" fmla="*/ 81 w 133"/>
                      <a:gd name="T65" fmla="*/ 2 h 156"/>
                      <a:gd name="T66" fmla="*/ 94 w 133"/>
                      <a:gd name="T67" fmla="*/ 5 h 156"/>
                      <a:gd name="T68" fmla="*/ 105 w 133"/>
                      <a:gd name="T69" fmla="*/ 11 h 156"/>
                      <a:gd name="T70" fmla="*/ 115 w 133"/>
                      <a:gd name="T71" fmla="*/ 19 h 156"/>
                      <a:gd name="T72" fmla="*/ 122 w 133"/>
                      <a:gd name="T73" fmla="*/ 30 h 156"/>
                      <a:gd name="T74" fmla="*/ 127 w 133"/>
                      <a:gd name="T75" fmla="*/ 42 h 156"/>
                      <a:gd name="T76" fmla="*/ 132 w 133"/>
                      <a:gd name="T77" fmla="*/ 58 h 156"/>
                      <a:gd name="T78" fmla="*/ 133 w 133"/>
                      <a:gd name="T79" fmla="*/ 74 h 156"/>
                      <a:gd name="T80" fmla="*/ 133 w 133"/>
                      <a:gd name="T81" fmla="*/ 81 h 156"/>
                      <a:gd name="T82" fmla="*/ 132 w 133"/>
                      <a:gd name="T83" fmla="*/ 85 h 156"/>
                      <a:gd name="T84" fmla="*/ 27 w 133"/>
                      <a:gd name="T85" fmla="*/ 96 h 156"/>
                      <a:gd name="T86" fmla="*/ 33 w 133"/>
                      <a:gd name="T87" fmla="*/ 114 h 156"/>
                      <a:gd name="T88" fmla="*/ 44 w 133"/>
                      <a:gd name="T89" fmla="*/ 127 h 156"/>
                      <a:gd name="T90" fmla="*/ 59 w 133"/>
                      <a:gd name="T91" fmla="*/ 133 h 156"/>
                      <a:gd name="T92" fmla="*/ 76 w 133"/>
                      <a:gd name="T93" fmla="*/ 133 h 156"/>
                      <a:gd name="T94" fmla="*/ 88 w 133"/>
                      <a:gd name="T95" fmla="*/ 129 h 156"/>
                      <a:gd name="T96" fmla="*/ 98 w 133"/>
                      <a:gd name="T97" fmla="*/ 122 h 156"/>
                      <a:gd name="T98" fmla="*/ 104 w 133"/>
                      <a:gd name="T99" fmla="*/ 111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3" h="156">
                        <a:moveTo>
                          <a:pt x="26" y="65"/>
                        </a:moveTo>
                        <a:lnTo>
                          <a:pt x="106" y="65"/>
                        </a:lnTo>
                        <a:lnTo>
                          <a:pt x="106" y="55"/>
                        </a:lnTo>
                        <a:lnTo>
                          <a:pt x="104" y="46"/>
                        </a:lnTo>
                        <a:lnTo>
                          <a:pt x="101" y="39"/>
                        </a:lnTo>
                        <a:lnTo>
                          <a:pt x="96" y="33"/>
                        </a:lnTo>
                        <a:lnTo>
                          <a:pt x="91" y="28"/>
                        </a:lnTo>
                        <a:lnTo>
                          <a:pt x="84" y="25"/>
                        </a:lnTo>
                        <a:lnTo>
                          <a:pt x="76" y="23"/>
                        </a:lnTo>
                        <a:lnTo>
                          <a:pt x="67" y="22"/>
                        </a:lnTo>
                        <a:lnTo>
                          <a:pt x="58" y="23"/>
                        </a:lnTo>
                        <a:lnTo>
                          <a:pt x="51" y="25"/>
                        </a:lnTo>
                        <a:lnTo>
                          <a:pt x="44" y="28"/>
                        </a:lnTo>
                        <a:lnTo>
                          <a:pt x="38" y="33"/>
                        </a:lnTo>
                        <a:lnTo>
                          <a:pt x="34" y="39"/>
                        </a:lnTo>
                        <a:lnTo>
                          <a:pt x="30" y="46"/>
                        </a:lnTo>
                        <a:lnTo>
                          <a:pt x="28" y="55"/>
                        </a:lnTo>
                        <a:lnTo>
                          <a:pt x="26" y="65"/>
                        </a:lnTo>
                        <a:close/>
                        <a:moveTo>
                          <a:pt x="106" y="103"/>
                        </a:moveTo>
                        <a:lnTo>
                          <a:pt x="131" y="103"/>
                        </a:lnTo>
                        <a:lnTo>
                          <a:pt x="127" y="116"/>
                        </a:lnTo>
                        <a:lnTo>
                          <a:pt x="123" y="126"/>
                        </a:lnTo>
                        <a:lnTo>
                          <a:pt x="120" y="130"/>
                        </a:lnTo>
                        <a:lnTo>
                          <a:pt x="117" y="134"/>
                        </a:lnTo>
                        <a:lnTo>
                          <a:pt x="113" y="138"/>
                        </a:lnTo>
                        <a:lnTo>
                          <a:pt x="109" y="142"/>
                        </a:lnTo>
                        <a:lnTo>
                          <a:pt x="105" y="145"/>
                        </a:lnTo>
                        <a:lnTo>
                          <a:pt x="100" y="148"/>
                        </a:lnTo>
                        <a:lnTo>
                          <a:pt x="95" y="150"/>
                        </a:lnTo>
                        <a:lnTo>
                          <a:pt x="90" y="152"/>
                        </a:lnTo>
                        <a:lnTo>
                          <a:pt x="79" y="155"/>
                        </a:lnTo>
                        <a:lnTo>
                          <a:pt x="66" y="156"/>
                        </a:lnTo>
                        <a:lnTo>
                          <a:pt x="58" y="155"/>
                        </a:lnTo>
                        <a:lnTo>
                          <a:pt x="52" y="154"/>
                        </a:lnTo>
                        <a:lnTo>
                          <a:pt x="45" y="153"/>
                        </a:lnTo>
                        <a:lnTo>
                          <a:pt x="39" y="151"/>
                        </a:lnTo>
                        <a:lnTo>
                          <a:pt x="33" y="148"/>
                        </a:lnTo>
                        <a:lnTo>
                          <a:pt x="28" y="144"/>
                        </a:lnTo>
                        <a:lnTo>
                          <a:pt x="23" y="140"/>
                        </a:lnTo>
                        <a:lnTo>
                          <a:pt x="18" y="136"/>
                        </a:lnTo>
                        <a:lnTo>
                          <a:pt x="13" y="130"/>
                        </a:lnTo>
                        <a:lnTo>
                          <a:pt x="10" y="125"/>
                        </a:lnTo>
                        <a:lnTo>
                          <a:pt x="7" y="118"/>
                        </a:lnTo>
                        <a:lnTo>
                          <a:pt x="4" y="112"/>
                        </a:lnTo>
                        <a:lnTo>
                          <a:pt x="3" y="104"/>
                        </a:lnTo>
                        <a:lnTo>
                          <a:pt x="1" y="96"/>
                        </a:lnTo>
                        <a:lnTo>
                          <a:pt x="0" y="88"/>
                        </a:lnTo>
                        <a:lnTo>
                          <a:pt x="0" y="80"/>
                        </a:lnTo>
                        <a:lnTo>
                          <a:pt x="0" y="71"/>
                        </a:lnTo>
                        <a:lnTo>
                          <a:pt x="1" y="62"/>
                        </a:lnTo>
                        <a:lnTo>
                          <a:pt x="3" y="54"/>
                        </a:lnTo>
                        <a:lnTo>
                          <a:pt x="4" y="46"/>
                        </a:lnTo>
                        <a:lnTo>
                          <a:pt x="7" y="39"/>
                        </a:lnTo>
                        <a:lnTo>
                          <a:pt x="10" y="32"/>
                        </a:lnTo>
                        <a:lnTo>
                          <a:pt x="13" y="26"/>
                        </a:lnTo>
                        <a:lnTo>
                          <a:pt x="18" y="21"/>
                        </a:lnTo>
                        <a:lnTo>
                          <a:pt x="23" y="16"/>
                        </a:lnTo>
                        <a:lnTo>
                          <a:pt x="28" y="12"/>
                        </a:lnTo>
                        <a:lnTo>
                          <a:pt x="33" y="8"/>
                        </a:lnTo>
                        <a:lnTo>
                          <a:pt x="39" y="6"/>
                        </a:lnTo>
                        <a:lnTo>
                          <a:pt x="45" y="3"/>
                        </a:lnTo>
                        <a:lnTo>
                          <a:pt x="51" y="2"/>
                        </a:lnTo>
                        <a:lnTo>
                          <a:pt x="58" y="1"/>
                        </a:lnTo>
                        <a:lnTo>
                          <a:pt x="66" y="0"/>
                        </a:lnTo>
                        <a:lnTo>
                          <a:pt x="74" y="1"/>
                        </a:lnTo>
                        <a:lnTo>
                          <a:pt x="81" y="2"/>
                        </a:lnTo>
                        <a:lnTo>
                          <a:pt x="88" y="3"/>
                        </a:lnTo>
                        <a:lnTo>
                          <a:pt x="94" y="5"/>
                        </a:lnTo>
                        <a:lnTo>
                          <a:pt x="100" y="8"/>
                        </a:lnTo>
                        <a:lnTo>
                          <a:pt x="105" y="11"/>
                        </a:lnTo>
                        <a:lnTo>
                          <a:pt x="110" y="15"/>
                        </a:lnTo>
                        <a:lnTo>
                          <a:pt x="115" y="19"/>
                        </a:lnTo>
                        <a:lnTo>
                          <a:pt x="119" y="24"/>
                        </a:lnTo>
                        <a:lnTo>
                          <a:pt x="122" y="30"/>
                        </a:lnTo>
                        <a:lnTo>
                          <a:pt x="125" y="36"/>
                        </a:lnTo>
                        <a:lnTo>
                          <a:pt x="127" y="42"/>
                        </a:lnTo>
                        <a:lnTo>
                          <a:pt x="130" y="49"/>
                        </a:lnTo>
                        <a:lnTo>
                          <a:pt x="132" y="58"/>
                        </a:lnTo>
                        <a:lnTo>
                          <a:pt x="132" y="66"/>
                        </a:lnTo>
                        <a:lnTo>
                          <a:pt x="133" y="74"/>
                        </a:lnTo>
                        <a:lnTo>
                          <a:pt x="133" y="78"/>
                        </a:lnTo>
                        <a:lnTo>
                          <a:pt x="133" y="81"/>
                        </a:lnTo>
                        <a:lnTo>
                          <a:pt x="133" y="83"/>
                        </a:lnTo>
                        <a:lnTo>
                          <a:pt x="132" y="85"/>
                        </a:lnTo>
                        <a:lnTo>
                          <a:pt x="27" y="85"/>
                        </a:lnTo>
                        <a:lnTo>
                          <a:pt x="27" y="96"/>
                        </a:lnTo>
                        <a:lnTo>
                          <a:pt x="30" y="105"/>
                        </a:lnTo>
                        <a:lnTo>
                          <a:pt x="33" y="114"/>
                        </a:lnTo>
                        <a:lnTo>
                          <a:pt x="38" y="121"/>
                        </a:lnTo>
                        <a:lnTo>
                          <a:pt x="44" y="127"/>
                        </a:lnTo>
                        <a:lnTo>
                          <a:pt x="51" y="131"/>
                        </a:lnTo>
                        <a:lnTo>
                          <a:pt x="59" y="133"/>
                        </a:lnTo>
                        <a:lnTo>
                          <a:pt x="68" y="134"/>
                        </a:lnTo>
                        <a:lnTo>
                          <a:pt x="76" y="133"/>
                        </a:lnTo>
                        <a:lnTo>
                          <a:pt x="83" y="132"/>
                        </a:lnTo>
                        <a:lnTo>
                          <a:pt x="88" y="129"/>
                        </a:lnTo>
                        <a:lnTo>
                          <a:pt x="93" y="126"/>
                        </a:lnTo>
                        <a:lnTo>
                          <a:pt x="98" y="122"/>
                        </a:lnTo>
                        <a:lnTo>
                          <a:pt x="101" y="117"/>
                        </a:lnTo>
                        <a:lnTo>
                          <a:pt x="104" y="111"/>
                        </a:lnTo>
                        <a:lnTo>
                          <a:pt x="106" y="10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26" name="Freeform 230">
                    <a:extLst>
                      <a:ext uri="{FF2B5EF4-FFF2-40B4-BE49-F238E27FC236}">
                        <a16:creationId xmlns:a16="http://schemas.microsoft.com/office/drawing/2014/main" id="{52367014-B3A0-A1B5-6DAF-5B07F8F38C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3623" y="4618631"/>
                    <a:ext cx="17704" cy="40236"/>
                  </a:xfrm>
                  <a:custGeom>
                    <a:avLst/>
                    <a:gdLst>
                      <a:gd name="T0" fmla="*/ 0 w 71"/>
                      <a:gd name="T1" fmla="*/ 149 h 149"/>
                      <a:gd name="T2" fmla="*/ 0 w 71"/>
                      <a:gd name="T3" fmla="*/ 3 h 149"/>
                      <a:gd name="T4" fmla="*/ 25 w 71"/>
                      <a:gd name="T5" fmla="*/ 3 h 149"/>
                      <a:gd name="T6" fmla="*/ 25 w 71"/>
                      <a:gd name="T7" fmla="*/ 29 h 149"/>
                      <a:gd name="T8" fmla="*/ 28 w 71"/>
                      <a:gd name="T9" fmla="*/ 22 h 149"/>
                      <a:gd name="T10" fmla="*/ 32 w 71"/>
                      <a:gd name="T11" fmla="*/ 16 h 149"/>
                      <a:gd name="T12" fmla="*/ 36 w 71"/>
                      <a:gd name="T13" fmla="*/ 11 h 149"/>
                      <a:gd name="T14" fmla="*/ 41 w 71"/>
                      <a:gd name="T15" fmla="*/ 7 h 149"/>
                      <a:gd name="T16" fmla="*/ 46 w 71"/>
                      <a:gd name="T17" fmla="*/ 4 h 149"/>
                      <a:gd name="T18" fmla="*/ 52 w 71"/>
                      <a:gd name="T19" fmla="*/ 2 h 149"/>
                      <a:gd name="T20" fmla="*/ 58 w 71"/>
                      <a:gd name="T21" fmla="*/ 0 h 149"/>
                      <a:gd name="T22" fmla="*/ 65 w 71"/>
                      <a:gd name="T23" fmla="*/ 0 h 149"/>
                      <a:gd name="T24" fmla="*/ 67 w 71"/>
                      <a:gd name="T25" fmla="*/ 0 h 149"/>
                      <a:gd name="T26" fmla="*/ 69 w 71"/>
                      <a:gd name="T27" fmla="*/ 0 h 149"/>
                      <a:gd name="T28" fmla="*/ 70 w 71"/>
                      <a:gd name="T29" fmla="*/ 0 h 149"/>
                      <a:gd name="T30" fmla="*/ 71 w 71"/>
                      <a:gd name="T31" fmla="*/ 0 h 149"/>
                      <a:gd name="T32" fmla="*/ 71 w 71"/>
                      <a:gd name="T33" fmla="*/ 26 h 149"/>
                      <a:gd name="T34" fmla="*/ 70 w 71"/>
                      <a:gd name="T35" fmla="*/ 26 h 149"/>
                      <a:gd name="T36" fmla="*/ 69 w 71"/>
                      <a:gd name="T37" fmla="*/ 26 h 149"/>
                      <a:gd name="T38" fmla="*/ 67 w 71"/>
                      <a:gd name="T39" fmla="*/ 26 h 149"/>
                      <a:gd name="T40" fmla="*/ 65 w 71"/>
                      <a:gd name="T41" fmla="*/ 26 h 149"/>
                      <a:gd name="T42" fmla="*/ 56 w 71"/>
                      <a:gd name="T43" fmla="*/ 26 h 149"/>
                      <a:gd name="T44" fmla="*/ 48 w 71"/>
                      <a:gd name="T45" fmla="*/ 28 h 149"/>
                      <a:gd name="T46" fmla="*/ 41 w 71"/>
                      <a:gd name="T47" fmla="*/ 32 h 149"/>
                      <a:gd name="T48" fmla="*/ 36 w 71"/>
                      <a:gd name="T49" fmla="*/ 36 h 149"/>
                      <a:gd name="T50" fmla="*/ 31 w 71"/>
                      <a:gd name="T51" fmla="*/ 42 h 149"/>
                      <a:gd name="T52" fmla="*/ 28 w 71"/>
                      <a:gd name="T53" fmla="*/ 50 h 149"/>
                      <a:gd name="T54" fmla="*/ 26 w 71"/>
                      <a:gd name="T55" fmla="*/ 58 h 149"/>
                      <a:gd name="T56" fmla="*/ 26 w 71"/>
                      <a:gd name="T57" fmla="*/ 68 h 149"/>
                      <a:gd name="T58" fmla="*/ 26 w 71"/>
                      <a:gd name="T59" fmla="*/ 149 h 149"/>
                      <a:gd name="T60" fmla="*/ 0 w 71"/>
                      <a:gd name="T61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1" h="149">
                        <a:moveTo>
                          <a:pt x="0" y="149"/>
                        </a:moveTo>
                        <a:lnTo>
                          <a:pt x="0" y="3"/>
                        </a:lnTo>
                        <a:lnTo>
                          <a:pt x="25" y="3"/>
                        </a:lnTo>
                        <a:lnTo>
                          <a:pt x="25" y="29"/>
                        </a:lnTo>
                        <a:lnTo>
                          <a:pt x="28" y="22"/>
                        </a:lnTo>
                        <a:lnTo>
                          <a:pt x="32" y="16"/>
                        </a:lnTo>
                        <a:lnTo>
                          <a:pt x="36" y="11"/>
                        </a:lnTo>
                        <a:lnTo>
                          <a:pt x="41" y="7"/>
                        </a:lnTo>
                        <a:lnTo>
                          <a:pt x="46" y="4"/>
                        </a:lnTo>
                        <a:lnTo>
                          <a:pt x="52" y="2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67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1" y="26"/>
                        </a:lnTo>
                        <a:lnTo>
                          <a:pt x="70" y="26"/>
                        </a:lnTo>
                        <a:lnTo>
                          <a:pt x="69" y="26"/>
                        </a:lnTo>
                        <a:lnTo>
                          <a:pt x="67" y="26"/>
                        </a:lnTo>
                        <a:lnTo>
                          <a:pt x="65" y="26"/>
                        </a:lnTo>
                        <a:lnTo>
                          <a:pt x="56" y="26"/>
                        </a:lnTo>
                        <a:lnTo>
                          <a:pt x="48" y="28"/>
                        </a:lnTo>
                        <a:lnTo>
                          <a:pt x="41" y="32"/>
                        </a:lnTo>
                        <a:lnTo>
                          <a:pt x="36" y="36"/>
                        </a:lnTo>
                        <a:lnTo>
                          <a:pt x="31" y="42"/>
                        </a:lnTo>
                        <a:lnTo>
                          <a:pt x="28" y="50"/>
                        </a:lnTo>
                        <a:lnTo>
                          <a:pt x="26" y="58"/>
                        </a:lnTo>
                        <a:lnTo>
                          <a:pt x="26" y="68"/>
                        </a:lnTo>
                        <a:lnTo>
                          <a:pt x="26" y="149"/>
                        </a:lnTo>
                        <a:lnTo>
                          <a:pt x="0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27" name="Freeform 231">
                    <a:extLst>
                      <a:ext uri="{FF2B5EF4-FFF2-40B4-BE49-F238E27FC236}">
                        <a16:creationId xmlns:a16="http://schemas.microsoft.com/office/drawing/2014/main" id="{FCFFB061-3C0A-A34F-74F4-27948AE9DC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726155" y="4618631"/>
                    <a:ext cx="37017" cy="41845"/>
                  </a:xfrm>
                  <a:custGeom>
                    <a:avLst/>
                    <a:gdLst>
                      <a:gd name="T0" fmla="*/ 87 w 138"/>
                      <a:gd name="T1" fmla="*/ 142 h 155"/>
                      <a:gd name="T2" fmla="*/ 68 w 138"/>
                      <a:gd name="T3" fmla="*/ 152 h 155"/>
                      <a:gd name="T4" fmla="*/ 47 w 138"/>
                      <a:gd name="T5" fmla="*/ 155 h 155"/>
                      <a:gd name="T6" fmla="*/ 19 w 138"/>
                      <a:gd name="T7" fmla="*/ 149 h 155"/>
                      <a:gd name="T8" fmla="*/ 3 w 138"/>
                      <a:gd name="T9" fmla="*/ 130 h 155"/>
                      <a:gd name="T10" fmla="*/ 1 w 138"/>
                      <a:gd name="T11" fmla="*/ 102 h 155"/>
                      <a:gd name="T12" fmla="*/ 12 w 138"/>
                      <a:gd name="T13" fmla="*/ 80 h 155"/>
                      <a:gd name="T14" fmla="*/ 38 w 138"/>
                      <a:gd name="T15" fmla="*/ 68 h 155"/>
                      <a:gd name="T16" fmla="*/ 67 w 138"/>
                      <a:gd name="T17" fmla="*/ 64 h 155"/>
                      <a:gd name="T18" fmla="*/ 93 w 138"/>
                      <a:gd name="T19" fmla="*/ 59 h 155"/>
                      <a:gd name="T20" fmla="*/ 97 w 138"/>
                      <a:gd name="T21" fmla="*/ 44 h 155"/>
                      <a:gd name="T22" fmla="*/ 92 w 138"/>
                      <a:gd name="T23" fmla="*/ 30 h 155"/>
                      <a:gd name="T24" fmla="*/ 79 w 138"/>
                      <a:gd name="T25" fmla="*/ 23 h 155"/>
                      <a:gd name="T26" fmla="*/ 56 w 138"/>
                      <a:gd name="T27" fmla="*/ 22 h 155"/>
                      <a:gd name="T28" fmla="*/ 38 w 138"/>
                      <a:gd name="T29" fmla="*/ 29 h 155"/>
                      <a:gd name="T30" fmla="*/ 30 w 138"/>
                      <a:gd name="T31" fmla="*/ 42 h 155"/>
                      <a:gd name="T32" fmla="*/ 7 w 138"/>
                      <a:gd name="T33" fmla="*/ 47 h 155"/>
                      <a:gd name="T34" fmla="*/ 9 w 138"/>
                      <a:gd name="T35" fmla="*/ 32 h 155"/>
                      <a:gd name="T36" fmla="*/ 15 w 138"/>
                      <a:gd name="T37" fmla="*/ 20 h 155"/>
                      <a:gd name="T38" fmla="*/ 26 w 138"/>
                      <a:gd name="T39" fmla="*/ 10 h 155"/>
                      <a:gd name="T40" fmla="*/ 40 w 138"/>
                      <a:gd name="T41" fmla="*/ 4 h 155"/>
                      <a:gd name="T42" fmla="*/ 79 w 138"/>
                      <a:gd name="T43" fmla="*/ 1 h 155"/>
                      <a:gd name="T44" fmla="*/ 100 w 138"/>
                      <a:gd name="T45" fmla="*/ 6 h 155"/>
                      <a:gd name="T46" fmla="*/ 112 w 138"/>
                      <a:gd name="T47" fmla="*/ 14 h 155"/>
                      <a:gd name="T48" fmla="*/ 119 w 138"/>
                      <a:gd name="T49" fmla="*/ 25 h 155"/>
                      <a:gd name="T50" fmla="*/ 122 w 138"/>
                      <a:gd name="T51" fmla="*/ 119 h 155"/>
                      <a:gd name="T52" fmla="*/ 127 w 138"/>
                      <a:gd name="T53" fmla="*/ 133 h 155"/>
                      <a:gd name="T54" fmla="*/ 134 w 138"/>
                      <a:gd name="T55" fmla="*/ 133 h 155"/>
                      <a:gd name="T56" fmla="*/ 138 w 138"/>
                      <a:gd name="T57" fmla="*/ 152 h 155"/>
                      <a:gd name="T58" fmla="*/ 127 w 138"/>
                      <a:gd name="T59" fmla="*/ 154 h 155"/>
                      <a:gd name="T60" fmla="*/ 113 w 138"/>
                      <a:gd name="T61" fmla="*/ 152 h 155"/>
                      <a:gd name="T62" fmla="*/ 102 w 138"/>
                      <a:gd name="T63" fmla="*/ 146 h 155"/>
                      <a:gd name="T64" fmla="*/ 99 w 138"/>
                      <a:gd name="T65" fmla="*/ 133 h 155"/>
                      <a:gd name="T66" fmla="*/ 91 w 138"/>
                      <a:gd name="T67" fmla="*/ 79 h 155"/>
                      <a:gd name="T68" fmla="*/ 63 w 138"/>
                      <a:gd name="T69" fmla="*/ 85 h 155"/>
                      <a:gd name="T70" fmla="*/ 44 w 138"/>
                      <a:gd name="T71" fmla="*/ 88 h 155"/>
                      <a:gd name="T72" fmla="*/ 31 w 138"/>
                      <a:gd name="T73" fmla="*/ 94 h 155"/>
                      <a:gd name="T74" fmla="*/ 25 w 138"/>
                      <a:gd name="T75" fmla="*/ 106 h 155"/>
                      <a:gd name="T76" fmla="*/ 27 w 138"/>
                      <a:gd name="T77" fmla="*/ 121 h 155"/>
                      <a:gd name="T78" fmla="*/ 36 w 138"/>
                      <a:gd name="T79" fmla="*/ 131 h 155"/>
                      <a:gd name="T80" fmla="*/ 52 w 138"/>
                      <a:gd name="T81" fmla="*/ 134 h 155"/>
                      <a:gd name="T82" fmla="*/ 77 w 138"/>
                      <a:gd name="T83" fmla="*/ 129 h 155"/>
                      <a:gd name="T84" fmla="*/ 93 w 138"/>
                      <a:gd name="T85" fmla="*/ 113 h 155"/>
                      <a:gd name="T86" fmla="*/ 97 w 138"/>
                      <a:gd name="T87" fmla="*/ 77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8" h="155">
                        <a:moveTo>
                          <a:pt x="99" y="132"/>
                        </a:moveTo>
                        <a:lnTo>
                          <a:pt x="93" y="137"/>
                        </a:lnTo>
                        <a:lnTo>
                          <a:pt x="87" y="142"/>
                        </a:lnTo>
                        <a:lnTo>
                          <a:pt x="81" y="146"/>
                        </a:lnTo>
                        <a:lnTo>
                          <a:pt x="75" y="149"/>
                        </a:lnTo>
                        <a:lnTo>
                          <a:pt x="68" y="152"/>
                        </a:lnTo>
                        <a:lnTo>
                          <a:pt x="62" y="154"/>
                        </a:lnTo>
                        <a:lnTo>
                          <a:pt x="55" y="155"/>
                        </a:lnTo>
                        <a:lnTo>
                          <a:pt x="47" y="155"/>
                        </a:lnTo>
                        <a:lnTo>
                          <a:pt x="36" y="155"/>
                        </a:lnTo>
                        <a:lnTo>
                          <a:pt x="27" y="153"/>
                        </a:lnTo>
                        <a:lnTo>
                          <a:pt x="19" y="149"/>
                        </a:lnTo>
                        <a:lnTo>
                          <a:pt x="12" y="144"/>
                        </a:lnTo>
                        <a:lnTo>
                          <a:pt x="7" y="138"/>
                        </a:lnTo>
                        <a:lnTo>
                          <a:pt x="3" y="130"/>
                        </a:lnTo>
                        <a:lnTo>
                          <a:pt x="1" y="122"/>
                        </a:lnTo>
                        <a:lnTo>
                          <a:pt x="0" y="112"/>
                        </a:lnTo>
                        <a:lnTo>
                          <a:pt x="1" y="102"/>
                        </a:lnTo>
                        <a:lnTo>
                          <a:pt x="3" y="94"/>
                        </a:lnTo>
                        <a:lnTo>
                          <a:pt x="7" y="87"/>
                        </a:lnTo>
                        <a:lnTo>
                          <a:pt x="12" y="80"/>
                        </a:lnTo>
                        <a:lnTo>
                          <a:pt x="19" y="75"/>
                        </a:lnTo>
                        <a:lnTo>
                          <a:pt x="28" y="71"/>
                        </a:lnTo>
                        <a:lnTo>
                          <a:pt x="38" y="68"/>
                        </a:lnTo>
                        <a:lnTo>
                          <a:pt x="49" y="66"/>
                        </a:lnTo>
                        <a:lnTo>
                          <a:pt x="58" y="65"/>
                        </a:lnTo>
                        <a:lnTo>
                          <a:pt x="67" y="64"/>
                        </a:lnTo>
                        <a:lnTo>
                          <a:pt x="82" y="62"/>
                        </a:lnTo>
                        <a:lnTo>
                          <a:pt x="90" y="61"/>
                        </a:lnTo>
                        <a:lnTo>
                          <a:pt x="93" y="59"/>
                        </a:lnTo>
                        <a:lnTo>
                          <a:pt x="95" y="56"/>
                        </a:lnTo>
                        <a:lnTo>
                          <a:pt x="96" y="52"/>
                        </a:lnTo>
                        <a:lnTo>
                          <a:pt x="97" y="44"/>
                        </a:lnTo>
                        <a:lnTo>
                          <a:pt x="96" y="39"/>
                        </a:lnTo>
                        <a:lnTo>
                          <a:pt x="95" y="34"/>
                        </a:lnTo>
                        <a:lnTo>
                          <a:pt x="92" y="30"/>
                        </a:lnTo>
                        <a:lnTo>
                          <a:pt x="89" y="27"/>
                        </a:lnTo>
                        <a:lnTo>
                          <a:pt x="84" y="25"/>
                        </a:lnTo>
                        <a:lnTo>
                          <a:pt x="79" y="23"/>
                        </a:lnTo>
                        <a:lnTo>
                          <a:pt x="72" y="22"/>
                        </a:lnTo>
                        <a:lnTo>
                          <a:pt x="64" y="22"/>
                        </a:lnTo>
                        <a:lnTo>
                          <a:pt x="56" y="22"/>
                        </a:lnTo>
                        <a:lnTo>
                          <a:pt x="49" y="24"/>
                        </a:lnTo>
                        <a:lnTo>
                          <a:pt x="43" y="26"/>
                        </a:lnTo>
                        <a:lnTo>
                          <a:pt x="38" y="29"/>
                        </a:lnTo>
                        <a:lnTo>
                          <a:pt x="34" y="32"/>
                        </a:lnTo>
                        <a:lnTo>
                          <a:pt x="32" y="37"/>
                        </a:lnTo>
                        <a:lnTo>
                          <a:pt x="30" y="42"/>
                        </a:lnTo>
                        <a:lnTo>
                          <a:pt x="29" y="49"/>
                        </a:lnTo>
                        <a:lnTo>
                          <a:pt x="7" y="49"/>
                        </a:lnTo>
                        <a:lnTo>
                          <a:pt x="7" y="47"/>
                        </a:lnTo>
                        <a:lnTo>
                          <a:pt x="7" y="42"/>
                        </a:lnTo>
                        <a:lnTo>
                          <a:pt x="8" y="37"/>
                        </a:lnTo>
                        <a:lnTo>
                          <a:pt x="9" y="32"/>
                        </a:lnTo>
                        <a:lnTo>
                          <a:pt x="10" y="28"/>
                        </a:lnTo>
                        <a:lnTo>
                          <a:pt x="13" y="24"/>
                        </a:lnTo>
                        <a:lnTo>
                          <a:pt x="15" y="20"/>
                        </a:lnTo>
                        <a:lnTo>
                          <a:pt x="18" y="16"/>
                        </a:lnTo>
                        <a:lnTo>
                          <a:pt x="22" y="13"/>
                        </a:lnTo>
                        <a:lnTo>
                          <a:pt x="26" y="10"/>
                        </a:lnTo>
                        <a:lnTo>
                          <a:pt x="30" y="7"/>
                        </a:lnTo>
                        <a:lnTo>
                          <a:pt x="35" y="5"/>
                        </a:lnTo>
                        <a:lnTo>
                          <a:pt x="40" y="4"/>
                        </a:lnTo>
                        <a:lnTo>
                          <a:pt x="52" y="1"/>
                        </a:lnTo>
                        <a:lnTo>
                          <a:pt x="65" y="0"/>
                        </a:lnTo>
                        <a:lnTo>
                          <a:pt x="79" y="1"/>
                        </a:lnTo>
                        <a:lnTo>
                          <a:pt x="90" y="3"/>
                        </a:lnTo>
                        <a:lnTo>
                          <a:pt x="95" y="5"/>
                        </a:lnTo>
                        <a:lnTo>
                          <a:pt x="100" y="6"/>
                        </a:lnTo>
                        <a:lnTo>
                          <a:pt x="104" y="9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5" y="17"/>
                        </a:lnTo>
                        <a:lnTo>
                          <a:pt x="117" y="21"/>
                        </a:lnTo>
                        <a:lnTo>
                          <a:pt x="119" y="25"/>
                        </a:lnTo>
                        <a:lnTo>
                          <a:pt x="121" y="34"/>
                        </a:lnTo>
                        <a:lnTo>
                          <a:pt x="122" y="45"/>
                        </a:lnTo>
                        <a:lnTo>
                          <a:pt x="122" y="119"/>
                        </a:lnTo>
                        <a:lnTo>
                          <a:pt x="123" y="127"/>
                        </a:lnTo>
                        <a:lnTo>
                          <a:pt x="124" y="131"/>
                        </a:lnTo>
                        <a:lnTo>
                          <a:pt x="127" y="133"/>
                        </a:lnTo>
                        <a:lnTo>
                          <a:pt x="132" y="134"/>
                        </a:lnTo>
                        <a:lnTo>
                          <a:pt x="133" y="134"/>
                        </a:lnTo>
                        <a:lnTo>
                          <a:pt x="134" y="133"/>
                        </a:lnTo>
                        <a:lnTo>
                          <a:pt x="136" y="133"/>
                        </a:lnTo>
                        <a:lnTo>
                          <a:pt x="138" y="133"/>
                        </a:lnTo>
                        <a:lnTo>
                          <a:pt x="138" y="152"/>
                        </a:lnTo>
                        <a:lnTo>
                          <a:pt x="134" y="153"/>
                        </a:lnTo>
                        <a:lnTo>
                          <a:pt x="130" y="153"/>
                        </a:lnTo>
                        <a:lnTo>
                          <a:pt x="127" y="154"/>
                        </a:lnTo>
                        <a:lnTo>
                          <a:pt x="124" y="154"/>
                        </a:lnTo>
                        <a:lnTo>
                          <a:pt x="118" y="153"/>
                        </a:lnTo>
                        <a:lnTo>
                          <a:pt x="113" y="152"/>
                        </a:lnTo>
                        <a:lnTo>
                          <a:pt x="109" y="151"/>
                        </a:lnTo>
                        <a:lnTo>
                          <a:pt x="105" y="148"/>
                        </a:lnTo>
                        <a:lnTo>
                          <a:pt x="102" y="146"/>
                        </a:lnTo>
                        <a:lnTo>
                          <a:pt x="100" y="142"/>
                        </a:lnTo>
                        <a:lnTo>
                          <a:pt x="99" y="138"/>
                        </a:lnTo>
                        <a:lnTo>
                          <a:pt x="99" y="133"/>
                        </a:lnTo>
                        <a:lnTo>
                          <a:pt x="99" y="132"/>
                        </a:lnTo>
                        <a:close/>
                        <a:moveTo>
                          <a:pt x="97" y="77"/>
                        </a:moveTo>
                        <a:lnTo>
                          <a:pt x="91" y="79"/>
                        </a:lnTo>
                        <a:lnTo>
                          <a:pt x="83" y="81"/>
                        </a:lnTo>
                        <a:lnTo>
                          <a:pt x="74" y="83"/>
                        </a:lnTo>
                        <a:lnTo>
                          <a:pt x="63" y="85"/>
                        </a:lnTo>
                        <a:lnTo>
                          <a:pt x="56" y="86"/>
                        </a:lnTo>
                        <a:lnTo>
                          <a:pt x="50" y="87"/>
                        </a:lnTo>
                        <a:lnTo>
                          <a:pt x="44" y="88"/>
                        </a:lnTo>
                        <a:lnTo>
                          <a:pt x="38" y="90"/>
                        </a:lnTo>
                        <a:lnTo>
                          <a:pt x="34" y="92"/>
                        </a:lnTo>
                        <a:lnTo>
                          <a:pt x="31" y="94"/>
                        </a:lnTo>
                        <a:lnTo>
                          <a:pt x="28" y="98"/>
                        </a:lnTo>
                        <a:lnTo>
                          <a:pt x="27" y="101"/>
                        </a:lnTo>
                        <a:lnTo>
                          <a:pt x="25" y="106"/>
                        </a:lnTo>
                        <a:lnTo>
                          <a:pt x="25" y="112"/>
                        </a:lnTo>
                        <a:lnTo>
                          <a:pt x="25" y="117"/>
                        </a:lnTo>
                        <a:lnTo>
                          <a:pt x="27" y="121"/>
                        </a:lnTo>
                        <a:lnTo>
                          <a:pt x="29" y="125"/>
                        </a:lnTo>
                        <a:lnTo>
                          <a:pt x="32" y="128"/>
                        </a:lnTo>
                        <a:lnTo>
                          <a:pt x="36" y="131"/>
                        </a:lnTo>
                        <a:lnTo>
                          <a:pt x="40" y="133"/>
                        </a:lnTo>
                        <a:lnTo>
                          <a:pt x="45" y="134"/>
                        </a:lnTo>
                        <a:lnTo>
                          <a:pt x="52" y="134"/>
                        </a:lnTo>
                        <a:lnTo>
                          <a:pt x="61" y="134"/>
                        </a:lnTo>
                        <a:lnTo>
                          <a:pt x="70" y="132"/>
                        </a:lnTo>
                        <a:lnTo>
                          <a:pt x="77" y="129"/>
                        </a:lnTo>
                        <a:lnTo>
                          <a:pt x="84" y="124"/>
                        </a:lnTo>
                        <a:lnTo>
                          <a:pt x="89" y="119"/>
                        </a:lnTo>
                        <a:lnTo>
                          <a:pt x="93" y="113"/>
                        </a:lnTo>
                        <a:lnTo>
                          <a:pt x="96" y="106"/>
                        </a:lnTo>
                        <a:lnTo>
                          <a:pt x="97" y="98"/>
                        </a:lnTo>
                        <a:lnTo>
                          <a:pt x="97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853" name="Grupo 852">
                <a:extLst>
                  <a:ext uri="{FF2B5EF4-FFF2-40B4-BE49-F238E27FC236}">
                    <a16:creationId xmlns:a16="http://schemas.microsoft.com/office/drawing/2014/main" id="{E751C01D-F10E-8442-68E4-168953FFB96B}"/>
                  </a:ext>
                </a:extLst>
              </p:cNvPr>
              <p:cNvGrpSpPr/>
              <p:nvPr/>
            </p:nvGrpSpPr>
            <p:grpSpPr>
              <a:xfrm>
                <a:off x="3649751" y="4457301"/>
                <a:ext cx="505501" cy="184371"/>
                <a:chOff x="3569486" y="4801877"/>
                <a:chExt cx="505501" cy="184371"/>
              </a:xfrm>
            </p:grpSpPr>
            <p:sp>
              <p:nvSpPr>
                <p:cNvPr id="722" name="Rectángulo 721">
                  <a:extLst>
                    <a:ext uri="{FF2B5EF4-FFF2-40B4-BE49-F238E27FC236}">
                      <a16:creationId xmlns:a16="http://schemas.microsoft.com/office/drawing/2014/main" id="{C28ED58A-BDE0-13E8-6CDA-12FFB0C41060}"/>
                    </a:ext>
                  </a:extLst>
                </p:cNvPr>
                <p:cNvSpPr/>
                <p:nvPr/>
              </p:nvSpPr>
              <p:spPr>
                <a:xfrm>
                  <a:off x="3569486" y="4801877"/>
                  <a:ext cx="505501" cy="18437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831" name="Grupo 830">
                  <a:extLst>
                    <a:ext uri="{FF2B5EF4-FFF2-40B4-BE49-F238E27FC236}">
                      <a16:creationId xmlns:a16="http://schemas.microsoft.com/office/drawing/2014/main" id="{EA8B9718-4820-A864-1774-66BA6F37F785}"/>
                    </a:ext>
                  </a:extLst>
                </p:cNvPr>
                <p:cNvGrpSpPr/>
                <p:nvPr/>
              </p:nvGrpSpPr>
              <p:grpSpPr>
                <a:xfrm>
                  <a:off x="3613741" y="4833092"/>
                  <a:ext cx="399137" cy="130363"/>
                  <a:chOff x="3397285" y="4166384"/>
                  <a:chExt cx="399137" cy="130363"/>
                </a:xfrm>
                <a:solidFill>
                  <a:schemeClr val="bg1"/>
                </a:solidFill>
              </p:grpSpPr>
              <p:sp>
                <p:nvSpPr>
                  <p:cNvPr id="832" name="Freeform 56">
                    <a:extLst>
                      <a:ext uri="{FF2B5EF4-FFF2-40B4-BE49-F238E27FC236}">
                        <a16:creationId xmlns:a16="http://schemas.microsoft.com/office/drawing/2014/main" id="{FE4540C1-D760-4828-706B-758F930E5E3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397285" y="4166384"/>
                    <a:ext cx="48283" cy="53112"/>
                  </a:xfrm>
                  <a:custGeom>
                    <a:avLst/>
                    <a:gdLst>
                      <a:gd name="T0" fmla="*/ 58 w 180"/>
                      <a:gd name="T1" fmla="*/ 117 h 201"/>
                      <a:gd name="T2" fmla="*/ 121 w 180"/>
                      <a:gd name="T3" fmla="*/ 117 h 201"/>
                      <a:gd name="T4" fmla="*/ 90 w 180"/>
                      <a:gd name="T5" fmla="*/ 28 h 201"/>
                      <a:gd name="T6" fmla="*/ 58 w 180"/>
                      <a:gd name="T7" fmla="*/ 117 h 201"/>
                      <a:gd name="T8" fmla="*/ 0 w 180"/>
                      <a:gd name="T9" fmla="*/ 201 h 201"/>
                      <a:gd name="T10" fmla="*/ 74 w 180"/>
                      <a:gd name="T11" fmla="*/ 0 h 201"/>
                      <a:gd name="T12" fmla="*/ 105 w 180"/>
                      <a:gd name="T13" fmla="*/ 0 h 201"/>
                      <a:gd name="T14" fmla="*/ 180 w 180"/>
                      <a:gd name="T15" fmla="*/ 201 h 201"/>
                      <a:gd name="T16" fmla="*/ 151 w 180"/>
                      <a:gd name="T17" fmla="*/ 201 h 201"/>
                      <a:gd name="T18" fmla="*/ 129 w 180"/>
                      <a:gd name="T19" fmla="*/ 140 h 201"/>
                      <a:gd name="T20" fmla="*/ 50 w 180"/>
                      <a:gd name="T21" fmla="*/ 140 h 201"/>
                      <a:gd name="T22" fmla="*/ 29 w 180"/>
                      <a:gd name="T23" fmla="*/ 201 h 201"/>
                      <a:gd name="T24" fmla="*/ 0 w 180"/>
                      <a:gd name="T25" fmla="*/ 201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80" h="201">
                        <a:moveTo>
                          <a:pt x="58" y="117"/>
                        </a:moveTo>
                        <a:lnTo>
                          <a:pt x="121" y="117"/>
                        </a:lnTo>
                        <a:lnTo>
                          <a:pt x="90" y="28"/>
                        </a:lnTo>
                        <a:lnTo>
                          <a:pt x="58" y="117"/>
                        </a:lnTo>
                        <a:close/>
                        <a:moveTo>
                          <a:pt x="0" y="201"/>
                        </a:moveTo>
                        <a:lnTo>
                          <a:pt x="74" y="0"/>
                        </a:lnTo>
                        <a:lnTo>
                          <a:pt x="105" y="0"/>
                        </a:lnTo>
                        <a:lnTo>
                          <a:pt x="180" y="201"/>
                        </a:lnTo>
                        <a:lnTo>
                          <a:pt x="151" y="201"/>
                        </a:lnTo>
                        <a:lnTo>
                          <a:pt x="129" y="140"/>
                        </a:lnTo>
                        <a:lnTo>
                          <a:pt x="50" y="140"/>
                        </a:lnTo>
                        <a:lnTo>
                          <a:pt x="29" y="201"/>
                        </a:lnTo>
                        <a:lnTo>
                          <a:pt x="0" y="2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33" name="Freeform 57">
                    <a:extLst>
                      <a:ext uri="{FF2B5EF4-FFF2-40B4-BE49-F238E27FC236}">
                        <a16:creationId xmlns:a16="http://schemas.microsoft.com/office/drawing/2014/main" id="{27A1CDB3-1B37-5D80-9C7E-4F5CAA5874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8787" y="4179259"/>
                    <a:ext cx="19313" cy="40236"/>
                  </a:xfrm>
                  <a:custGeom>
                    <a:avLst/>
                    <a:gdLst>
                      <a:gd name="T0" fmla="*/ 0 w 71"/>
                      <a:gd name="T1" fmla="*/ 150 h 150"/>
                      <a:gd name="T2" fmla="*/ 0 w 71"/>
                      <a:gd name="T3" fmla="*/ 3 h 150"/>
                      <a:gd name="T4" fmla="*/ 24 w 71"/>
                      <a:gd name="T5" fmla="*/ 3 h 150"/>
                      <a:gd name="T6" fmla="*/ 24 w 71"/>
                      <a:gd name="T7" fmla="*/ 29 h 150"/>
                      <a:gd name="T8" fmla="*/ 27 w 71"/>
                      <a:gd name="T9" fmla="*/ 23 h 150"/>
                      <a:gd name="T10" fmla="*/ 31 w 71"/>
                      <a:gd name="T11" fmla="*/ 17 h 150"/>
                      <a:gd name="T12" fmla="*/ 35 w 71"/>
                      <a:gd name="T13" fmla="*/ 12 h 150"/>
                      <a:gd name="T14" fmla="*/ 40 w 71"/>
                      <a:gd name="T15" fmla="*/ 8 h 150"/>
                      <a:gd name="T16" fmla="*/ 45 w 71"/>
                      <a:gd name="T17" fmla="*/ 5 h 150"/>
                      <a:gd name="T18" fmla="*/ 52 w 71"/>
                      <a:gd name="T19" fmla="*/ 1 h 150"/>
                      <a:gd name="T20" fmla="*/ 58 w 71"/>
                      <a:gd name="T21" fmla="*/ 0 h 150"/>
                      <a:gd name="T22" fmla="*/ 65 w 71"/>
                      <a:gd name="T23" fmla="*/ 0 h 150"/>
                      <a:gd name="T24" fmla="*/ 67 w 71"/>
                      <a:gd name="T25" fmla="*/ 0 h 150"/>
                      <a:gd name="T26" fmla="*/ 69 w 71"/>
                      <a:gd name="T27" fmla="*/ 0 h 150"/>
                      <a:gd name="T28" fmla="*/ 70 w 71"/>
                      <a:gd name="T29" fmla="*/ 0 h 150"/>
                      <a:gd name="T30" fmla="*/ 71 w 71"/>
                      <a:gd name="T31" fmla="*/ 0 h 150"/>
                      <a:gd name="T32" fmla="*/ 71 w 71"/>
                      <a:gd name="T33" fmla="*/ 26 h 150"/>
                      <a:gd name="T34" fmla="*/ 70 w 71"/>
                      <a:gd name="T35" fmla="*/ 26 h 150"/>
                      <a:gd name="T36" fmla="*/ 69 w 71"/>
                      <a:gd name="T37" fmla="*/ 26 h 150"/>
                      <a:gd name="T38" fmla="*/ 67 w 71"/>
                      <a:gd name="T39" fmla="*/ 26 h 150"/>
                      <a:gd name="T40" fmla="*/ 65 w 71"/>
                      <a:gd name="T41" fmla="*/ 26 h 150"/>
                      <a:gd name="T42" fmla="*/ 56 w 71"/>
                      <a:gd name="T43" fmla="*/ 27 h 150"/>
                      <a:gd name="T44" fmla="*/ 47 w 71"/>
                      <a:gd name="T45" fmla="*/ 29 h 150"/>
                      <a:gd name="T46" fmla="*/ 41 w 71"/>
                      <a:gd name="T47" fmla="*/ 32 h 150"/>
                      <a:gd name="T48" fmla="*/ 35 w 71"/>
                      <a:gd name="T49" fmla="*/ 37 h 150"/>
                      <a:gd name="T50" fmla="*/ 30 w 71"/>
                      <a:gd name="T51" fmla="*/ 43 h 150"/>
                      <a:gd name="T52" fmla="*/ 27 w 71"/>
                      <a:gd name="T53" fmla="*/ 50 h 150"/>
                      <a:gd name="T54" fmla="*/ 25 w 71"/>
                      <a:gd name="T55" fmla="*/ 58 h 150"/>
                      <a:gd name="T56" fmla="*/ 25 w 71"/>
                      <a:gd name="T57" fmla="*/ 68 h 150"/>
                      <a:gd name="T58" fmla="*/ 25 w 71"/>
                      <a:gd name="T59" fmla="*/ 150 h 150"/>
                      <a:gd name="T60" fmla="*/ 0 w 71"/>
                      <a:gd name="T6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1" h="150">
                        <a:moveTo>
                          <a:pt x="0" y="150"/>
                        </a:moveTo>
                        <a:lnTo>
                          <a:pt x="0" y="3"/>
                        </a:lnTo>
                        <a:lnTo>
                          <a:pt x="24" y="3"/>
                        </a:lnTo>
                        <a:lnTo>
                          <a:pt x="24" y="29"/>
                        </a:lnTo>
                        <a:lnTo>
                          <a:pt x="27" y="23"/>
                        </a:lnTo>
                        <a:lnTo>
                          <a:pt x="31" y="17"/>
                        </a:lnTo>
                        <a:lnTo>
                          <a:pt x="35" y="12"/>
                        </a:lnTo>
                        <a:lnTo>
                          <a:pt x="40" y="8"/>
                        </a:lnTo>
                        <a:lnTo>
                          <a:pt x="45" y="5"/>
                        </a:lnTo>
                        <a:lnTo>
                          <a:pt x="52" y="1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67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1" y="26"/>
                        </a:lnTo>
                        <a:lnTo>
                          <a:pt x="70" y="26"/>
                        </a:lnTo>
                        <a:lnTo>
                          <a:pt x="69" y="26"/>
                        </a:lnTo>
                        <a:lnTo>
                          <a:pt x="67" y="26"/>
                        </a:lnTo>
                        <a:lnTo>
                          <a:pt x="65" y="26"/>
                        </a:lnTo>
                        <a:lnTo>
                          <a:pt x="56" y="27"/>
                        </a:lnTo>
                        <a:lnTo>
                          <a:pt x="47" y="29"/>
                        </a:lnTo>
                        <a:lnTo>
                          <a:pt x="41" y="32"/>
                        </a:lnTo>
                        <a:lnTo>
                          <a:pt x="35" y="37"/>
                        </a:lnTo>
                        <a:lnTo>
                          <a:pt x="30" y="43"/>
                        </a:lnTo>
                        <a:lnTo>
                          <a:pt x="27" y="50"/>
                        </a:lnTo>
                        <a:lnTo>
                          <a:pt x="25" y="58"/>
                        </a:lnTo>
                        <a:lnTo>
                          <a:pt x="25" y="68"/>
                        </a:lnTo>
                        <a:lnTo>
                          <a:pt x="25" y="150"/>
                        </a:lnTo>
                        <a:lnTo>
                          <a:pt x="0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34" name="Freeform 58">
                    <a:extLst>
                      <a:ext uri="{FF2B5EF4-FFF2-40B4-BE49-F238E27FC236}">
                        <a16:creationId xmlns:a16="http://schemas.microsoft.com/office/drawing/2014/main" id="{BB70F995-8DF2-5E2B-2838-52DB9ACF85B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72928" y="4179259"/>
                    <a:ext cx="37016" cy="56330"/>
                  </a:xfrm>
                  <a:custGeom>
                    <a:avLst/>
                    <a:gdLst>
                      <a:gd name="T0" fmla="*/ 51 w 137"/>
                      <a:gd name="T1" fmla="*/ 26 h 213"/>
                      <a:gd name="T2" fmla="*/ 40 w 137"/>
                      <a:gd name="T3" fmla="*/ 34 h 213"/>
                      <a:gd name="T4" fmla="*/ 29 w 137"/>
                      <a:gd name="T5" fmla="*/ 54 h 213"/>
                      <a:gd name="T6" fmla="*/ 27 w 137"/>
                      <a:gd name="T7" fmla="*/ 91 h 213"/>
                      <a:gd name="T8" fmla="*/ 38 w 137"/>
                      <a:gd name="T9" fmla="*/ 119 h 213"/>
                      <a:gd name="T10" fmla="*/ 47 w 137"/>
                      <a:gd name="T11" fmla="*/ 129 h 213"/>
                      <a:gd name="T12" fmla="*/ 69 w 137"/>
                      <a:gd name="T13" fmla="*/ 134 h 213"/>
                      <a:gd name="T14" fmla="*/ 93 w 137"/>
                      <a:gd name="T15" fmla="*/ 129 h 213"/>
                      <a:gd name="T16" fmla="*/ 103 w 137"/>
                      <a:gd name="T17" fmla="*/ 120 h 213"/>
                      <a:gd name="T18" fmla="*/ 113 w 137"/>
                      <a:gd name="T19" fmla="*/ 92 h 213"/>
                      <a:gd name="T20" fmla="*/ 110 w 137"/>
                      <a:gd name="T21" fmla="*/ 54 h 213"/>
                      <a:gd name="T22" fmla="*/ 99 w 137"/>
                      <a:gd name="T23" fmla="*/ 33 h 213"/>
                      <a:gd name="T24" fmla="*/ 89 w 137"/>
                      <a:gd name="T25" fmla="*/ 26 h 213"/>
                      <a:gd name="T26" fmla="*/ 112 w 137"/>
                      <a:gd name="T27" fmla="*/ 134 h 213"/>
                      <a:gd name="T28" fmla="*/ 98 w 137"/>
                      <a:gd name="T29" fmla="*/ 148 h 213"/>
                      <a:gd name="T30" fmla="*/ 80 w 137"/>
                      <a:gd name="T31" fmla="*/ 155 h 213"/>
                      <a:gd name="T32" fmla="*/ 59 w 137"/>
                      <a:gd name="T33" fmla="*/ 156 h 213"/>
                      <a:gd name="T34" fmla="*/ 39 w 137"/>
                      <a:gd name="T35" fmla="*/ 151 h 213"/>
                      <a:gd name="T36" fmla="*/ 23 w 137"/>
                      <a:gd name="T37" fmla="*/ 140 h 213"/>
                      <a:gd name="T38" fmla="*/ 10 w 137"/>
                      <a:gd name="T39" fmla="*/ 124 h 213"/>
                      <a:gd name="T40" fmla="*/ 2 w 137"/>
                      <a:gd name="T41" fmla="*/ 102 h 213"/>
                      <a:gd name="T42" fmla="*/ 0 w 137"/>
                      <a:gd name="T43" fmla="*/ 78 h 213"/>
                      <a:gd name="T44" fmla="*/ 2 w 137"/>
                      <a:gd name="T45" fmla="*/ 53 h 213"/>
                      <a:gd name="T46" fmla="*/ 10 w 137"/>
                      <a:gd name="T47" fmla="*/ 33 h 213"/>
                      <a:gd name="T48" fmla="*/ 23 w 137"/>
                      <a:gd name="T49" fmla="*/ 17 h 213"/>
                      <a:gd name="T50" fmla="*/ 39 w 137"/>
                      <a:gd name="T51" fmla="*/ 5 h 213"/>
                      <a:gd name="T52" fmla="*/ 59 w 137"/>
                      <a:gd name="T53" fmla="*/ 0 h 213"/>
                      <a:gd name="T54" fmla="*/ 80 w 137"/>
                      <a:gd name="T55" fmla="*/ 1 h 213"/>
                      <a:gd name="T56" fmla="*/ 97 w 137"/>
                      <a:gd name="T57" fmla="*/ 9 h 213"/>
                      <a:gd name="T58" fmla="*/ 112 w 137"/>
                      <a:gd name="T59" fmla="*/ 24 h 213"/>
                      <a:gd name="T60" fmla="*/ 137 w 137"/>
                      <a:gd name="T61" fmla="*/ 148 h 213"/>
                      <a:gd name="T62" fmla="*/ 135 w 137"/>
                      <a:gd name="T63" fmla="*/ 171 h 213"/>
                      <a:gd name="T64" fmla="*/ 127 w 137"/>
                      <a:gd name="T65" fmla="*/ 189 h 213"/>
                      <a:gd name="T66" fmla="*/ 116 w 137"/>
                      <a:gd name="T67" fmla="*/ 201 h 213"/>
                      <a:gd name="T68" fmla="*/ 99 w 137"/>
                      <a:gd name="T69" fmla="*/ 209 h 213"/>
                      <a:gd name="T70" fmla="*/ 77 w 137"/>
                      <a:gd name="T71" fmla="*/ 212 h 213"/>
                      <a:gd name="T72" fmla="*/ 42 w 137"/>
                      <a:gd name="T73" fmla="*/ 210 h 213"/>
                      <a:gd name="T74" fmla="*/ 18 w 137"/>
                      <a:gd name="T75" fmla="*/ 198 h 213"/>
                      <a:gd name="T76" fmla="*/ 10 w 137"/>
                      <a:gd name="T77" fmla="*/ 188 h 213"/>
                      <a:gd name="T78" fmla="*/ 6 w 137"/>
                      <a:gd name="T79" fmla="*/ 174 h 213"/>
                      <a:gd name="T80" fmla="*/ 30 w 137"/>
                      <a:gd name="T81" fmla="*/ 168 h 213"/>
                      <a:gd name="T82" fmla="*/ 33 w 137"/>
                      <a:gd name="T83" fmla="*/ 179 h 213"/>
                      <a:gd name="T84" fmla="*/ 45 w 137"/>
                      <a:gd name="T85" fmla="*/ 189 h 213"/>
                      <a:gd name="T86" fmla="*/ 68 w 137"/>
                      <a:gd name="T87" fmla="*/ 192 h 213"/>
                      <a:gd name="T88" fmla="*/ 97 w 137"/>
                      <a:gd name="T89" fmla="*/ 187 h 213"/>
                      <a:gd name="T90" fmla="*/ 110 w 137"/>
                      <a:gd name="T91" fmla="*/ 171 h 213"/>
                      <a:gd name="T92" fmla="*/ 112 w 137"/>
                      <a:gd name="T93" fmla="*/ 134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7" h="213">
                        <a:moveTo>
                          <a:pt x="69" y="23"/>
                        </a:moveTo>
                        <a:lnTo>
                          <a:pt x="59" y="24"/>
                        </a:lnTo>
                        <a:lnTo>
                          <a:pt x="51" y="26"/>
                        </a:lnTo>
                        <a:lnTo>
                          <a:pt x="47" y="28"/>
                        </a:lnTo>
                        <a:lnTo>
                          <a:pt x="43" y="31"/>
                        </a:lnTo>
                        <a:lnTo>
                          <a:pt x="40" y="34"/>
                        </a:lnTo>
                        <a:lnTo>
                          <a:pt x="37" y="37"/>
                        </a:lnTo>
                        <a:lnTo>
                          <a:pt x="32" y="45"/>
                        </a:lnTo>
                        <a:lnTo>
                          <a:pt x="29" y="54"/>
                        </a:lnTo>
                        <a:lnTo>
                          <a:pt x="27" y="66"/>
                        </a:lnTo>
                        <a:lnTo>
                          <a:pt x="26" y="79"/>
                        </a:lnTo>
                        <a:lnTo>
                          <a:pt x="27" y="91"/>
                        </a:lnTo>
                        <a:lnTo>
                          <a:pt x="29" y="102"/>
                        </a:lnTo>
                        <a:lnTo>
                          <a:pt x="33" y="111"/>
                        </a:lnTo>
                        <a:lnTo>
                          <a:pt x="38" y="119"/>
                        </a:lnTo>
                        <a:lnTo>
                          <a:pt x="41" y="123"/>
                        </a:lnTo>
                        <a:lnTo>
                          <a:pt x="44" y="126"/>
                        </a:lnTo>
                        <a:lnTo>
                          <a:pt x="47" y="129"/>
                        </a:lnTo>
                        <a:lnTo>
                          <a:pt x="51" y="131"/>
                        </a:lnTo>
                        <a:lnTo>
                          <a:pt x="60" y="134"/>
                        </a:lnTo>
                        <a:lnTo>
                          <a:pt x="69" y="134"/>
                        </a:lnTo>
                        <a:lnTo>
                          <a:pt x="80" y="134"/>
                        </a:lnTo>
                        <a:lnTo>
                          <a:pt x="89" y="131"/>
                        </a:lnTo>
                        <a:lnTo>
                          <a:pt x="93" y="129"/>
                        </a:lnTo>
                        <a:lnTo>
                          <a:pt x="97" y="127"/>
                        </a:lnTo>
                        <a:lnTo>
                          <a:pt x="100" y="124"/>
                        </a:lnTo>
                        <a:lnTo>
                          <a:pt x="103" y="120"/>
                        </a:lnTo>
                        <a:lnTo>
                          <a:pt x="107" y="113"/>
                        </a:lnTo>
                        <a:lnTo>
                          <a:pt x="111" y="103"/>
                        </a:lnTo>
                        <a:lnTo>
                          <a:pt x="113" y="92"/>
                        </a:lnTo>
                        <a:lnTo>
                          <a:pt x="113" y="80"/>
                        </a:lnTo>
                        <a:lnTo>
                          <a:pt x="112" y="67"/>
                        </a:lnTo>
                        <a:lnTo>
                          <a:pt x="110" y="54"/>
                        </a:lnTo>
                        <a:lnTo>
                          <a:pt x="107" y="45"/>
                        </a:lnTo>
                        <a:lnTo>
                          <a:pt x="102" y="37"/>
                        </a:lnTo>
                        <a:lnTo>
                          <a:pt x="99" y="33"/>
                        </a:lnTo>
                        <a:lnTo>
                          <a:pt x="96" y="31"/>
                        </a:lnTo>
                        <a:lnTo>
                          <a:pt x="93" y="28"/>
                        </a:lnTo>
                        <a:lnTo>
                          <a:pt x="89" y="26"/>
                        </a:lnTo>
                        <a:lnTo>
                          <a:pt x="80" y="24"/>
                        </a:lnTo>
                        <a:lnTo>
                          <a:pt x="69" y="23"/>
                        </a:lnTo>
                        <a:close/>
                        <a:moveTo>
                          <a:pt x="112" y="134"/>
                        </a:moveTo>
                        <a:lnTo>
                          <a:pt x="108" y="139"/>
                        </a:lnTo>
                        <a:lnTo>
                          <a:pt x="103" y="144"/>
                        </a:lnTo>
                        <a:lnTo>
                          <a:pt x="98" y="148"/>
                        </a:lnTo>
                        <a:lnTo>
                          <a:pt x="93" y="151"/>
                        </a:lnTo>
                        <a:lnTo>
                          <a:pt x="87" y="153"/>
                        </a:lnTo>
                        <a:lnTo>
                          <a:pt x="80" y="155"/>
                        </a:lnTo>
                        <a:lnTo>
                          <a:pt x="73" y="156"/>
                        </a:lnTo>
                        <a:lnTo>
                          <a:pt x="66" y="156"/>
                        </a:lnTo>
                        <a:lnTo>
                          <a:pt x="59" y="156"/>
                        </a:lnTo>
                        <a:lnTo>
                          <a:pt x="52" y="155"/>
                        </a:lnTo>
                        <a:lnTo>
                          <a:pt x="45" y="153"/>
                        </a:lnTo>
                        <a:lnTo>
                          <a:pt x="39" y="151"/>
                        </a:lnTo>
                        <a:lnTo>
                          <a:pt x="34" y="148"/>
                        </a:lnTo>
                        <a:lnTo>
                          <a:pt x="28" y="144"/>
                        </a:lnTo>
                        <a:lnTo>
                          <a:pt x="23" y="140"/>
                        </a:lnTo>
                        <a:lnTo>
                          <a:pt x="18" y="135"/>
                        </a:lnTo>
                        <a:lnTo>
                          <a:pt x="14" y="130"/>
                        </a:lnTo>
                        <a:lnTo>
                          <a:pt x="10" y="124"/>
                        </a:lnTo>
                        <a:lnTo>
                          <a:pt x="7" y="116"/>
                        </a:lnTo>
                        <a:lnTo>
                          <a:pt x="4" y="109"/>
                        </a:lnTo>
                        <a:lnTo>
                          <a:pt x="2" y="102"/>
                        </a:lnTo>
                        <a:lnTo>
                          <a:pt x="1" y="95"/>
                        </a:lnTo>
                        <a:lnTo>
                          <a:pt x="0" y="87"/>
                        </a:lnTo>
                        <a:lnTo>
                          <a:pt x="0" y="78"/>
                        </a:lnTo>
                        <a:lnTo>
                          <a:pt x="0" y="70"/>
                        </a:lnTo>
                        <a:lnTo>
                          <a:pt x="1" y="61"/>
                        </a:lnTo>
                        <a:lnTo>
                          <a:pt x="2" y="53"/>
                        </a:lnTo>
                        <a:lnTo>
                          <a:pt x="4" y="46"/>
                        </a:lnTo>
                        <a:lnTo>
                          <a:pt x="7" y="39"/>
                        </a:lnTo>
                        <a:lnTo>
                          <a:pt x="10" y="33"/>
                        </a:lnTo>
                        <a:lnTo>
                          <a:pt x="14" y="27"/>
                        </a:lnTo>
                        <a:lnTo>
                          <a:pt x="18" y="22"/>
                        </a:lnTo>
                        <a:lnTo>
                          <a:pt x="23" y="17"/>
                        </a:lnTo>
                        <a:lnTo>
                          <a:pt x="28" y="13"/>
                        </a:lnTo>
                        <a:lnTo>
                          <a:pt x="34" y="9"/>
                        </a:lnTo>
                        <a:lnTo>
                          <a:pt x="39" y="5"/>
                        </a:lnTo>
                        <a:lnTo>
                          <a:pt x="46" y="3"/>
                        </a:lnTo>
                        <a:lnTo>
                          <a:pt x="52" y="1"/>
                        </a:lnTo>
                        <a:lnTo>
                          <a:pt x="59" y="0"/>
                        </a:lnTo>
                        <a:lnTo>
                          <a:pt x="66" y="0"/>
                        </a:lnTo>
                        <a:lnTo>
                          <a:pt x="73" y="0"/>
                        </a:lnTo>
                        <a:lnTo>
                          <a:pt x="80" y="1"/>
                        </a:lnTo>
                        <a:lnTo>
                          <a:pt x="86" y="3"/>
                        </a:lnTo>
                        <a:lnTo>
                          <a:pt x="92" y="5"/>
                        </a:lnTo>
                        <a:lnTo>
                          <a:pt x="97" y="9"/>
                        </a:lnTo>
                        <a:lnTo>
                          <a:pt x="102" y="13"/>
                        </a:lnTo>
                        <a:lnTo>
                          <a:pt x="107" y="18"/>
                        </a:lnTo>
                        <a:lnTo>
                          <a:pt x="112" y="24"/>
                        </a:lnTo>
                        <a:lnTo>
                          <a:pt x="112" y="5"/>
                        </a:lnTo>
                        <a:lnTo>
                          <a:pt x="137" y="5"/>
                        </a:lnTo>
                        <a:lnTo>
                          <a:pt x="137" y="148"/>
                        </a:lnTo>
                        <a:lnTo>
                          <a:pt x="136" y="156"/>
                        </a:lnTo>
                        <a:lnTo>
                          <a:pt x="136" y="164"/>
                        </a:lnTo>
                        <a:lnTo>
                          <a:pt x="135" y="171"/>
                        </a:lnTo>
                        <a:lnTo>
                          <a:pt x="133" y="177"/>
                        </a:lnTo>
                        <a:lnTo>
                          <a:pt x="130" y="184"/>
                        </a:lnTo>
                        <a:lnTo>
                          <a:pt x="127" y="189"/>
                        </a:lnTo>
                        <a:lnTo>
                          <a:pt x="124" y="194"/>
                        </a:lnTo>
                        <a:lnTo>
                          <a:pt x="120" y="198"/>
                        </a:lnTo>
                        <a:lnTo>
                          <a:pt x="116" y="201"/>
                        </a:lnTo>
                        <a:lnTo>
                          <a:pt x="111" y="204"/>
                        </a:lnTo>
                        <a:lnTo>
                          <a:pt x="105" y="207"/>
                        </a:lnTo>
                        <a:lnTo>
                          <a:pt x="99" y="209"/>
                        </a:lnTo>
                        <a:lnTo>
                          <a:pt x="92" y="210"/>
                        </a:lnTo>
                        <a:lnTo>
                          <a:pt x="85" y="212"/>
                        </a:lnTo>
                        <a:lnTo>
                          <a:pt x="77" y="212"/>
                        </a:lnTo>
                        <a:lnTo>
                          <a:pt x="68" y="213"/>
                        </a:lnTo>
                        <a:lnTo>
                          <a:pt x="54" y="212"/>
                        </a:lnTo>
                        <a:lnTo>
                          <a:pt x="42" y="210"/>
                        </a:lnTo>
                        <a:lnTo>
                          <a:pt x="32" y="206"/>
                        </a:lnTo>
                        <a:lnTo>
                          <a:pt x="23" y="201"/>
                        </a:lnTo>
                        <a:lnTo>
                          <a:pt x="18" y="198"/>
                        </a:lnTo>
                        <a:lnTo>
                          <a:pt x="15" y="195"/>
                        </a:lnTo>
                        <a:lnTo>
                          <a:pt x="12" y="192"/>
                        </a:lnTo>
                        <a:lnTo>
                          <a:pt x="10" y="188"/>
                        </a:lnTo>
                        <a:lnTo>
                          <a:pt x="8" y="184"/>
                        </a:lnTo>
                        <a:lnTo>
                          <a:pt x="7" y="179"/>
                        </a:lnTo>
                        <a:lnTo>
                          <a:pt x="6" y="174"/>
                        </a:lnTo>
                        <a:lnTo>
                          <a:pt x="6" y="169"/>
                        </a:lnTo>
                        <a:lnTo>
                          <a:pt x="6" y="168"/>
                        </a:lnTo>
                        <a:lnTo>
                          <a:pt x="30" y="168"/>
                        </a:lnTo>
                        <a:lnTo>
                          <a:pt x="30" y="169"/>
                        </a:lnTo>
                        <a:lnTo>
                          <a:pt x="31" y="174"/>
                        </a:lnTo>
                        <a:lnTo>
                          <a:pt x="33" y="179"/>
                        </a:lnTo>
                        <a:lnTo>
                          <a:pt x="36" y="183"/>
                        </a:lnTo>
                        <a:lnTo>
                          <a:pt x="40" y="187"/>
                        </a:lnTo>
                        <a:lnTo>
                          <a:pt x="45" y="189"/>
                        </a:lnTo>
                        <a:lnTo>
                          <a:pt x="52" y="191"/>
                        </a:lnTo>
                        <a:lnTo>
                          <a:pt x="60" y="192"/>
                        </a:lnTo>
                        <a:lnTo>
                          <a:pt x="68" y="192"/>
                        </a:lnTo>
                        <a:lnTo>
                          <a:pt x="80" y="192"/>
                        </a:lnTo>
                        <a:lnTo>
                          <a:pt x="89" y="190"/>
                        </a:lnTo>
                        <a:lnTo>
                          <a:pt x="97" y="187"/>
                        </a:lnTo>
                        <a:lnTo>
                          <a:pt x="102" y="183"/>
                        </a:lnTo>
                        <a:lnTo>
                          <a:pt x="107" y="177"/>
                        </a:lnTo>
                        <a:lnTo>
                          <a:pt x="110" y="171"/>
                        </a:lnTo>
                        <a:lnTo>
                          <a:pt x="112" y="163"/>
                        </a:lnTo>
                        <a:lnTo>
                          <a:pt x="112" y="154"/>
                        </a:lnTo>
                        <a:lnTo>
                          <a:pt x="112" y="1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35" name="Freeform 59">
                    <a:extLst>
                      <a:ext uri="{FF2B5EF4-FFF2-40B4-BE49-F238E27FC236}">
                        <a16:creationId xmlns:a16="http://schemas.microsoft.com/office/drawing/2014/main" id="{251DE297-B927-C26B-9B53-CC9D15C5EA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516383" y="4179259"/>
                    <a:ext cx="37016" cy="41845"/>
                  </a:xfrm>
                  <a:custGeom>
                    <a:avLst/>
                    <a:gdLst>
                      <a:gd name="T0" fmla="*/ 88 w 139"/>
                      <a:gd name="T1" fmla="*/ 143 h 156"/>
                      <a:gd name="T2" fmla="*/ 68 w 139"/>
                      <a:gd name="T3" fmla="*/ 153 h 156"/>
                      <a:gd name="T4" fmla="*/ 48 w 139"/>
                      <a:gd name="T5" fmla="*/ 156 h 156"/>
                      <a:gd name="T6" fmla="*/ 19 w 139"/>
                      <a:gd name="T7" fmla="*/ 149 h 156"/>
                      <a:gd name="T8" fmla="*/ 3 w 139"/>
                      <a:gd name="T9" fmla="*/ 131 h 156"/>
                      <a:gd name="T10" fmla="*/ 1 w 139"/>
                      <a:gd name="T11" fmla="*/ 102 h 156"/>
                      <a:gd name="T12" fmla="*/ 12 w 139"/>
                      <a:gd name="T13" fmla="*/ 81 h 156"/>
                      <a:gd name="T14" fmla="*/ 38 w 139"/>
                      <a:gd name="T15" fmla="*/ 69 h 156"/>
                      <a:gd name="T16" fmla="*/ 67 w 139"/>
                      <a:gd name="T17" fmla="*/ 65 h 156"/>
                      <a:gd name="T18" fmla="*/ 94 w 139"/>
                      <a:gd name="T19" fmla="*/ 58 h 156"/>
                      <a:gd name="T20" fmla="*/ 98 w 139"/>
                      <a:gd name="T21" fmla="*/ 44 h 156"/>
                      <a:gd name="T22" fmla="*/ 93 w 139"/>
                      <a:gd name="T23" fmla="*/ 31 h 156"/>
                      <a:gd name="T24" fmla="*/ 79 w 139"/>
                      <a:gd name="T25" fmla="*/ 24 h 156"/>
                      <a:gd name="T26" fmla="*/ 56 w 139"/>
                      <a:gd name="T27" fmla="*/ 23 h 156"/>
                      <a:gd name="T28" fmla="*/ 39 w 139"/>
                      <a:gd name="T29" fmla="*/ 29 h 156"/>
                      <a:gd name="T30" fmla="*/ 31 w 139"/>
                      <a:gd name="T31" fmla="*/ 43 h 156"/>
                      <a:gd name="T32" fmla="*/ 6 w 139"/>
                      <a:gd name="T33" fmla="*/ 48 h 156"/>
                      <a:gd name="T34" fmla="*/ 9 w 139"/>
                      <a:gd name="T35" fmla="*/ 33 h 156"/>
                      <a:gd name="T36" fmla="*/ 15 w 139"/>
                      <a:gd name="T37" fmla="*/ 20 h 156"/>
                      <a:gd name="T38" fmla="*/ 27 w 139"/>
                      <a:gd name="T39" fmla="*/ 11 h 156"/>
                      <a:gd name="T40" fmla="*/ 41 w 139"/>
                      <a:gd name="T41" fmla="*/ 3 h 156"/>
                      <a:gd name="T42" fmla="*/ 79 w 139"/>
                      <a:gd name="T43" fmla="*/ 1 h 156"/>
                      <a:gd name="T44" fmla="*/ 101 w 139"/>
                      <a:gd name="T45" fmla="*/ 7 h 156"/>
                      <a:gd name="T46" fmla="*/ 112 w 139"/>
                      <a:gd name="T47" fmla="*/ 15 h 156"/>
                      <a:gd name="T48" fmla="*/ 119 w 139"/>
                      <a:gd name="T49" fmla="*/ 26 h 156"/>
                      <a:gd name="T50" fmla="*/ 122 w 139"/>
                      <a:gd name="T51" fmla="*/ 119 h 156"/>
                      <a:gd name="T52" fmla="*/ 127 w 139"/>
                      <a:gd name="T53" fmla="*/ 134 h 156"/>
                      <a:gd name="T54" fmla="*/ 135 w 139"/>
                      <a:gd name="T55" fmla="*/ 134 h 156"/>
                      <a:gd name="T56" fmla="*/ 139 w 139"/>
                      <a:gd name="T57" fmla="*/ 152 h 156"/>
                      <a:gd name="T58" fmla="*/ 127 w 139"/>
                      <a:gd name="T59" fmla="*/ 154 h 156"/>
                      <a:gd name="T60" fmla="*/ 113 w 139"/>
                      <a:gd name="T61" fmla="*/ 153 h 156"/>
                      <a:gd name="T62" fmla="*/ 103 w 139"/>
                      <a:gd name="T63" fmla="*/ 146 h 156"/>
                      <a:gd name="T64" fmla="*/ 100 w 139"/>
                      <a:gd name="T65" fmla="*/ 133 h 156"/>
                      <a:gd name="T66" fmla="*/ 92 w 139"/>
                      <a:gd name="T67" fmla="*/ 80 h 156"/>
                      <a:gd name="T68" fmla="*/ 63 w 139"/>
                      <a:gd name="T69" fmla="*/ 85 h 156"/>
                      <a:gd name="T70" fmla="*/ 45 w 139"/>
                      <a:gd name="T71" fmla="*/ 89 h 156"/>
                      <a:gd name="T72" fmla="*/ 32 w 139"/>
                      <a:gd name="T73" fmla="*/ 95 h 156"/>
                      <a:gd name="T74" fmla="*/ 26 w 139"/>
                      <a:gd name="T75" fmla="*/ 106 h 156"/>
                      <a:gd name="T76" fmla="*/ 28 w 139"/>
                      <a:gd name="T77" fmla="*/ 121 h 156"/>
                      <a:gd name="T78" fmla="*/ 36 w 139"/>
                      <a:gd name="T79" fmla="*/ 131 h 156"/>
                      <a:gd name="T80" fmla="*/ 52 w 139"/>
                      <a:gd name="T81" fmla="*/ 135 h 156"/>
                      <a:gd name="T82" fmla="*/ 77 w 139"/>
                      <a:gd name="T83" fmla="*/ 129 h 156"/>
                      <a:gd name="T84" fmla="*/ 94 w 139"/>
                      <a:gd name="T85" fmla="*/ 113 h 156"/>
                      <a:gd name="T86" fmla="*/ 97 w 139"/>
                      <a:gd name="T87" fmla="*/ 77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9" h="156">
                        <a:moveTo>
                          <a:pt x="100" y="132"/>
                        </a:moveTo>
                        <a:lnTo>
                          <a:pt x="94" y="138"/>
                        </a:lnTo>
                        <a:lnTo>
                          <a:pt x="88" y="143"/>
                        </a:lnTo>
                        <a:lnTo>
                          <a:pt x="82" y="147"/>
                        </a:lnTo>
                        <a:lnTo>
                          <a:pt x="75" y="150"/>
                        </a:lnTo>
                        <a:lnTo>
                          <a:pt x="68" y="153"/>
                        </a:lnTo>
                        <a:lnTo>
                          <a:pt x="62" y="154"/>
                        </a:lnTo>
                        <a:lnTo>
                          <a:pt x="55" y="156"/>
                        </a:lnTo>
                        <a:lnTo>
                          <a:pt x="48" y="156"/>
                        </a:lnTo>
                        <a:lnTo>
                          <a:pt x="37" y="155"/>
                        </a:lnTo>
                        <a:lnTo>
                          <a:pt x="28" y="153"/>
                        </a:lnTo>
                        <a:lnTo>
                          <a:pt x="19" y="149"/>
                        </a:lnTo>
                        <a:lnTo>
                          <a:pt x="12" y="144"/>
                        </a:lnTo>
                        <a:lnTo>
                          <a:pt x="7" y="138"/>
                        </a:lnTo>
                        <a:lnTo>
                          <a:pt x="3" y="131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2"/>
                        </a:lnTo>
                        <a:lnTo>
                          <a:pt x="3" y="94"/>
                        </a:lnTo>
                        <a:lnTo>
                          <a:pt x="7" y="87"/>
                        </a:lnTo>
                        <a:lnTo>
                          <a:pt x="12" y="81"/>
                        </a:lnTo>
                        <a:lnTo>
                          <a:pt x="19" y="76"/>
                        </a:lnTo>
                        <a:lnTo>
                          <a:pt x="28" y="72"/>
                        </a:lnTo>
                        <a:lnTo>
                          <a:pt x="38" y="69"/>
                        </a:lnTo>
                        <a:lnTo>
                          <a:pt x="50" y="67"/>
                        </a:lnTo>
                        <a:lnTo>
                          <a:pt x="57" y="66"/>
                        </a:lnTo>
                        <a:lnTo>
                          <a:pt x="67" y="65"/>
                        </a:lnTo>
                        <a:lnTo>
                          <a:pt x="83" y="62"/>
                        </a:lnTo>
                        <a:lnTo>
                          <a:pt x="91" y="60"/>
                        </a:lnTo>
                        <a:lnTo>
                          <a:pt x="94" y="58"/>
                        </a:lnTo>
                        <a:lnTo>
                          <a:pt x="96" y="56"/>
                        </a:lnTo>
                        <a:lnTo>
                          <a:pt x="97" y="52"/>
                        </a:lnTo>
                        <a:lnTo>
                          <a:pt x="98" y="44"/>
                        </a:lnTo>
                        <a:lnTo>
                          <a:pt x="97" y="39"/>
                        </a:lnTo>
                        <a:lnTo>
                          <a:pt x="96" y="35"/>
                        </a:lnTo>
                        <a:lnTo>
                          <a:pt x="93" y="31"/>
                        </a:lnTo>
                        <a:lnTo>
                          <a:pt x="90" y="28"/>
                        </a:lnTo>
                        <a:lnTo>
                          <a:pt x="85" y="25"/>
                        </a:lnTo>
                        <a:lnTo>
                          <a:pt x="79" y="24"/>
                        </a:lnTo>
                        <a:lnTo>
                          <a:pt x="72" y="23"/>
                        </a:lnTo>
                        <a:lnTo>
                          <a:pt x="64" y="22"/>
                        </a:lnTo>
                        <a:lnTo>
                          <a:pt x="56" y="23"/>
                        </a:lnTo>
                        <a:lnTo>
                          <a:pt x="49" y="24"/>
                        </a:lnTo>
                        <a:lnTo>
                          <a:pt x="44" y="26"/>
                        </a:lnTo>
                        <a:lnTo>
                          <a:pt x="39" y="29"/>
                        </a:lnTo>
                        <a:lnTo>
                          <a:pt x="35" y="33"/>
                        </a:lnTo>
                        <a:lnTo>
                          <a:pt x="32" y="37"/>
                        </a:lnTo>
                        <a:lnTo>
                          <a:pt x="31" y="43"/>
                        </a:lnTo>
                        <a:lnTo>
                          <a:pt x="30" y="49"/>
                        </a:lnTo>
                        <a:lnTo>
                          <a:pt x="6" y="49"/>
                        </a:lnTo>
                        <a:lnTo>
                          <a:pt x="6" y="48"/>
                        </a:lnTo>
                        <a:lnTo>
                          <a:pt x="7" y="43"/>
                        </a:lnTo>
                        <a:lnTo>
                          <a:pt x="7" y="38"/>
                        </a:lnTo>
                        <a:lnTo>
                          <a:pt x="9" y="33"/>
                        </a:lnTo>
                        <a:lnTo>
                          <a:pt x="10" y="28"/>
                        </a:lnTo>
                        <a:lnTo>
                          <a:pt x="12" y="24"/>
                        </a:lnTo>
                        <a:lnTo>
                          <a:pt x="15" y="20"/>
                        </a:lnTo>
                        <a:lnTo>
                          <a:pt x="18" y="17"/>
                        </a:lnTo>
                        <a:lnTo>
                          <a:pt x="23" y="14"/>
                        </a:lnTo>
                        <a:lnTo>
                          <a:pt x="27" y="11"/>
                        </a:lnTo>
                        <a:lnTo>
                          <a:pt x="31" y="8"/>
                        </a:lnTo>
                        <a:lnTo>
                          <a:pt x="36" y="5"/>
                        </a:lnTo>
                        <a:lnTo>
                          <a:pt x="41" y="3"/>
                        </a:lnTo>
                        <a:lnTo>
                          <a:pt x="52" y="1"/>
                        </a:lnTo>
                        <a:lnTo>
                          <a:pt x="65" y="0"/>
                        </a:lnTo>
                        <a:lnTo>
                          <a:pt x="79" y="1"/>
                        </a:lnTo>
                        <a:lnTo>
                          <a:pt x="91" y="3"/>
                        </a:lnTo>
                        <a:lnTo>
                          <a:pt x="96" y="4"/>
                        </a:lnTo>
                        <a:lnTo>
                          <a:pt x="101" y="7"/>
                        </a:lnTo>
                        <a:lnTo>
                          <a:pt x="105" y="9"/>
                        </a:lnTo>
                        <a:lnTo>
                          <a:pt x="108" y="12"/>
                        </a:lnTo>
                        <a:lnTo>
                          <a:pt x="112" y="15"/>
                        </a:lnTo>
                        <a:lnTo>
                          <a:pt x="114" y="18"/>
                        </a:lnTo>
                        <a:lnTo>
                          <a:pt x="117" y="22"/>
                        </a:lnTo>
                        <a:lnTo>
                          <a:pt x="119" y="26"/>
                        </a:lnTo>
                        <a:lnTo>
                          <a:pt x="121" y="35"/>
                        </a:lnTo>
                        <a:lnTo>
                          <a:pt x="122" y="46"/>
                        </a:lnTo>
                        <a:lnTo>
                          <a:pt x="122" y="119"/>
                        </a:lnTo>
                        <a:lnTo>
                          <a:pt x="123" y="127"/>
                        </a:lnTo>
                        <a:lnTo>
                          <a:pt x="124" y="131"/>
                        </a:lnTo>
                        <a:lnTo>
                          <a:pt x="127" y="134"/>
                        </a:lnTo>
                        <a:lnTo>
                          <a:pt x="131" y="134"/>
                        </a:lnTo>
                        <a:lnTo>
                          <a:pt x="133" y="134"/>
                        </a:lnTo>
                        <a:lnTo>
                          <a:pt x="135" y="134"/>
                        </a:lnTo>
                        <a:lnTo>
                          <a:pt x="137" y="134"/>
                        </a:lnTo>
                        <a:lnTo>
                          <a:pt x="139" y="133"/>
                        </a:lnTo>
                        <a:lnTo>
                          <a:pt x="139" y="152"/>
                        </a:lnTo>
                        <a:lnTo>
                          <a:pt x="135" y="153"/>
                        </a:lnTo>
                        <a:lnTo>
                          <a:pt x="130" y="154"/>
                        </a:lnTo>
                        <a:lnTo>
                          <a:pt x="127" y="154"/>
                        </a:lnTo>
                        <a:lnTo>
                          <a:pt x="124" y="154"/>
                        </a:lnTo>
                        <a:lnTo>
                          <a:pt x="118" y="154"/>
                        </a:lnTo>
                        <a:lnTo>
                          <a:pt x="113" y="153"/>
                        </a:lnTo>
                        <a:lnTo>
                          <a:pt x="109" y="151"/>
                        </a:lnTo>
                        <a:lnTo>
                          <a:pt x="106" y="149"/>
                        </a:lnTo>
                        <a:lnTo>
                          <a:pt x="103" y="146"/>
                        </a:lnTo>
                        <a:lnTo>
                          <a:pt x="101" y="142"/>
                        </a:lnTo>
                        <a:lnTo>
                          <a:pt x="100" y="138"/>
                        </a:lnTo>
                        <a:lnTo>
                          <a:pt x="100" y="133"/>
                        </a:lnTo>
                        <a:lnTo>
                          <a:pt x="100" y="132"/>
                        </a:lnTo>
                        <a:close/>
                        <a:moveTo>
                          <a:pt x="97" y="77"/>
                        </a:moveTo>
                        <a:lnTo>
                          <a:pt x="92" y="80"/>
                        </a:lnTo>
                        <a:lnTo>
                          <a:pt x="84" y="82"/>
                        </a:lnTo>
                        <a:lnTo>
                          <a:pt x="74" y="84"/>
                        </a:lnTo>
                        <a:lnTo>
                          <a:pt x="63" y="85"/>
                        </a:lnTo>
                        <a:lnTo>
                          <a:pt x="56" y="86"/>
                        </a:lnTo>
                        <a:lnTo>
                          <a:pt x="51" y="87"/>
                        </a:lnTo>
                        <a:lnTo>
                          <a:pt x="45" y="89"/>
                        </a:lnTo>
                        <a:lnTo>
                          <a:pt x="39" y="90"/>
                        </a:lnTo>
                        <a:lnTo>
                          <a:pt x="35" y="92"/>
                        </a:lnTo>
                        <a:lnTo>
                          <a:pt x="32" y="95"/>
                        </a:lnTo>
                        <a:lnTo>
                          <a:pt x="29" y="98"/>
                        </a:lnTo>
                        <a:lnTo>
                          <a:pt x="27" y="102"/>
                        </a:lnTo>
                        <a:lnTo>
                          <a:pt x="26" y="106"/>
                        </a:lnTo>
                        <a:lnTo>
                          <a:pt x="26" y="111"/>
                        </a:lnTo>
                        <a:lnTo>
                          <a:pt x="26" y="116"/>
                        </a:lnTo>
                        <a:lnTo>
                          <a:pt x="28" y="121"/>
                        </a:lnTo>
                        <a:lnTo>
                          <a:pt x="30" y="126"/>
                        </a:lnTo>
                        <a:lnTo>
                          <a:pt x="33" y="129"/>
                        </a:lnTo>
                        <a:lnTo>
                          <a:pt x="36" y="131"/>
                        </a:lnTo>
                        <a:lnTo>
                          <a:pt x="41" y="133"/>
                        </a:lnTo>
                        <a:lnTo>
                          <a:pt x="46" y="134"/>
                        </a:lnTo>
                        <a:lnTo>
                          <a:pt x="52" y="135"/>
                        </a:lnTo>
                        <a:lnTo>
                          <a:pt x="61" y="134"/>
                        </a:lnTo>
                        <a:lnTo>
                          <a:pt x="70" y="132"/>
                        </a:lnTo>
                        <a:lnTo>
                          <a:pt x="77" y="129"/>
                        </a:lnTo>
                        <a:lnTo>
                          <a:pt x="85" y="125"/>
                        </a:lnTo>
                        <a:lnTo>
                          <a:pt x="90" y="119"/>
                        </a:lnTo>
                        <a:lnTo>
                          <a:pt x="94" y="113"/>
                        </a:lnTo>
                        <a:lnTo>
                          <a:pt x="97" y="106"/>
                        </a:lnTo>
                        <a:lnTo>
                          <a:pt x="97" y="99"/>
                        </a:lnTo>
                        <a:lnTo>
                          <a:pt x="97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36" name="Freeform 60">
                    <a:extLst>
                      <a:ext uri="{FF2B5EF4-FFF2-40B4-BE49-F238E27FC236}">
                        <a16:creationId xmlns:a16="http://schemas.microsoft.com/office/drawing/2014/main" id="{07E2E4AB-4368-54C9-6869-C4A2612CCE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9837" y="4179259"/>
                    <a:ext cx="33797" cy="40236"/>
                  </a:xfrm>
                  <a:custGeom>
                    <a:avLst/>
                    <a:gdLst>
                      <a:gd name="T0" fmla="*/ 98 w 122"/>
                      <a:gd name="T1" fmla="*/ 151 h 151"/>
                      <a:gd name="T2" fmla="*/ 98 w 122"/>
                      <a:gd name="T3" fmla="*/ 60 h 151"/>
                      <a:gd name="T4" fmla="*/ 97 w 122"/>
                      <a:gd name="T5" fmla="*/ 50 h 151"/>
                      <a:gd name="T6" fmla="*/ 96 w 122"/>
                      <a:gd name="T7" fmla="*/ 42 h 151"/>
                      <a:gd name="T8" fmla="*/ 94 w 122"/>
                      <a:gd name="T9" fmla="*/ 35 h 151"/>
                      <a:gd name="T10" fmla="*/ 91 w 122"/>
                      <a:gd name="T11" fmla="*/ 31 h 151"/>
                      <a:gd name="T12" fmla="*/ 88 w 122"/>
                      <a:gd name="T13" fmla="*/ 27 h 151"/>
                      <a:gd name="T14" fmla="*/ 82 w 122"/>
                      <a:gd name="T15" fmla="*/ 25 h 151"/>
                      <a:gd name="T16" fmla="*/ 75 w 122"/>
                      <a:gd name="T17" fmla="*/ 23 h 151"/>
                      <a:gd name="T18" fmla="*/ 68 w 122"/>
                      <a:gd name="T19" fmla="*/ 22 h 151"/>
                      <a:gd name="T20" fmla="*/ 58 w 122"/>
                      <a:gd name="T21" fmla="*/ 23 h 151"/>
                      <a:gd name="T22" fmla="*/ 50 w 122"/>
                      <a:gd name="T23" fmla="*/ 25 h 151"/>
                      <a:gd name="T24" fmla="*/ 43 w 122"/>
                      <a:gd name="T25" fmla="*/ 29 h 151"/>
                      <a:gd name="T26" fmla="*/ 37 w 122"/>
                      <a:gd name="T27" fmla="*/ 34 h 151"/>
                      <a:gd name="T28" fmla="*/ 32 w 122"/>
                      <a:gd name="T29" fmla="*/ 40 h 151"/>
                      <a:gd name="T30" fmla="*/ 27 w 122"/>
                      <a:gd name="T31" fmla="*/ 48 h 151"/>
                      <a:gd name="T32" fmla="*/ 25 w 122"/>
                      <a:gd name="T33" fmla="*/ 57 h 151"/>
                      <a:gd name="T34" fmla="*/ 24 w 122"/>
                      <a:gd name="T35" fmla="*/ 68 h 151"/>
                      <a:gd name="T36" fmla="*/ 24 w 122"/>
                      <a:gd name="T37" fmla="*/ 151 h 151"/>
                      <a:gd name="T38" fmla="*/ 0 w 122"/>
                      <a:gd name="T39" fmla="*/ 151 h 151"/>
                      <a:gd name="T40" fmla="*/ 0 w 122"/>
                      <a:gd name="T41" fmla="*/ 4 h 151"/>
                      <a:gd name="T42" fmla="*/ 23 w 122"/>
                      <a:gd name="T43" fmla="*/ 4 h 151"/>
                      <a:gd name="T44" fmla="*/ 23 w 122"/>
                      <a:gd name="T45" fmla="*/ 26 h 151"/>
                      <a:gd name="T46" fmla="*/ 28 w 122"/>
                      <a:gd name="T47" fmla="*/ 20 h 151"/>
                      <a:gd name="T48" fmla="*/ 33 w 122"/>
                      <a:gd name="T49" fmla="*/ 15 h 151"/>
                      <a:gd name="T50" fmla="*/ 38 w 122"/>
                      <a:gd name="T51" fmla="*/ 10 h 151"/>
                      <a:gd name="T52" fmla="*/ 44 w 122"/>
                      <a:gd name="T53" fmla="*/ 7 h 151"/>
                      <a:gd name="T54" fmla="*/ 50 w 122"/>
                      <a:gd name="T55" fmla="*/ 3 h 151"/>
                      <a:gd name="T56" fmla="*/ 56 w 122"/>
                      <a:gd name="T57" fmla="*/ 2 h 151"/>
                      <a:gd name="T58" fmla="*/ 63 w 122"/>
                      <a:gd name="T59" fmla="*/ 0 h 151"/>
                      <a:gd name="T60" fmla="*/ 70 w 122"/>
                      <a:gd name="T61" fmla="*/ 0 h 151"/>
                      <a:gd name="T62" fmla="*/ 78 w 122"/>
                      <a:gd name="T63" fmla="*/ 0 h 151"/>
                      <a:gd name="T64" fmla="*/ 85 w 122"/>
                      <a:gd name="T65" fmla="*/ 1 h 151"/>
                      <a:gd name="T66" fmla="*/ 93 w 122"/>
                      <a:gd name="T67" fmla="*/ 3 h 151"/>
                      <a:gd name="T68" fmla="*/ 99 w 122"/>
                      <a:gd name="T69" fmla="*/ 6 h 151"/>
                      <a:gd name="T70" fmla="*/ 104 w 122"/>
                      <a:gd name="T71" fmla="*/ 9 h 151"/>
                      <a:gd name="T72" fmla="*/ 109 w 122"/>
                      <a:gd name="T73" fmla="*/ 12 h 151"/>
                      <a:gd name="T74" fmla="*/ 113 w 122"/>
                      <a:gd name="T75" fmla="*/ 16 h 151"/>
                      <a:gd name="T76" fmla="*/ 116 w 122"/>
                      <a:gd name="T77" fmla="*/ 21 h 151"/>
                      <a:gd name="T78" fmla="*/ 119 w 122"/>
                      <a:gd name="T79" fmla="*/ 26 h 151"/>
                      <a:gd name="T80" fmla="*/ 121 w 122"/>
                      <a:gd name="T81" fmla="*/ 33 h 151"/>
                      <a:gd name="T82" fmla="*/ 122 w 122"/>
                      <a:gd name="T83" fmla="*/ 42 h 151"/>
                      <a:gd name="T84" fmla="*/ 122 w 122"/>
                      <a:gd name="T85" fmla="*/ 55 h 151"/>
                      <a:gd name="T86" fmla="*/ 122 w 122"/>
                      <a:gd name="T87" fmla="*/ 62 h 151"/>
                      <a:gd name="T88" fmla="*/ 122 w 122"/>
                      <a:gd name="T89" fmla="*/ 151 h 151"/>
                      <a:gd name="T90" fmla="*/ 98 w 122"/>
                      <a:gd name="T91" fmla="*/ 151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2" h="151">
                        <a:moveTo>
                          <a:pt x="98" y="151"/>
                        </a:moveTo>
                        <a:lnTo>
                          <a:pt x="98" y="60"/>
                        </a:lnTo>
                        <a:lnTo>
                          <a:pt x="97" y="50"/>
                        </a:lnTo>
                        <a:lnTo>
                          <a:pt x="96" y="42"/>
                        </a:lnTo>
                        <a:lnTo>
                          <a:pt x="94" y="35"/>
                        </a:lnTo>
                        <a:lnTo>
                          <a:pt x="91" y="31"/>
                        </a:lnTo>
                        <a:lnTo>
                          <a:pt x="88" y="27"/>
                        </a:lnTo>
                        <a:lnTo>
                          <a:pt x="82" y="25"/>
                        </a:lnTo>
                        <a:lnTo>
                          <a:pt x="75" y="23"/>
                        </a:lnTo>
                        <a:lnTo>
                          <a:pt x="68" y="22"/>
                        </a:lnTo>
                        <a:lnTo>
                          <a:pt x="58" y="23"/>
                        </a:lnTo>
                        <a:lnTo>
                          <a:pt x="50" y="25"/>
                        </a:lnTo>
                        <a:lnTo>
                          <a:pt x="43" y="29"/>
                        </a:lnTo>
                        <a:lnTo>
                          <a:pt x="37" y="34"/>
                        </a:lnTo>
                        <a:lnTo>
                          <a:pt x="32" y="40"/>
                        </a:lnTo>
                        <a:lnTo>
                          <a:pt x="27" y="48"/>
                        </a:lnTo>
                        <a:lnTo>
                          <a:pt x="25" y="57"/>
                        </a:lnTo>
                        <a:lnTo>
                          <a:pt x="24" y="68"/>
                        </a:lnTo>
                        <a:lnTo>
                          <a:pt x="24" y="151"/>
                        </a:lnTo>
                        <a:lnTo>
                          <a:pt x="0" y="151"/>
                        </a:lnTo>
                        <a:lnTo>
                          <a:pt x="0" y="4"/>
                        </a:lnTo>
                        <a:lnTo>
                          <a:pt x="23" y="4"/>
                        </a:lnTo>
                        <a:lnTo>
                          <a:pt x="23" y="26"/>
                        </a:lnTo>
                        <a:lnTo>
                          <a:pt x="28" y="20"/>
                        </a:lnTo>
                        <a:lnTo>
                          <a:pt x="33" y="15"/>
                        </a:lnTo>
                        <a:lnTo>
                          <a:pt x="38" y="10"/>
                        </a:lnTo>
                        <a:lnTo>
                          <a:pt x="44" y="7"/>
                        </a:lnTo>
                        <a:lnTo>
                          <a:pt x="50" y="3"/>
                        </a:lnTo>
                        <a:lnTo>
                          <a:pt x="56" y="2"/>
                        </a:lnTo>
                        <a:lnTo>
                          <a:pt x="63" y="0"/>
                        </a:lnTo>
                        <a:lnTo>
                          <a:pt x="70" y="0"/>
                        </a:lnTo>
                        <a:lnTo>
                          <a:pt x="78" y="0"/>
                        </a:lnTo>
                        <a:lnTo>
                          <a:pt x="85" y="1"/>
                        </a:lnTo>
                        <a:lnTo>
                          <a:pt x="93" y="3"/>
                        </a:lnTo>
                        <a:lnTo>
                          <a:pt x="99" y="6"/>
                        </a:lnTo>
                        <a:lnTo>
                          <a:pt x="104" y="9"/>
                        </a:lnTo>
                        <a:lnTo>
                          <a:pt x="109" y="12"/>
                        </a:lnTo>
                        <a:lnTo>
                          <a:pt x="113" y="16"/>
                        </a:lnTo>
                        <a:lnTo>
                          <a:pt x="116" y="21"/>
                        </a:lnTo>
                        <a:lnTo>
                          <a:pt x="119" y="26"/>
                        </a:lnTo>
                        <a:lnTo>
                          <a:pt x="121" y="33"/>
                        </a:lnTo>
                        <a:lnTo>
                          <a:pt x="122" y="42"/>
                        </a:lnTo>
                        <a:lnTo>
                          <a:pt x="122" y="55"/>
                        </a:lnTo>
                        <a:lnTo>
                          <a:pt x="122" y="62"/>
                        </a:lnTo>
                        <a:lnTo>
                          <a:pt x="122" y="151"/>
                        </a:lnTo>
                        <a:lnTo>
                          <a:pt x="98" y="15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37" name="Freeform 61">
                    <a:extLst>
                      <a:ext uri="{FF2B5EF4-FFF2-40B4-BE49-F238E27FC236}">
                        <a16:creationId xmlns:a16="http://schemas.microsoft.com/office/drawing/2014/main" id="{974514BF-4C22-C0B5-1CC5-0C3FE5889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0073" y="4180868"/>
                    <a:ext cx="32189" cy="38626"/>
                  </a:xfrm>
                  <a:custGeom>
                    <a:avLst/>
                    <a:gdLst>
                      <a:gd name="T0" fmla="*/ 118 w 122"/>
                      <a:gd name="T1" fmla="*/ 0 h 147"/>
                      <a:gd name="T2" fmla="*/ 118 w 122"/>
                      <a:gd name="T3" fmla="*/ 20 h 147"/>
                      <a:gd name="T4" fmla="*/ 32 w 122"/>
                      <a:gd name="T5" fmla="*/ 125 h 147"/>
                      <a:gd name="T6" fmla="*/ 122 w 122"/>
                      <a:gd name="T7" fmla="*/ 125 h 147"/>
                      <a:gd name="T8" fmla="*/ 122 w 122"/>
                      <a:gd name="T9" fmla="*/ 147 h 147"/>
                      <a:gd name="T10" fmla="*/ 0 w 122"/>
                      <a:gd name="T11" fmla="*/ 147 h 147"/>
                      <a:gd name="T12" fmla="*/ 0 w 122"/>
                      <a:gd name="T13" fmla="*/ 127 h 147"/>
                      <a:gd name="T14" fmla="*/ 86 w 122"/>
                      <a:gd name="T15" fmla="*/ 22 h 147"/>
                      <a:gd name="T16" fmla="*/ 5 w 122"/>
                      <a:gd name="T17" fmla="*/ 22 h 147"/>
                      <a:gd name="T18" fmla="*/ 5 w 122"/>
                      <a:gd name="T19" fmla="*/ 0 h 147"/>
                      <a:gd name="T20" fmla="*/ 118 w 122"/>
                      <a:gd name="T21" fmla="*/ 0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2" h="147">
                        <a:moveTo>
                          <a:pt x="118" y="0"/>
                        </a:moveTo>
                        <a:lnTo>
                          <a:pt x="118" y="20"/>
                        </a:lnTo>
                        <a:lnTo>
                          <a:pt x="32" y="125"/>
                        </a:lnTo>
                        <a:lnTo>
                          <a:pt x="122" y="125"/>
                        </a:lnTo>
                        <a:lnTo>
                          <a:pt x="122" y="147"/>
                        </a:lnTo>
                        <a:lnTo>
                          <a:pt x="0" y="147"/>
                        </a:lnTo>
                        <a:lnTo>
                          <a:pt x="0" y="127"/>
                        </a:lnTo>
                        <a:lnTo>
                          <a:pt x="86" y="22"/>
                        </a:lnTo>
                        <a:lnTo>
                          <a:pt x="5" y="22"/>
                        </a:lnTo>
                        <a:lnTo>
                          <a:pt x="5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38" name="Freeform 62">
                    <a:extLst>
                      <a:ext uri="{FF2B5EF4-FFF2-40B4-BE49-F238E27FC236}">
                        <a16:creationId xmlns:a16="http://schemas.microsoft.com/office/drawing/2014/main" id="{28F11D18-A29A-C7D0-F880-95654A3E94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8699" y="4180868"/>
                    <a:ext cx="33797" cy="40236"/>
                  </a:xfrm>
                  <a:custGeom>
                    <a:avLst/>
                    <a:gdLst>
                      <a:gd name="T0" fmla="*/ 26 w 123"/>
                      <a:gd name="T1" fmla="*/ 0 h 150"/>
                      <a:gd name="T2" fmla="*/ 26 w 123"/>
                      <a:gd name="T3" fmla="*/ 90 h 150"/>
                      <a:gd name="T4" fmla="*/ 26 w 123"/>
                      <a:gd name="T5" fmla="*/ 100 h 150"/>
                      <a:gd name="T6" fmla="*/ 28 w 123"/>
                      <a:gd name="T7" fmla="*/ 108 h 150"/>
                      <a:gd name="T8" fmla="*/ 30 w 123"/>
                      <a:gd name="T9" fmla="*/ 114 h 150"/>
                      <a:gd name="T10" fmla="*/ 33 w 123"/>
                      <a:gd name="T11" fmla="*/ 120 h 150"/>
                      <a:gd name="T12" fmla="*/ 37 w 123"/>
                      <a:gd name="T13" fmla="*/ 124 h 150"/>
                      <a:gd name="T14" fmla="*/ 42 w 123"/>
                      <a:gd name="T15" fmla="*/ 127 h 150"/>
                      <a:gd name="T16" fmla="*/ 48 w 123"/>
                      <a:gd name="T17" fmla="*/ 128 h 150"/>
                      <a:gd name="T18" fmla="*/ 55 w 123"/>
                      <a:gd name="T19" fmla="*/ 129 h 150"/>
                      <a:gd name="T20" fmla="*/ 65 w 123"/>
                      <a:gd name="T21" fmla="*/ 128 h 150"/>
                      <a:gd name="T22" fmla="*/ 75 w 123"/>
                      <a:gd name="T23" fmla="*/ 126 h 150"/>
                      <a:gd name="T24" fmla="*/ 82 w 123"/>
                      <a:gd name="T25" fmla="*/ 122 h 150"/>
                      <a:gd name="T26" fmla="*/ 88 w 123"/>
                      <a:gd name="T27" fmla="*/ 115 h 150"/>
                      <a:gd name="T28" fmla="*/ 92 w 123"/>
                      <a:gd name="T29" fmla="*/ 108 h 150"/>
                      <a:gd name="T30" fmla="*/ 96 w 123"/>
                      <a:gd name="T31" fmla="*/ 100 h 150"/>
                      <a:gd name="T32" fmla="*/ 98 w 123"/>
                      <a:gd name="T33" fmla="*/ 90 h 150"/>
                      <a:gd name="T34" fmla="*/ 99 w 123"/>
                      <a:gd name="T35" fmla="*/ 79 h 150"/>
                      <a:gd name="T36" fmla="*/ 99 w 123"/>
                      <a:gd name="T37" fmla="*/ 0 h 150"/>
                      <a:gd name="T38" fmla="*/ 123 w 123"/>
                      <a:gd name="T39" fmla="*/ 0 h 150"/>
                      <a:gd name="T40" fmla="*/ 123 w 123"/>
                      <a:gd name="T41" fmla="*/ 147 h 150"/>
                      <a:gd name="T42" fmla="*/ 100 w 123"/>
                      <a:gd name="T43" fmla="*/ 147 h 150"/>
                      <a:gd name="T44" fmla="*/ 100 w 123"/>
                      <a:gd name="T45" fmla="*/ 125 h 150"/>
                      <a:gd name="T46" fmla="*/ 96 w 123"/>
                      <a:gd name="T47" fmla="*/ 131 h 150"/>
                      <a:gd name="T48" fmla="*/ 91 w 123"/>
                      <a:gd name="T49" fmla="*/ 136 h 150"/>
                      <a:gd name="T50" fmla="*/ 86 w 123"/>
                      <a:gd name="T51" fmla="*/ 140 h 150"/>
                      <a:gd name="T52" fmla="*/ 80 w 123"/>
                      <a:gd name="T53" fmla="*/ 144 h 150"/>
                      <a:gd name="T54" fmla="*/ 73 w 123"/>
                      <a:gd name="T55" fmla="*/ 147 h 150"/>
                      <a:gd name="T56" fmla="*/ 66 w 123"/>
                      <a:gd name="T57" fmla="*/ 149 h 150"/>
                      <a:gd name="T58" fmla="*/ 59 w 123"/>
                      <a:gd name="T59" fmla="*/ 150 h 150"/>
                      <a:gd name="T60" fmla="*/ 51 w 123"/>
                      <a:gd name="T61" fmla="*/ 150 h 150"/>
                      <a:gd name="T62" fmla="*/ 44 w 123"/>
                      <a:gd name="T63" fmla="*/ 150 h 150"/>
                      <a:gd name="T64" fmla="*/ 37 w 123"/>
                      <a:gd name="T65" fmla="*/ 149 h 150"/>
                      <a:gd name="T66" fmla="*/ 31 w 123"/>
                      <a:gd name="T67" fmla="*/ 147 h 150"/>
                      <a:gd name="T68" fmla="*/ 25 w 123"/>
                      <a:gd name="T69" fmla="*/ 145 h 150"/>
                      <a:gd name="T70" fmla="*/ 20 w 123"/>
                      <a:gd name="T71" fmla="*/ 142 h 150"/>
                      <a:gd name="T72" fmla="*/ 14 w 123"/>
                      <a:gd name="T73" fmla="*/ 139 h 150"/>
                      <a:gd name="T74" fmla="*/ 10 w 123"/>
                      <a:gd name="T75" fmla="*/ 135 h 150"/>
                      <a:gd name="T76" fmla="*/ 7 w 123"/>
                      <a:gd name="T77" fmla="*/ 130 h 150"/>
                      <a:gd name="T78" fmla="*/ 4 w 123"/>
                      <a:gd name="T79" fmla="*/ 125 h 150"/>
                      <a:gd name="T80" fmla="*/ 2 w 123"/>
                      <a:gd name="T81" fmla="*/ 118 h 150"/>
                      <a:gd name="T82" fmla="*/ 1 w 123"/>
                      <a:gd name="T83" fmla="*/ 108 h 150"/>
                      <a:gd name="T84" fmla="*/ 0 w 123"/>
                      <a:gd name="T85" fmla="*/ 95 h 150"/>
                      <a:gd name="T86" fmla="*/ 0 w 123"/>
                      <a:gd name="T87" fmla="*/ 88 h 150"/>
                      <a:gd name="T88" fmla="*/ 0 w 123"/>
                      <a:gd name="T89" fmla="*/ 0 h 150"/>
                      <a:gd name="T90" fmla="*/ 26 w 123"/>
                      <a:gd name="T91" fmla="*/ 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3" h="150">
                        <a:moveTo>
                          <a:pt x="26" y="0"/>
                        </a:moveTo>
                        <a:lnTo>
                          <a:pt x="26" y="90"/>
                        </a:lnTo>
                        <a:lnTo>
                          <a:pt x="26" y="100"/>
                        </a:lnTo>
                        <a:lnTo>
                          <a:pt x="28" y="108"/>
                        </a:lnTo>
                        <a:lnTo>
                          <a:pt x="30" y="114"/>
                        </a:lnTo>
                        <a:lnTo>
                          <a:pt x="33" y="120"/>
                        </a:lnTo>
                        <a:lnTo>
                          <a:pt x="37" y="124"/>
                        </a:lnTo>
                        <a:lnTo>
                          <a:pt x="42" y="127"/>
                        </a:lnTo>
                        <a:lnTo>
                          <a:pt x="48" y="128"/>
                        </a:lnTo>
                        <a:lnTo>
                          <a:pt x="55" y="129"/>
                        </a:lnTo>
                        <a:lnTo>
                          <a:pt x="65" y="128"/>
                        </a:lnTo>
                        <a:lnTo>
                          <a:pt x="75" y="126"/>
                        </a:lnTo>
                        <a:lnTo>
                          <a:pt x="82" y="122"/>
                        </a:lnTo>
                        <a:lnTo>
                          <a:pt x="88" y="115"/>
                        </a:lnTo>
                        <a:lnTo>
                          <a:pt x="92" y="108"/>
                        </a:lnTo>
                        <a:lnTo>
                          <a:pt x="96" y="100"/>
                        </a:lnTo>
                        <a:lnTo>
                          <a:pt x="98" y="90"/>
                        </a:lnTo>
                        <a:lnTo>
                          <a:pt x="99" y="79"/>
                        </a:lnTo>
                        <a:lnTo>
                          <a:pt x="99" y="0"/>
                        </a:lnTo>
                        <a:lnTo>
                          <a:pt x="123" y="0"/>
                        </a:lnTo>
                        <a:lnTo>
                          <a:pt x="123" y="147"/>
                        </a:lnTo>
                        <a:lnTo>
                          <a:pt x="100" y="147"/>
                        </a:lnTo>
                        <a:lnTo>
                          <a:pt x="100" y="125"/>
                        </a:lnTo>
                        <a:lnTo>
                          <a:pt x="96" y="131"/>
                        </a:lnTo>
                        <a:lnTo>
                          <a:pt x="91" y="136"/>
                        </a:lnTo>
                        <a:lnTo>
                          <a:pt x="86" y="140"/>
                        </a:lnTo>
                        <a:lnTo>
                          <a:pt x="80" y="144"/>
                        </a:lnTo>
                        <a:lnTo>
                          <a:pt x="73" y="147"/>
                        </a:lnTo>
                        <a:lnTo>
                          <a:pt x="66" y="149"/>
                        </a:lnTo>
                        <a:lnTo>
                          <a:pt x="59" y="150"/>
                        </a:lnTo>
                        <a:lnTo>
                          <a:pt x="51" y="150"/>
                        </a:lnTo>
                        <a:lnTo>
                          <a:pt x="44" y="150"/>
                        </a:lnTo>
                        <a:lnTo>
                          <a:pt x="37" y="149"/>
                        </a:lnTo>
                        <a:lnTo>
                          <a:pt x="31" y="147"/>
                        </a:lnTo>
                        <a:lnTo>
                          <a:pt x="25" y="145"/>
                        </a:lnTo>
                        <a:lnTo>
                          <a:pt x="20" y="142"/>
                        </a:lnTo>
                        <a:lnTo>
                          <a:pt x="14" y="139"/>
                        </a:lnTo>
                        <a:lnTo>
                          <a:pt x="10" y="135"/>
                        </a:lnTo>
                        <a:lnTo>
                          <a:pt x="7" y="130"/>
                        </a:lnTo>
                        <a:lnTo>
                          <a:pt x="4" y="125"/>
                        </a:lnTo>
                        <a:lnTo>
                          <a:pt x="2" y="118"/>
                        </a:lnTo>
                        <a:lnTo>
                          <a:pt x="1" y="108"/>
                        </a:lnTo>
                        <a:lnTo>
                          <a:pt x="0" y="95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39" name="Freeform 63">
                    <a:extLst>
                      <a:ext uri="{FF2B5EF4-FFF2-40B4-BE49-F238E27FC236}">
                        <a16:creationId xmlns:a16="http://schemas.microsoft.com/office/drawing/2014/main" id="{37511924-329C-C5B0-D11A-E5F447C21E0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80544" y="4179259"/>
                    <a:ext cx="35407" cy="41845"/>
                  </a:xfrm>
                  <a:custGeom>
                    <a:avLst/>
                    <a:gdLst>
                      <a:gd name="T0" fmla="*/ 106 w 131"/>
                      <a:gd name="T1" fmla="*/ 65 h 156"/>
                      <a:gd name="T2" fmla="*/ 103 w 131"/>
                      <a:gd name="T3" fmla="*/ 47 h 156"/>
                      <a:gd name="T4" fmla="*/ 96 w 131"/>
                      <a:gd name="T5" fmla="*/ 33 h 156"/>
                      <a:gd name="T6" fmla="*/ 83 w 131"/>
                      <a:gd name="T7" fmla="*/ 25 h 156"/>
                      <a:gd name="T8" fmla="*/ 66 w 131"/>
                      <a:gd name="T9" fmla="*/ 22 h 156"/>
                      <a:gd name="T10" fmla="*/ 50 w 131"/>
                      <a:gd name="T11" fmla="*/ 25 h 156"/>
                      <a:gd name="T12" fmla="*/ 38 w 131"/>
                      <a:gd name="T13" fmla="*/ 33 h 156"/>
                      <a:gd name="T14" fmla="*/ 29 w 131"/>
                      <a:gd name="T15" fmla="*/ 46 h 156"/>
                      <a:gd name="T16" fmla="*/ 25 w 131"/>
                      <a:gd name="T17" fmla="*/ 65 h 156"/>
                      <a:gd name="T18" fmla="*/ 129 w 131"/>
                      <a:gd name="T19" fmla="*/ 104 h 156"/>
                      <a:gd name="T20" fmla="*/ 122 w 131"/>
                      <a:gd name="T21" fmla="*/ 126 h 156"/>
                      <a:gd name="T22" fmla="*/ 116 w 131"/>
                      <a:gd name="T23" fmla="*/ 135 h 156"/>
                      <a:gd name="T24" fmla="*/ 109 w 131"/>
                      <a:gd name="T25" fmla="*/ 142 h 156"/>
                      <a:gd name="T26" fmla="*/ 100 w 131"/>
                      <a:gd name="T27" fmla="*/ 148 h 156"/>
                      <a:gd name="T28" fmla="*/ 90 w 131"/>
                      <a:gd name="T29" fmla="*/ 153 h 156"/>
                      <a:gd name="T30" fmla="*/ 65 w 131"/>
                      <a:gd name="T31" fmla="*/ 156 h 156"/>
                      <a:gd name="T32" fmla="*/ 51 w 131"/>
                      <a:gd name="T33" fmla="*/ 155 h 156"/>
                      <a:gd name="T34" fmla="*/ 39 w 131"/>
                      <a:gd name="T35" fmla="*/ 151 h 156"/>
                      <a:gd name="T36" fmla="*/ 26 w 131"/>
                      <a:gd name="T37" fmla="*/ 145 h 156"/>
                      <a:gd name="T38" fmla="*/ 17 w 131"/>
                      <a:gd name="T39" fmla="*/ 136 h 156"/>
                      <a:gd name="T40" fmla="*/ 9 w 131"/>
                      <a:gd name="T41" fmla="*/ 125 h 156"/>
                      <a:gd name="T42" fmla="*/ 4 w 131"/>
                      <a:gd name="T43" fmla="*/ 111 h 156"/>
                      <a:gd name="T44" fmla="*/ 1 w 131"/>
                      <a:gd name="T45" fmla="*/ 97 h 156"/>
                      <a:gd name="T46" fmla="*/ 0 w 131"/>
                      <a:gd name="T47" fmla="*/ 80 h 156"/>
                      <a:gd name="T48" fmla="*/ 1 w 131"/>
                      <a:gd name="T49" fmla="*/ 62 h 156"/>
                      <a:gd name="T50" fmla="*/ 4 w 131"/>
                      <a:gd name="T51" fmla="*/ 46 h 156"/>
                      <a:gd name="T52" fmla="*/ 9 w 131"/>
                      <a:gd name="T53" fmla="*/ 33 h 156"/>
                      <a:gd name="T54" fmla="*/ 17 w 131"/>
                      <a:gd name="T55" fmla="*/ 22 h 156"/>
                      <a:gd name="T56" fmla="*/ 26 w 131"/>
                      <a:gd name="T57" fmla="*/ 13 h 156"/>
                      <a:gd name="T58" fmla="*/ 38 w 131"/>
                      <a:gd name="T59" fmla="*/ 5 h 156"/>
                      <a:gd name="T60" fmla="*/ 51 w 131"/>
                      <a:gd name="T61" fmla="*/ 1 h 156"/>
                      <a:gd name="T62" fmla="*/ 65 w 131"/>
                      <a:gd name="T63" fmla="*/ 0 h 156"/>
                      <a:gd name="T64" fmla="*/ 80 w 131"/>
                      <a:gd name="T65" fmla="*/ 1 h 156"/>
                      <a:gd name="T66" fmla="*/ 94 w 131"/>
                      <a:gd name="T67" fmla="*/ 5 h 156"/>
                      <a:gd name="T68" fmla="*/ 105 w 131"/>
                      <a:gd name="T69" fmla="*/ 12 h 156"/>
                      <a:gd name="T70" fmla="*/ 114 w 131"/>
                      <a:gd name="T71" fmla="*/ 20 h 156"/>
                      <a:gd name="T72" fmla="*/ 122 w 131"/>
                      <a:gd name="T73" fmla="*/ 30 h 156"/>
                      <a:gd name="T74" fmla="*/ 127 w 131"/>
                      <a:gd name="T75" fmla="*/ 43 h 156"/>
                      <a:gd name="T76" fmla="*/ 130 w 131"/>
                      <a:gd name="T77" fmla="*/ 57 h 156"/>
                      <a:gd name="T78" fmla="*/ 131 w 131"/>
                      <a:gd name="T79" fmla="*/ 75 h 156"/>
                      <a:gd name="T80" fmla="*/ 131 w 131"/>
                      <a:gd name="T81" fmla="*/ 81 h 156"/>
                      <a:gd name="T82" fmla="*/ 131 w 131"/>
                      <a:gd name="T83" fmla="*/ 86 h 156"/>
                      <a:gd name="T84" fmla="*/ 26 w 131"/>
                      <a:gd name="T85" fmla="*/ 96 h 156"/>
                      <a:gd name="T86" fmla="*/ 33 w 131"/>
                      <a:gd name="T87" fmla="*/ 114 h 156"/>
                      <a:gd name="T88" fmla="*/ 43 w 131"/>
                      <a:gd name="T89" fmla="*/ 127 h 156"/>
                      <a:gd name="T90" fmla="*/ 59 w 131"/>
                      <a:gd name="T91" fmla="*/ 133 h 156"/>
                      <a:gd name="T92" fmla="*/ 75 w 131"/>
                      <a:gd name="T93" fmla="*/ 134 h 156"/>
                      <a:gd name="T94" fmla="*/ 87 w 131"/>
                      <a:gd name="T95" fmla="*/ 130 h 156"/>
                      <a:gd name="T96" fmla="*/ 97 w 131"/>
                      <a:gd name="T97" fmla="*/ 121 h 156"/>
                      <a:gd name="T98" fmla="*/ 104 w 131"/>
                      <a:gd name="T99" fmla="*/ 111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1" h="156">
                        <a:moveTo>
                          <a:pt x="25" y="65"/>
                        </a:moveTo>
                        <a:lnTo>
                          <a:pt x="106" y="65"/>
                        </a:lnTo>
                        <a:lnTo>
                          <a:pt x="105" y="55"/>
                        </a:lnTo>
                        <a:lnTo>
                          <a:pt x="103" y="47"/>
                        </a:lnTo>
                        <a:lnTo>
                          <a:pt x="100" y="39"/>
                        </a:lnTo>
                        <a:lnTo>
                          <a:pt x="96" y="33"/>
                        </a:lnTo>
                        <a:lnTo>
                          <a:pt x="90" y="29"/>
                        </a:lnTo>
                        <a:lnTo>
                          <a:pt x="83" y="25"/>
                        </a:lnTo>
                        <a:lnTo>
                          <a:pt x="75" y="23"/>
                        </a:lnTo>
                        <a:lnTo>
                          <a:pt x="66" y="22"/>
                        </a:lnTo>
                        <a:lnTo>
                          <a:pt x="58" y="23"/>
                        </a:lnTo>
                        <a:lnTo>
                          <a:pt x="50" y="25"/>
                        </a:lnTo>
                        <a:lnTo>
                          <a:pt x="44" y="28"/>
                        </a:lnTo>
                        <a:lnTo>
                          <a:pt x="38" y="33"/>
                        </a:lnTo>
                        <a:lnTo>
                          <a:pt x="33" y="39"/>
                        </a:lnTo>
                        <a:lnTo>
                          <a:pt x="29" y="46"/>
                        </a:lnTo>
                        <a:lnTo>
                          <a:pt x="26" y="55"/>
                        </a:lnTo>
                        <a:lnTo>
                          <a:pt x="25" y="65"/>
                        </a:lnTo>
                        <a:close/>
                        <a:moveTo>
                          <a:pt x="105" y="104"/>
                        </a:moveTo>
                        <a:lnTo>
                          <a:pt x="129" y="104"/>
                        </a:lnTo>
                        <a:lnTo>
                          <a:pt x="127" y="115"/>
                        </a:lnTo>
                        <a:lnTo>
                          <a:pt x="122" y="126"/>
                        </a:lnTo>
                        <a:lnTo>
                          <a:pt x="119" y="131"/>
                        </a:lnTo>
                        <a:lnTo>
                          <a:pt x="116" y="135"/>
                        </a:lnTo>
                        <a:lnTo>
                          <a:pt x="113" y="139"/>
                        </a:lnTo>
                        <a:lnTo>
                          <a:pt x="109" y="142"/>
                        </a:lnTo>
                        <a:lnTo>
                          <a:pt x="104" y="146"/>
                        </a:lnTo>
                        <a:lnTo>
                          <a:pt x="100" y="148"/>
                        </a:lnTo>
                        <a:lnTo>
                          <a:pt x="95" y="151"/>
                        </a:lnTo>
                        <a:lnTo>
                          <a:pt x="90" y="153"/>
                        </a:lnTo>
                        <a:lnTo>
                          <a:pt x="78" y="155"/>
                        </a:lnTo>
                        <a:lnTo>
                          <a:pt x="65" y="156"/>
                        </a:lnTo>
                        <a:lnTo>
                          <a:pt x="58" y="156"/>
                        </a:lnTo>
                        <a:lnTo>
                          <a:pt x="51" y="155"/>
                        </a:lnTo>
                        <a:lnTo>
                          <a:pt x="45" y="153"/>
                        </a:lnTo>
                        <a:lnTo>
                          <a:pt x="39" y="151"/>
                        </a:lnTo>
                        <a:lnTo>
                          <a:pt x="33" y="148"/>
                        </a:lnTo>
                        <a:lnTo>
                          <a:pt x="26" y="145"/>
                        </a:lnTo>
                        <a:lnTo>
                          <a:pt x="22" y="141"/>
                        </a:lnTo>
                        <a:lnTo>
                          <a:pt x="17" y="136"/>
                        </a:lnTo>
                        <a:lnTo>
                          <a:pt x="13" y="131"/>
                        </a:lnTo>
                        <a:lnTo>
                          <a:pt x="9" y="125"/>
                        </a:lnTo>
                        <a:lnTo>
                          <a:pt x="6" y="118"/>
                        </a:lnTo>
                        <a:lnTo>
                          <a:pt x="4" y="111"/>
                        </a:lnTo>
                        <a:lnTo>
                          <a:pt x="2" y="104"/>
                        </a:lnTo>
                        <a:lnTo>
                          <a:pt x="1" y="97"/>
                        </a:lnTo>
                        <a:lnTo>
                          <a:pt x="0" y="89"/>
                        </a:lnTo>
                        <a:lnTo>
                          <a:pt x="0" y="80"/>
                        </a:lnTo>
                        <a:lnTo>
                          <a:pt x="0" y="71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6" y="39"/>
                        </a:lnTo>
                        <a:lnTo>
                          <a:pt x="9" y="33"/>
                        </a:lnTo>
                        <a:lnTo>
                          <a:pt x="13" y="27"/>
                        </a:lnTo>
                        <a:lnTo>
                          <a:pt x="17" y="22"/>
                        </a:lnTo>
                        <a:lnTo>
                          <a:pt x="21" y="17"/>
                        </a:lnTo>
                        <a:lnTo>
                          <a:pt x="26" y="13"/>
                        </a:lnTo>
                        <a:lnTo>
                          <a:pt x="33" y="9"/>
                        </a:lnTo>
                        <a:lnTo>
                          <a:pt x="38" y="5"/>
                        </a:lnTo>
                        <a:lnTo>
                          <a:pt x="44" y="3"/>
                        </a:lnTo>
                        <a:lnTo>
                          <a:pt x="51" y="1"/>
                        </a:lnTo>
                        <a:lnTo>
                          <a:pt x="58" y="0"/>
                        </a:lnTo>
                        <a:lnTo>
                          <a:pt x="65" y="0"/>
                        </a:lnTo>
                        <a:lnTo>
                          <a:pt x="73" y="0"/>
                        </a:lnTo>
                        <a:lnTo>
                          <a:pt x="80" y="1"/>
                        </a:lnTo>
                        <a:lnTo>
                          <a:pt x="87" y="3"/>
                        </a:lnTo>
                        <a:lnTo>
                          <a:pt x="94" y="5"/>
                        </a:lnTo>
                        <a:lnTo>
                          <a:pt x="100" y="8"/>
                        </a:lnTo>
                        <a:lnTo>
                          <a:pt x="105" y="12"/>
                        </a:lnTo>
                        <a:lnTo>
                          <a:pt x="110" y="16"/>
                        </a:lnTo>
                        <a:lnTo>
                          <a:pt x="114" y="20"/>
                        </a:lnTo>
                        <a:lnTo>
                          <a:pt x="118" y="25"/>
                        </a:lnTo>
                        <a:lnTo>
                          <a:pt x="122" y="30"/>
                        </a:lnTo>
                        <a:lnTo>
                          <a:pt x="125" y="36"/>
                        </a:lnTo>
                        <a:lnTo>
                          <a:pt x="127" y="43"/>
                        </a:lnTo>
                        <a:lnTo>
                          <a:pt x="129" y="50"/>
                        </a:lnTo>
                        <a:lnTo>
                          <a:pt x="130" y="57"/>
                        </a:lnTo>
                        <a:lnTo>
                          <a:pt x="131" y="66"/>
                        </a:lnTo>
                        <a:lnTo>
                          <a:pt x="131" y="75"/>
                        </a:lnTo>
                        <a:lnTo>
                          <a:pt x="131" y="79"/>
                        </a:lnTo>
                        <a:lnTo>
                          <a:pt x="131" y="81"/>
                        </a:lnTo>
                        <a:lnTo>
                          <a:pt x="131" y="84"/>
                        </a:lnTo>
                        <a:lnTo>
                          <a:pt x="131" y="86"/>
                        </a:lnTo>
                        <a:lnTo>
                          <a:pt x="25" y="86"/>
                        </a:lnTo>
                        <a:lnTo>
                          <a:pt x="26" y="96"/>
                        </a:lnTo>
                        <a:lnTo>
                          <a:pt x="28" y="106"/>
                        </a:lnTo>
                        <a:lnTo>
                          <a:pt x="33" y="114"/>
                        </a:lnTo>
                        <a:lnTo>
                          <a:pt x="37" y="121"/>
                        </a:lnTo>
                        <a:lnTo>
                          <a:pt x="43" y="127"/>
                        </a:lnTo>
                        <a:lnTo>
                          <a:pt x="50" y="131"/>
                        </a:lnTo>
                        <a:lnTo>
                          <a:pt x="59" y="133"/>
                        </a:lnTo>
                        <a:lnTo>
                          <a:pt x="68" y="134"/>
                        </a:lnTo>
                        <a:lnTo>
                          <a:pt x="75" y="134"/>
                        </a:lnTo>
                        <a:lnTo>
                          <a:pt x="81" y="132"/>
                        </a:lnTo>
                        <a:lnTo>
                          <a:pt x="87" y="130"/>
                        </a:lnTo>
                        <a:lnTo>
                          <a:pt x="93" y="127"/>
                        </a:lnTo>
                        <a:lnTo>
                          <a:pt x="97" y="121"/>
                        </a:lnTo>
                        <a:lnTo>
                          <a:pt x="101" y="116"/>
                        </a:lnTo>
                        <a:lnTo>
                          <a:pt x="104" y="111"/>
                        </a:lnTo>
                        <a:lnTo>
                          <a:pt x="105" y="1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40" name="Rectangle 64">
                    <a:extLst>
                      <a:ext uri="{FF2B5EF4-FFF2-40B4-BE49-F238E27FC236}">
                        <a16:creationId xmlns:a16="http://schemas.microsoft.com/office/drawing/2014/main" id="{74D2F4C9-C0D6-9FB6-27FE-3C55B7FF2A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22389" y="4166384"/>
                    <a:ext cx="8047" cy="531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41" name="Freeform 65">
                    <a:extLst>
                      <a:ext uri="{FF2B5EF4-FFF2-40B4-BE49-F238E27FC236}">
                        <a16:creationId xmlns:a16="http://schemas.microsoft.com/office/drawing/2014/main" id="{D3332E34-85E6-9B56-0770-B849AF2FAD1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36874" y="4179259"/>
                    <a:ext cx="37016" cy="41845"/>
                  </a:xfrm>
                  <a:custGeom>
                    <a:avLst/>
                    <a:gdLst>
                      <a:gd name="T0" fmla="*/ 88 w 138"/>
                      <a:gd name="T1" fmla="*/ 143 h 156"/>
                      <a:gd name="T2" fmla="*/ 69 w 138"/>
                      <a:gd name="T3" fmla="*/ 153 h 156"/>
                      <a:gd name="T4" fmla="*/ 48 w 138"/>
                      <a:gd name="T5" fmla="*/ 156 h 156"/>
                      <a:gd name="T6" fmla="*/ 20 w 138"/>
                      <a:gd name="T7" fmla="*/ 149 h 156"/>
                      <a:gd name="T8" fmla="*/ 4 w 138"/>
                      <a:gd name="T9" fmla="*/ 131 h 156"/>
                      <a:gd name="T10" fmla="*/ 1 w 138"/>
                      <a:gd name="T11" fmla="*/ 102 h 156"/>
                      <a:gd name="T12" fmla="*/ 13 w 138"/>
                      <a:gd name="T13" fmla="*/ 81 h 156"/>
                      <a:gd name="T14" fmla="*/ 38 w 138"/>
                      <a:gd name="T15" fmla="*/ 69 h 156"/>
                      <a:gd name="T16" fmla="*/ 68 w 138"/>
                      <a:gd name="T17" fmla="*/ 65 h 156"/>
                      <a:gd name="T18" fmla="*/ 94 w 138"/>
                      <a:gd name="T19" fmla="*/ 58 h 156"/>
                      <a:gd name="T20" fmla="*/ 97 w 138"/>
                      <a:gd name="T21" fmla="*/ 44 h 156"/>
                      <a:gd name="T22" fmla="*/ 93 w 138"/>
                      <a:gd name="T23" fmla="*/ 31 h 156"/>
                      <a:gd name="T24" fmla="*/ 79 w 138"/>
                      <a:gd name="T25" fmla="*/ 24 h 156"/>
                      <a:gd name="T26" fmla="*/ 57 w 138"/>
                      <a:gd name="T27" fmla="*/ 23 h 156"/>
                      <a:gd name="T28" fmla="*/ 38 w 138"/>
                      <a:gd name="T29" fmla="*/ 29 h 156"/>
                      <a:gd name="T30" fmla="*/ 30 w 138"/>
                      <a:gd name="T31" fmla="*/ 43 h 156"/>
                      <a:gd name="T32" fmla="*/ 7 w 138"/>
                      <a:gd name="T33" fmla="*/ 48 h 156"/>
                      <a:gd name="T34" fmla="*/ 9 w 138"/>
                      <a:gd name="T35" fmla="*/ 33 h 156"/>
                      <a:gd name="T36" fmla="*/ 16 w 138"/>
                      <a:gd name="T37" fmla="*/ 20 h 156"/>
                      <a:gd name="T38" fmla="*/ 26 w 138"/>
                      <a:gd name="T39" fmla="*/ 11 h 156"/>
                      <a:gd name="T40" fmla="*/ 41 w 138"/>
                      <a:gd name="T41" fmla="*/ 3 h 156"/>
                      <a:gd name="T42" fmla="*/ 79 w 138"/>
                      <a:gd name="T43" fmla="*/ 1 h 156"/>
                      <a:gd name="T44" fmla="*/ 101 w 138"/>
                      <a:gd name="T45" fmla="*/ 7 h 156"/>
                      <a:gd name="T46" fmla="*/ 112 w 138"/>
                      <a:gd name="T47" fmla="*/ 15 h 156"/>
                      <a:gd name="T48" fmla="*/ 119 w 138"/>
                      <a:gd name="T49" fmla="*/ 26 h 156"/>
                      <a:gd name="T50" fmla="*/ 123 w 138"/>
                      <a:gd name="T51" fmla="*/ 119 h 156"/>
                      <a:gd name="T52" fmla="*/ 128 w 138"/>
                      <a:gd name="T53" fmla="*/ 134 h 156"/>
                      <a:gd name="T54" fmla="*/ 135 w 138"/>
                      <a:gd name="T55" fmla="*/ 134 h 156"/>
                      <a:gd name="T56" fmla="*/ 138 w 138"/>
                      <a:gd name="T57" fmla="*/ 152 h 156"/>
                      <a:gd name="T58" fmla="*/ 127 w 138"/>
                      <a:gd name="T59" fmla="*/ 154 h 156"/>
                      <a:gd name="T60" fmla="*/ 114 w 138"/>
                      <a:gd name="T61" fmla="*/ 153 h 156"/>
                      <a:gd name="T62" fmla="*/ 104 w 138"/>
                      <a:gd name="T63" fmla="*/ 146 h 156"/>
                      <a:gd name="T64" fmla="*/ 100 w 138"/>
                      <a:gd name="T65" fmla="*/ 133 h 156"/>
                      <a:gd name="T66" fmla="*/ 91 w 138"/>
                      <a:gd name="T67" fmla="*/ 80 h 156"/>
                      <a:gd name="T68" fmla="*/ 64 w 138"/>
                      <a:gd name="T69" fmla="*/ 85 h 156"/>
                      <a:gd name="T70" fmla="*/ 45 w 138"/>
                      <a:gd name="T71" fmla="*/ 89 h 156"/>
                      <a:gd name="T72" fmla="*/ 31 w 138"/>
                      <a:gd name="T73" fmla="*/ 95 h 156"/>
                      <a:gd name="T74" fmla="*/ 26 w 138"/>
                      <a:gd name="T75" fmla="*/ 106 h 156"/>
                      <a:gd name="T76" fmla="*/ 27 w 138"/>
                      <a:gd name="T77" fmla="*/ 121 h 156"/>
                      <a:gd name="T78" fmla="*/ 36 w 138"/>
                      <a:gd name="T79" fmla="*/ 131 h 156"/>
                      <a:gd name="T80" fmla="*/ 52 w 138"/>
                      <a:gd name="T81" fmla="*/ 135 h 156"/>
                      <a:gd name="T82" fmla="*/ 78 w 138"/>
                      <a:gd name="T83" fmla="*/ 129 h 156"/>
                      <a:gd name="T84" fmla="*/ 94 w 138"/>
                      <a:gd name="T85" fmla="*/ 113 h 156"/>
                      <a:gd name="T86" fmla="*/ 97 w 138"/>
                      <a:gd name="T87" fmla="*/ 77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8" h="156">
                        <a:moveTo>
                          <a:pt x="100" y="132"/>
                        </a:moveTo>
                        <a:lnTo>
                          <a:pt x="94" y="138"/>
                        </a:lnTo>
                        <a:lnTo>
                          <a:pt x="88" y="143"/>
                        </a:lnTo>
                        <a:lnTo>
                          <a:pt x="81" y="147"/>
                        </a:lnTo>
                        <a:lnTo>
                          <a:pt x="75" y="150"/>
                        </a:lnTo>
                        <a:lnTo>
                          <a:pt x="69" y="153"/>
                        </a:lnTo>
                        <a:lnTo>
                          <a:pt x="62" y="154"/>
                        </a:lnTo>
                        <a:lnTo>
                          <a:pt x="55" y="156"/>
                        </a:lnTo>
                        <a:lnTo>
                          <a:pt x="48" y="156"/>
                        </a:lnTo>
                        <a:lnTo>
                          <a:pt x="37" y="155"/>
                        </a:lnTo>
                        <a:lnTo>
                          <a:pt x="28" y="153"/>
                        </a:lnTo>
                        <a:lnTo>
                          <a:pt x="20" y="149"/>
                        </a:lnTo>
                        <a:lnTo>
                          <a:pt x="13" y="144"/>
                        </a:lnTo>
                        <a:lnTo>
                          <a:pt x="7" y="138"/>
                        </a:lnTo>
                        <a:lnTo>
                          <a:pt x="4" y="131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2"/>
                        </a:lnTo>
                        <a:lnTo>
                          <a:pt x="3" y="94"/>
                        </a:lnTo>
                        <a:lnTo>
                          <a:pt x="7" y="87"/>
                        </a:lnTo>
                        <a:lnTo>
                          <a:pt x="13" y="81"/>
                        </a:lnTo>
                        <a:lnTo>
                          <a:pt x="20" y="76"/>
                        </a:lnTo>
                        <a:lnTo>
                          <a:pt x="28" y="72"/>
                        </a:lnTo>
                        <a:lnTo>
                          <a:pt x="38" y="69"/>
                        </a:lnTo>
                        <a:lnTo>
                          <a:pt x="51" y="67"/>
                        </a:lnTo>
                        <a:lnTo>
                          <a:pt x="58" y="66"/>
                        </a:lnTo>
                        <a:lnTo>
                          <a:pt x="68" y="65"/>
                        </a:lnTo>
                        <a:lnTo>
                          <a:pt x="83" y="62"/>
                        </a:lnTo>
                        <a:lnTo>
                          <a:pt x="90" y="60"/>
                        </a:lnTo>
                        <a:lnTo>
                          <a:pt x="94" y="58"/>
                        </a:lnTo>
                        <a:lnTo>
                          <a:pt x="96" y="56"/>
                        </a:lnTo>
                        <a:lnTo>
                          <a:pt x="97" y="52"/>
                        </a:lnTo>
                        <a:lnTo>
                          <a:pt x="97" y="44"/>
                        </a:lnTo>
                        <a:lnTo>
                          <a:pt x="97" y="39"/>
                        </a:lnTo>
                        <a:lnTo>
                          <a:pt x="95" y="35"/>
                        </a:lnTo>
                        <a:lnTo>
                          <a:pt x="93" y="31"/>
                        </a:lnTo>
                        <a:lnTo>
                          <a:pt x="89" y="28"/>
                        </a:lnTo>
                        <a:lnTo>
                          <a:pt x="85" y="25"/>
                        </a:lnTo>
                        <a:lnTo>
                          <a:pt x="79" y="24"/>
                        </a:lnTo>
                        <a:lnTo>
                          <a:pt x="72" y="23"/>
                        </a:lnTo>
                        <a:lnTo>
                          <a:pt x="65" y="22"/>
                        </a:lnTo>
                        <a:lnTo>
                          <a:pt x="57" y="23"/>
                        </a:lnTo>
                        <a:lnTo>
                          <a:pt x="50" y="24"/>
                        </a:lnTo>
                        <a:lnTo>
                          <a:pt x="44" y="26"/>
                        </a:lnTo>
                        <a:lnTo>
                          <a:pt x="38" y="29"/>
                        </a:lnTo>
                        <a:lnTo>
                          <a:pt x="35" y="33"/>
                        </a:lnTo>
                        <a:lnTo>
                          <a:pt x="32" y="37"/>
                        </a:lnTo>
                        <a:lnTo>
                          <a:pt x="30" y="43"/>
                        </a:lnTo>
                        <a:lnTo>
                          <a:pt x="30" y="49"/>
                        </a:lnTo>
                        <a:lnTo>
                          <a:pt x="7" y="49"/>
                        </a:lnTo>
                        <a:lnTo>
                          <a:pt x="7" y="48"/>
                        </a:lnTo>
                        <a:lnTo>
                          <a:pt x="7" y="43"/>
                        </a:lnTo>
                        <a:lnTo>
                          <a:pt x="8" y="38"/>
                        </a:lnTo>
                        <a:lnTo>
                          <a:pt x="9" y="33"/>
                        </a:lnTo>
                        <a:lnTo>
                          <a:pt x="11" y="28"/>
                        </a:lnTo>
                        <a:lnTo>
                          <a:pt x="13" y="24"/>
                        </a:lnTo>
                        <a:lnTo>
                          <a:pt x="16" y="20"/>
                        </a:lnTo>
                        <a:lnTo>
                          <a:pt x="19" y="17"/>
                        </a:lnTo>
                        <a:lnTo>
                          <a:pt x="22" y="14"/>
                        </a:lnTo>
                        <a:lnTo>
                          <a:pt x="26" y="11"/>
                        </a:lnTo>
                        <a:lnTo>
                          <a:pt x="31" y="8"/>
                        </a:lnTo>
                        <a:lnTo>
                          <a:pt x="36" y="5"/>
                        </a:lnTo>
                        <a:lnTo>
                          <a:pt x="41" y="3"/>
                        </a:lnTo>
                        <a:lnTo>
                          <a:pt x="53" y="1"/>
                        </a:lnTo>
                        <a:lnTo>
                          <a:pt x="66" y="0"/>
                        </a:lnTo>
                        <a:lnTo>
                          <a:pt x="79" y="1"/>
                        </a:lnTo>
                        <a:lnTo>
                          <a:pt x="91" y="3"/>
                        </a:lnTo>
                        <a:lnTo>
                          <a:pt x="96" y="4"/>
                        </a:lnTo>
                        <a:lnTo>
                          <a:pt x="101" y="7"/>
                        </a:lnTo>
                        <a:lnTo>
                          <a:pt x="105" y="9"/>
                        </a:lnTo>
                        <a:lnTo>
                          <a:pt x="109" y="12"/>
                        </a:lnTo>
                        <a:lnTo>
                          <a:pt x="112" y="15"/>
                        </a:lnTo>
                        <a:lnTo>
                          <a:pt x="115" y="18"/>
                        </a:lnTo>
                        <a:lnTo>
                          <a:pt x="117" y="22"/>
                        </a:lnTo>
                        <a:lnTo>
                          <a:pt x="119" y="26"/>
                        </a:lnTo>
                        <a:lnTo>
                          <a:pt x="122" y="35"/>
                        </a:lnTo>
                        <a:lnTo>
                          <a:pt x="123" y="46"/>
                        </a:lnTo>
                        <a:lnTo>
                          <a:pt x="123" y="119"/>
                        </a:lnTo>
                        <a:lnTo>
                          <a:pt x="123" y="127"/>
                        </a:lnTo>
                        <a:lnTo>
                          <a:pt x="125" y="131"/>
                        </a:lnTo>
                        <a:lnTo>
                          <a:pt x="128" y="134"/>
                        </a:lnTo>
                        <a:lnTo>
                          <a:pt x="132" y="134"/>
                        </a:lnTo>
                        <a:lnTo>
                          <a:pt x="133" y="134"/>
                        </a:lnTo>
                        <a:lnTo>
                          <a:pt x="135" y="134"/>
                        </a:lnTo>
                        <a:lnTo>
                          <a:pt x="136" y="134"/>
                        </a:lnTo>
                        <a:lnTo>
                          <a:pt x="138" y="133"/>
                        </a:lnTo>
                        <a:lnTo>
                          <a:pt x="138" y="152"/>
                        </a:lnTo>
                        <a:lnTo>
                          <a:pt x="134" y="153"/>
                        </a:lnTo>
                        <a:lnTo>
                          <a:pt x="131" y="154"/>
                        </a:lnTo>
                        <a:lnTo>
                          <a:pt x="127" y="154"/>
                        </a:lnTo>
                        <a:lnTo>
                          <a:pt x="124" y="154"/>
                        </a:lnTo>
                        <a:lnTo>
                          <a:pt x="119" y="154"/>
                        </a:lnTo>
                        <a:lnTo>
                          <a:pt x="114" y="153"/>
                        </a:lnTo>
                        <a:lnTo>
                          <a:pt x="110" y="151"/>
                        </a:lnTo>
                        <a:lnTo>
                          <a:pt x="106" y="149"/>
                        </a:lnTo>
                        <a:lnTo>
                          <a:pt x="104" y="146"/>
                        </a:lnTo>
                        <a:lnTo>
                          <a:pt x="102" y="142"/>
                        </a:lnTo>
                        <a:lnTo>
                          <a:pt x="101" y="138"/>
                        </a:lnTo>
                        <a:lnTo>
                          <a:pt x="100" y="133"/>
                        </a:lnTo>
                        <a:lnTo>
                          <a:pt x="100" y="132"/>
                        </a:lnTo>
                        <a:close/>
                        <a:moveTo>
                          <a:pt x="97" y="77"/>
                        </a:moveTo>
                        <a:lnTo>
                          <a:pt x="91" y="80"/>
                        </a:lnTo>
                        <a:lnTo>
                          <a:pt x="84" y="82"/>
                        </a:lnTo>
                        <a:lnTo>
                          <a:pt x="75" y="84"/>
                        </a:lnTo>
                        <a:lnTo>
                          <a:pt x="64" y="85"/>
                        </a:lnTo>
                        <a:lnTo>
                          <a:pt x="56" y="86"/>
                        </a:lnTo>
                        <a:lnTo>
                          <a:pt x="51" y="87"/>
                        </a:lnTo>
                        <a:lnTo>
                          <a:pt x="45" y="89"/>
                        </a:lnTo>
                        <a:lnTo>
                          <a:pt x="39" y="90"/>
                        </a:lnTo>
                        <a:lnTo>
                          <a:pt x="35" y="92"/>
                        </a:lnTo>
                        <a:lnTo>
                          <a:pt x="31" y="95"/>
                        </a:lnTo>
                        <a:lnTo>
                          <a:pt x="29" y="98"/>
                        </a:lnTo>
                        <a:lnTo>
                          <a:pt x="27" y="102"/>
                        </a:lnTo>
                        <a:lnTo>
                          <a:pt x="26" y="106"/>
                        </a:lnTo>
                        <a:lnTo>
                          <a:pt x="26" y="111"/>
                        </a:lnTo>
                        <a:lnTo>
                          <a:pt x="26" y="116"/>
                        </a:lnTo>
                        <a:lnTo>
                          <a:pt x="27" y="121"/>
                        </a:lnTo>
                        <a:lnTo>
                          <a:pt x="29" y="126"/>
                        </a:lnTo>
                        <a:lnTo>
                          <a:pt x="32" y="129"/>
                        </a:lnTo>
                        <a:lnTo>
                          <a:pt x="36" y="131"/>
                        </a:lnTo>
                        <a:lnTo>
                          <a:pt x="40" y="133"/>
                        </a:lnTo>
                        <a:lnTo>
                          <a:pt x="47" y="134"/>
                        </a:lnTo>
                        <a:lnTo>
                          <a:pt x="52" y="135"/>
                        </a:lnTo>
                        <a:lnTo>
                          <a:pt x="62" y="134"/>
                        </a:lnTo>
                        <a:lnTo>
                          <a:pt x="70" y="132"/>
                        </a:lnTo>
                        <a:lnTo>
                          <a:pt x="78" y="129"/>
                        </a:lnTo>
                        <a:lnTo>
                          <a:pt x="84" y="125"/>
                        </a:lnTo>
                        <a:lnTo>
                          <a:pt x="90" y="119"/>
                        </a:lnTo>
                        <a:lnTo>
                          <a:pt x="94" y="113"/>
                        </a:lnTo>
                        <a:lnTo>
                          <a:pt x="96" y="106"/>
                        </a:lnTo>
                        <a:lnTo>
                          <a:pt x="97" y="99"/>
                        </a:lnTo>
                        <a:lnTo>
                          <a:pt x="97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42" name="Rectangle 66">
                    <a:extLst>
                      <a:ext uri="{FF2B5EF4-FFF2-40B4-BE49-F238E27FC236}">
                        <a16:creationId xmlns:a16="http://schemas.microsoft.com/office/drawing/2014/main" id="{A7407131-D0B8-9D40-9965-F65A72EE91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8719" y="4196963"/>
                    <a:ext cx="17703" cy="643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43" name="Freeform 67">
                    <a:extLst>
                      <a:ext uri="{FF2B5EF4-FFF2-40B4-BE49-F238E27FC236}">
                        <a16:creationId xmlns:a16="http://schemas.microsoft.com/office/drawing/2014/main" id="{BAC7A6E3-5254-6A4F-42ED-5D804A4083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35912" y="4242027"/>
                    <a:ext cx="38626" cy="53112"/>
                  </a:xfrm>
                  <a:custGeom>
                    <a:avLst/>
                    <a:gdLst>
                      <a:gd name="T0" fmla="*/ 27 w 143"/>
                      <a:gd name="T1" fmla="*/ 92 h 202"/>
                      <a:gd name="T2" fmla="*/ 73 w 143"/>
                      <a:gd name="T3" fmla="*/ 92 h 202"/>
                      <a:gd name="T4" fmla="*/ 84 w 143"/>
                      <a:gd name="T5" fmla="*/ 92 h 202"/>
                      <a:gd name="T6" fmla="*/ 93 w 143"/>
                      <a:gd name="T7" fmla="*/ 90 h 202"/>
                      <a:gd name="T8" fmla="*/ 101 w 143"/>
                      <a:gd name="T9" fmla="*/ 88 h 202"/>
                      <a:gd name="T10" fmla="*/ 107 w 143"/>
                      <a:gd name="T11" fmla="*/ 85 h 202"/>
                      <a:gd name="T12" fmla="*/ 111 w 143"/>
                      <a:gd name="T13" fmla="*/ 80 h 202"/>
                      <a:gd name="T14" fmla="*/ 114 w 143"/>
                      <a:gd name="T15" fmla="*/ 75 h 202"/>
                      <a:gd name="T16" fmla="*/ 116 w 143"/>
                      <a:gd name="T17" fmla="*/ 67 h 202"/>
                      <a:gd name="T18" fmla="*/ 116 w 143"/>
                      <a:gd name="T19" fmla="*/ 58 h 202"/>
                      <a:gd name="T20" fmla="*/ 116 w 143"/>
                      <a:gd name="T21" fmla="*/ 50 h 202"/>
                      <a:gd name="T22" fmla="*/ 114 w 143"/>
                      <a:gd name="T23" fmla="*/ 43 h 202"/>
                      <a:gd name="T24" fmla="*/ 111 w 143"/>
                      <a:gd name="T25" fmla="*/ 37 h 202"/>
                      <a:gd name="T26" fmla="*/ 107 w 143"/>
                      <a:gd name="T27" fmla="*/ 33 h 202"/>
                      <a:gd name="T28" fmla="*/ 102 w 143"/>
                      <a:gd name="T29" fmla="*/ 29 h 202"/>
                      <a:gd name="T30" fmla="*/ 94 w 143"/>
                      <a:gd name="T31" fmla="*/ 27 h 202"/>
                      <a:gd name="T32" fmla="*/ 85 w 143"/>
                      <a:gd name="T33" fmla="*/ 25 h 202"/>
                      <a:gd name="T34" fmla="*/ 75 w 143"/>
                      <a:gd name="T35" fmla="*/ 25 h 202"/>
                      <a:gd name="T36" fmla="*/ 27 w 143"/>
                      <a:gd name="T37" fmla="*/ 25 h 202"/>
                      <a:gd name="T38" fmla="*/ 27 w 143"/>
                      <a:gd name="T39" fmla="*/ 92 h 202"/>
                      <a:gd name="T40" fmla="*/ 0 w 143"/>
                      <a:gd name="T41" fmla="*/ 202 h 202"/>
                      <a:gd name="T42" fmla="*/ 0 w 143"/>
                      <a:gd name="T43" fmla="*/ 0 h 202"/>
                      <a:gd name="T44" fmla="*/ 74 w 143"/>
                      <a:gd name="T45" fmla="*/ 0 h 202"/>
                      <a:gd name="T46" fmla="*/ 90 w 143"/>
                      <a:gd name="T47" fmla="*/ 0 h 202"/>
                      <a:gd name="T48" fmla="*/ 102 w 143"/>
                      <a:gd name="T49" fmla="*/ 1 h 202"/>
                      <a:gd name="T50" fmla="*/ 111 w 143"/>
                      <a:gd name="T51" fmla="*/ 4 h 202"/>
                      <a:gd name="T52" fmla="*/ 119 w 143"/>
                      <a:gd name="T53" fmla="*/ 8 h 202"/>
                      <a:gd name="T54" fmla="*/ 124 w 143"/>
                      <a:gd name="T55" fmla="*/ 12 h 202"/>
                      <a:gd name="T56" fmla="*/ 129 w 143"/>
                      <a:gd name="T57" fmla="*/ 16 h 202"/>
                      <a:gd name="T58" fmla="*/ 133 w 143"/>
                      <a:gd name="T59" fmla="*/ 22 h 202"/>
                      <a:gd name="T60" fmla="*/ 137 w 143"/>
                      <a:gd name="T61" fmla="*/ 28 h 202"/>
                      <a:gd name="T62" fmla="*/ 140 w 143"/>
                      <a:gd name="T63" fmla="*/ 34 h 202"/>
                      <a:gd name="T64" fmla="*/ 142 w 143"/>
                      <a:gd name="T65" fmla="*/ 42 h 202"/>
                      <a:gd name="T66" fmla="*/ 143 w 143"/>
                      <a:gd name="T67" fmla="*/ 50 h 202"/>
                      <a:gd name="T68" fmla="*/ 143 w 143"/>
                      <a:gd name="T69" fmla="*/ 58 h 202"/>
                      <a:gd name="T70" fmla="*/ 143 w 143"/>
                      <a:gd name="T71" fmla="*/ 67 h 202"/>
                      <a:gd name="T72" fmla="*/ 142 w 143"/>
                      <a:gd name="T73" fmla="*/ 75 h 202"/>
                      <a:gd name="T74" fmla="*/ 140 w 143"/>
                      <a:gd name="T75" fmla="*/ 82 h 202"/>
                      <a:gd name="T76" fmla="*/ 137 w 143"/>
                      <a:gd name="T77" fmla="*/ 88 h 202"/>
                      <a:gd name="T78" fmla="*/ 133 w 143"/>
                      <a:gd name="T79" fmla="*/ 94 h 202"/>
                      <a:gd name="T80" fmla="*/ 129 w 143"/>
                      <a:gd name="T81" fmla="*/ 100 h 202"/>
                      <a:gd name="T82" fmla="*/ 124 w 143"/>
                      <a:gd name="T83" fmla="*/ 104 h 202"/>
                      <a:gd name="T84" fmla="*/ 118 w 143"/>
                      <a:gd name="T85" fmla="*/ 108 h 202"/>
                      <a:gd name="T86" fmla="*/ 110 w 143"/>
                      <a:gd name="T87" fmla="*/ 112 h 202"/>
                      <a:gd name="T88" fmla="*/ 101 w 143"/>
                      <a:gd name="T89" fmla="*/ 114 h 202"/>
                      <a:gd name="T90" fmla="*/ 95 w 143"/>
                      <a:gd name="T91" fmla="*/ 115 h 202"/>
                      <a:gd name="T92" fmla="*/ 88 w 143"/>
                      <a:gd name="T93" fmla="*/ 116 h 202"/>
                      <a:gd name="T94" fmla="*/ 79 w 143"/>
                      <a:gd name="T95" fmla="*/ 116 h 202"/>
                      <a:gd name="T96" fmla="*/ 69 w 143"/>
                      <a:gd name="T97" fmla="*/ 116 h 202"/>
                      <a:gd name="T98" fmla="*/ 27 w 143"/>
                      <a:gd name="T99" fmla="*/ 116 h 202"/>
                      <a:gd name="T100" fmla="*/ 27 w 143"/>
                      <a:gd name="T101" fmla="*/ 202 h 202"/>
                      <a:gd name="T102" fmla="*/ 0 w 143"/>
                      <a:gd name="T103" fmla="*/ 20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43" h="202">
                        <a:moveTo>
                          <a:pt x="27" y="92"/>
                        </a:moveTo>
                        <a:lnTo>
                          <a:pt x="73" y="92"/>
                        </a:lnTo>
                        <a:lnTo>
                          <a:pt x="84" y="92"/>
                        </a:lnTo>
                        <a:lnTo>
                          <a:pt x="93" y="90"/>
                        </a:lnTo>
                        <a:lnTo>
                          <a:pt x="101" y="88"/>
                        </a:lnTo>
                        <a:lnTo>
                          <a:pt x="107" y="85"/>
                        </a:lnTo>
                        <a:lnTo>
                          <a:pt x="111" y="80"/>
                        </a:lnTo>
                        <a:lnTo>
                          <a:pt x="114" y="75"/>
                        </a:lnTo>
                        <a:lnTo>
                          <a:pt x="116" y="67"/>
                        </a:lnTo>
                        <a:lnTo>
                          <a:pt x="116" y="58"/>
                        </a:lnTo>
                        <a:lnTo>
                          <a:pt x="116" y="50"/>
                        </a:lnTo>
                        <a:lnTo>
                          <a:pt x="114" y="43"/>
                        </a:lnTo>
                        <a:lnTo>
                          <a:pt x="111" y="37"/>
                        </a:lnTo>
                        <a:lnTo>
                          <a:pt x="107" y="33"/>
                        </a:lnTo>
                        <a:lnTo>
                          <a:pt x="102" y="29"/>
                        </a:lnTo>
                        <a:lnTo>
                          <a:pt x="94" y="27"/>
                        </a:lnTo>
                        <a:lnTo>
                          <a:pt x="85" y="25"/>
                        </a:lnTo>
                        <a:lnTo>
                          <a:pt x="75" y="25"/>
                        </a:lnTo>
                        <a:lnTo>
                          <a:pt x="27" y="25"/>
                        </a:lnTo>
                        <a:lnTo>
                          <a:pt x="27" y="92"/>
                        </a:lnTo>
                        <a:close/>
                        <a:moveTo>
                          <a:pt x="0" y="202"/>
                        </a:moveTo>
                        <a:lnTo>
                          <a:pt x="0" y="0"/>
                        </a:lnTo>
                        <a:lnTo>
                          <a:pt x="74" y="0"/>
                        </a:lnTo>
                        <a:lnTo>
                          <a:pt x="90" y="0"/>
                        </a:lnTo>
                        <a:lnTo>
                          <a:pt x="102" y="1"/>
                        </a:lnTo>
                        <a:lnTo>
                          <a:pt x="111" y="4"/>
                        </a:lnTo>
                        <a:lnTo>
                          <a:pt x="119" y="8"/>
                        </a:lnTo>
                        <a:lnTo>
                          <a:pt x="124" y="12"/>
                        </a:lnTo>
                        <a:lnTo>
                          <a:pt x="129" y="16"/>
                        </a:lnTo>
                        <a:lnTo>
                          <a:pt x="133" y="22"/>
                        </a:lnTo>
                        <a:lnTo>
                          <a:pt x="137" y="28"/>
                        </a:lnTo>
                        <a:lnTo>
                          <a:pt x="140" y="34"/>
                        </a:lnTo>
                        <a:lnTo>
                          <a:pt x="142" y="42"/>
                        </a:lnTo>
                        <a:lnTo>
                          <a:pt x="143" y="50"/>
                        </a:lnTo>
                        <a:lnTo>
                          <a:pt x="143" y="58"/>
                        </a:lnTo>
                        <a:lnTo>
                          <a:pt x="143" y="67"/>
                        </a:lnTo>
                        <a:lnTo>
                          <a:pt x="142" y="75"/>
                        </a:lnTo>
                        <a:lnTo>
                          <a:pt x="140" y="82"/>
                        </a:lnTo>
                        <a:lnTo>
                          <a:pt x="137" y="88"/>
                        </a:lnTo>
                        <a:lnTo>
                          <a:pt x="133" y="94"/>
                        </a:lnTo>
                        <a:lnTo>
                          <a:pt x="129" y="100"/>
                        </a:lnTo>
                        <a:lnTo>
                          <a:pt x="124" y="104"/>
                        </a:lnTo>
                        <a:lnTo>
                          <a:pt x="118" y="108"/>
                        </a:lnTo>
                        <a:lnTo>
                          <a:pt x="110" y="112"/>
                        </a:lnTo>
                        <a:lnTo>
                          <a:pt x="101" y="114"/>
                        </a:lnTo>
                        <a:lnTo>
                          <a:pt x="95" y="115"/>
                        </a:lnTo>
                        <a:lnTo>
                          <a:pt x="88" y="116"/>
                        </a:lnTo>
                        <a:lnTo>
                          <a:pt x="79" y="116"/>
                        </a:lnTo>
                        <a:lnTo>
                          <a:pt x="69" y="116"/>
                        </a:lnTo>
                        <a:lnTo>
                          <a:pt x="27" y="116"/>
                        </a:lnTo>
                        <a:lnTo>
                          <a:pt x="27" y="20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44" name="Rectangle 68">
                    <a:extLst>
                      <a:ext uri="{FF2B5EF4-FFF2-40B4-BE49-F238E27FC236}">
                        <a16:creationId xmlns:a16="http://schemas.microsoft.com/office/drawing/2014/main" id="{A9C8676A-3DE2-889C-2C50-04E6D51838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82584" y="4242027"/>
                    <a:ext cx="6438" cy="531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45" name="Freeform 69">
                    <a:extLst>
                      <a:ext uri="{FF2B5EF4-FFF2-40B4-BE49-F238E27FC236}">
                        <a16:creationId xmlns:a16="http://schemas.microsoft.com/office/drawing/2014/main" id="{A5A8432B-BF43-48B9-3C3B-9345CAAAC43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97070" y="4254902"/>
                    <a:ext cx="37016" cy="41845"/>
                  </a:xfrm>
                  <a:custGeom>
                    <a:avLst/>
                    <a:gdLst>
                      <a:gd name="T0" fmla="*/ 87 w 138"/>
                      <a:gd name="T1" fmla="*/ 143 h 156"/>
                      <a:gd name="T2" fmla="*/ 68 w 138"/>
                      <a:gd name="T3" fmla="*/ 153 h 156"/>
                      <a:gd name="T4" fmla="*/ 48 w 138"/>
                      <a:gd name="T5" fmla="*/ 156 h 156"/>
                      <a:gd name="T6" fmla="*/ 19 w 138"/>
                      <a:gd name="T7" fmla="*/ 150 h 156"/>
                      <a:gd name="T8" fmla="*/ 3 w 138"/>
                      <a:gd name="T9" fmla="*/ 131 h 156"/>
                      <a:gd name="T10" fmla="*/ 1 w 138"/>
                      <a:gd name="T11" fmla="*/ 103 h 156"/>
                      <a:gd name="T12" fmla="*/ 12 w 138"/>
                      <a:gd name="T13" fmla="*/ 81 h 156"/>
                      <a:gd name="T14" fmla="*/ 38 w 138"/>
                      <a:gd name="T15" fmla="*/ 68 h 156"/>
                      <a:gd name="T16" fmla="*/ 67 w 138"/>
                      <a:gd name="T17" fmla="*/ 64 h 156"/>
                      <a:gd name="T18" fmla="*/ 93 w 138"/>
                      <a:gd name="T19" fmla="*/ 58 h 156"/>
                      <a:gd name="T20" fmla="*/ 98 w 138"/>
                      <a:gd name="T21" fmla="*/ 45 h 156"/>
                      <a:gd name="T22" fmla="*/ 92 w 138"/>
                      <a:gd name="T23" fmla="*/ 31 h 156"/>
                      <a:gd name="T24" fmla="*/ 79 w 138"/>
                      <a:gd name="T25" fmla="*/ 24 h 156"/>
                      <a:gd name="T26" fmla="*/ 56 w 138"/>
                      <a:gd name="T27" fmla="*/ 23 h 156"/>
                      <a:gd name="T28" fmla="*/ 38 w 138"/>
                      <a:gd name="T29" fmla="*/ 29 h 156"/>
                      <a:gd name="T30" fmla="*/ 30 w 138"/>
                      <a:gd name="T31" fmla="*/ 43 h 156"/>
                      <a:gd name="T32" fmla="*/ 7 w 138"/>
                      <a:gd name="T33" fmla="*/ 48 h 156"/>
                      <a:gd name="T34" fmla="*/ 9 w 138"/>
                      <a:gd name="T35" fmla="*/ 33 h 156"/>
                      <a:gd name="T36" fmla="*/ 15 w 138"/>
                      <a:gd name="T37" fmla="*/ 21 h 156"/>
                      <a:gd name="T38" fmla="*/ 26 w 138"/>
                      <a:gd name="T39" fmla="*/ 10 h 156"/>
                      <a:gd name="T40" fmla="*/ 40 w 138"/>
                      <a:gd name="T41" fmla="*/ 3 h 156"/>
                      <a:gd name="T42" fmla="*/ 79 w 138"/>
                      <a:gd name="T43" fmla="*/ 1 h 156"/>
                      <a:gd name="T44" fmla="*/ 101 w 138"/>
                      <a:gd name="T45" fmla="*/ 6 h 156"/>
                      <a:gd name="T46" fmla="*/ 112 w 138"/>
                      <a:gd name="T47" fmla="*/ 15 h 156"/>
                      <a:gd name="T48" fmla="*/ 119 w 138"/>
                      <a:gd name="T49" fmla="*/ 26 h 156"/>
                      <a:gd name="T50" fmla="*/ 122 w 138"/>
                      <a:gd name="T51" fmla="*/ 119 h 156"/>
                      <a:gd name="T52" fmla="*/ 127 w 138"/>
                      <a:gd name="T53" fmla="*/ 134 h 156"/>
                      <a:gd name="T54" fmla="*/ 134 w 138"/>
                      <a:gd name="T55" fmla="*/ 134 h 156"/>
                      <a:gd name="T56" fmla="*/ 138 w 138"/>
                      <a:gd name="T57" fmla="*/ 152 h 156"/>
                      <a:gd name="T58" fmla="*/ 127 w 138"/>
                      <a:gd name="T59" fmla="*/ 154 h 156"/>
                      <a:gd name="T60" fmla="*/ 113 w 138"/>
                      <a:gd name="T61" fmla="*/ 153 h 156"/>
                      <a:gd name="T62" fmla="*/ 103 w 138"/>
                      <a:gd name="T63" fmla="*/ 146 h 156"/>
                      <a:gd name="T64" fmla="*/ 100 w 138"/>
                      <a:gd name="T65" fmla="*/ 133 h 156"/>
                      <a:gd name="T66" fmla="*/ 91 w 138"/>
                      <a:gd name="T67" fmla="*/ 80 h 156"/>
                      <a:gd name="T68" fmla="*/ 63 w 138"/>
                      <a:gd name="T69" fmla="*/ 86 h 156"/>
                      <a:gd name="T70" fmla="*/ 45 w 138"/>
                      <a:gd name="T71" fmla="*/ 89 h 156"/>
                      <a:gd name="T72" fmla="*/ 31 w 138"/>
                      <a:gd name="T73" fmla="*/ 95 h 156"/>
                      <a:gd name="T74" fmla="*/ 25 w 138"/>
                      <a:gd name="T75" fmla="*/ 106 h 156"/>
                      <a:gd name="T76" fmla="*/ 27 w 138"/>
                      <a:gd name="T77" fmla="*/ 121 h 156"/>
                      <a:gd name="T78" fmla="*/ 36 w 138"/>
                      <a:gd name="T79" fmla="*/ 132 h 156"/>
                      <a:gd name="T80" fmla="*/ 52 w 138"/>
                      <a:gd name="T81" fmla="*/ 135 h 156"/>
                      <a:gd name="T82" fmla="*/ 77 w 138"/>
                      <a:gd name="T83" fmla="*/ 128 h 156"/>
                      <a:gd name="T84" fmla="*/ 93 w 138"/>
                      <a:gd name="T85" fmla="*/ 113 h 156"/>
                      <a:gd name="T86" fmla="*/ 98 w 138"/>
                      <a:gd name="T87" fmla="*/ 77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8" h="156">
                        <a:moveTo>
                          <a:pt x="100" y="132"/>
                        </a:moveTo>
                        <a:lnTo>
                          <a:pt x="93" y="138"/>
                        </a:lnTo>
                        <a:lnTo>
                          <a:pt x="87" y="143"/>
                        </a:lnTo>
                        <a:lnTo>
                          <a:pt x="81" y="147"/>
                        </a:lnTo>
                        <a:lnTo>
                          <a:pt x="75" y="150"/>
                        </a:lnTo>
                        <a:lnTo>
                          <a:pt x="68" y="153"/>
                        </a:lnTo>
                        <a:lnTo>
                          <a:pt x="62" y="155"/>
                        </a:lnTo>
                        <a:lnTo>
                          <a:pt x="55" y="156"/>
                        </a:lnTo>
                        <a:lnTo>
                          <a:pt x="48" y="156"/>
                        </a:lnTo>
                        <a:lnTo>
                          <a:pt x="36" y="155"/>
                        </a:lnTo>
                        <a:lnTo>
                          <a:pt x="27" y="153"/>
                        </a:lnTo>
                        <a:lnTo>
                          <a:pt x="19" y="150"/>
                        </a:lnTo>
                        <a:lnTo>
                          <a:pt x="12" y="145"/>
                        </a:lnTo>
                        <a:lnTo>
                          <a:pt x="7" y="138"/>
                        </a:lnTo>
                        <a:lnTo>
                          <a:pt x="3" y="131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3"/>
                        </a:lnTo>
                        <a:lnTo>
                          <a:pt x="3" y="94"/>
                        </a:lnTo>
                        <a:lnTo>
                          <a:pt x="7" y="87"/>
                        </a:lnTo>
                        <a:lnTo>
                          <a:pt x="12" y="81"/>
                        </a:lnTo>
                        <a:lnTo>
                          <a:pt x="19" y="76"/>
                        </a:lnTo>
                        <a:lnTo>
                          <a:pt x="28" y="71"/>
                        </a:lnTo>
                        <a:lnTo>
                          <a:pt x="38" y="68"/>
                        </a:lnTo>
                        <a:lnTo>
                          <a:pt x="50" y="66"/>
                        </a:lnTo>
                        <a:lnTo>
                          <a:pt x="58" y="65"/>
                        </a:lnTo>
                        <a:lnTo>
                          <a:pt x="67" y="64"/>
                        </a:lnTo>
                        <a:lnTo>
                          <a:pt x="82" y="62"/>
                        </a:lnTo>
                        <a:lnTo>
                          <a:pt x="90" y="60"/>
                        </a:lnTo>
                        <a:lnTo>
                          <a:pt x="93" y="58"/>
                        </a:lnTo>
                        <a:lnTo>
                          <a:pt x="95" y="56"/>
                        </a:lnTo>
                        <a:lnTo>
                          <a:pt x="96" y="52"/>
                        </a:lnTo>
                        <a:lnTo>
                          <a:pt x="98" y="45"/>
                        </a:lnTo>
                        <a:lnTo>
                          <a:pt x="96" y="39"/>
                        </a:lnTo>
                        <a:lnTo>
                          <a:pt x="95" y="35"/>
                        </a:lnTo>
                        <a:lnTo>
                          <a:pt x="92" y="31"/>
                        </a:lnTo>
                        <a:lnTo>
                          <a:pt x="89" y="28"/>
                        </a:lnTo>
                        <a:lnTo>
                          <a:pt x="84" y="26"/>
                        </a:lnTo>
                        <a:lnTo>
                          <a:pt x="79" y="24"/>
                        </a:lnTo>
                        <a:lnTo>
                          <a:pt x="72" y="23"/>
                        </a:lnTo>
                        <a:lnTo>
                          <a:pt x="64" y="22"/>
                        </a:lnTo>
                        <a:lnTo>
                          <a:pt x="56" y="23"/>
                        </a:lnTo>
                        <a:lnTo>
                          <a:pt x="50" y="24"/>
                        </a:lnTo>
                        <a:lnTo>
                          <a:pt x="44" y="26"/>
                        </a:lnTo>
                        <a:lnTo>
                          <a:pt x="38" y="29"/>
                        </a:lnTo>
                        <a:lnTo>
                          <a:pt x="34" y="33"/>
                        </a:lnTo>
                        <a:lnTo>
                          <a:pt x="32" y="38"/>
                        </a:lnTo>
                        <a:lnTo>
                          <a:pt x="30" y="43"/>
                        </a:lnTo>
                        <a:lnTo>
                          <a:pt x="29" y="49"/>
                        </a:lnTo>
                        <a:lnTo>
                          <a:pt x="7" y="49"/>
                        </a:lnTo>
                        <a:lnTo>
                          <a:pt x="7" y="48"/>
                        </a:lnTo>
                        <a:lnTo>
                          <a:pt x="7" y="43"/>
                        </a:lnTo>
                        <a:lnTo>
                          <a:pt x="8" y="38"/>
                        </a:lnTo>
                        <a:lnTo>
                          <a:pt x="9" y="33"/>
                        </a:lnTo>
                        <a:lnTo>
                          <a:pt x="10" y="29"/>
                        </a:lnTo>
                        <a:lnTo>
                          <a:pt x="13" y="24"/>
                        </a:lnTo>
                        <a:lnTo>
                          <a:pt x="15" y="21"/>
                        </a:lnTo>
                        <a:lnTo>
                          <a:pt x="18" y="17"/>
                        </a:lnTo>
                        <a:lnTo>
                          <a:pt x="22" y="13"/>
                        </a:lnTo>
                        <a:lnTo>
                          <a:pt x="26" y="10"/>
                        </a:lnTo>
                        <a:lnTo>
                          <a:pt x="30" y="7"/>
                        </a:lnTo>
                        <a:lnTo>
                          <a:pt x="35" y="5"/>
                        </a:lnTo>
                        <a:lnTo>
                          <a:pt x="40" y="3"/>
                        </a:lnTo>
                        <a:lnTo>
                          <a:pt x="52" y="1"/>
                        </a:lnTo>
                        <a:lnTo>
                          <a:pt x="65" y="0"/>
                        </a:lnTo>
                        <a:lnTo>
                          <a:pt x="79" y="1"/>
                        </a:lnTo>
                        <a:lnTo>
                          <a:pt x="90" y="3"/>
                        </a:lnTo>
                        <a:lnTo>
                          <a:pt x="95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9" y="11"/>
                        </a:lnTo>
                        <a:lnTo>
                          <a:pt x="112" y="15"/>
                        </a:lnTo>
                        <a:lnTo>
                          <a:pt x="115" y="18"/>
                        </a:lnTo>
                        <a:lnTo>
                          <a:pt x="117" y="22"/>
                        </a:lnTo>
                        <a:lnTo>
                          <a:pt x="119" y="26"/>
                        </a:lnTo>
                        <a:lnTo>
                          <a:pt x="121" y="35"/>
                        </a:lnTo>
                        <a:lnTo>
                          <a:pt x="122" y="46"/>
                        </a:lnTo>
                        <a:lnTo>
                          <a:pt x="122" y="119"/>
                        </a:lnTo>
                        <a:lnTo>
                          <a:pt x="123" y="126"/>
                        </a:lnTo>
                        <a:lnTo>
                          <a:pt x="124" y="132"/>
                        </a:lnTo>
                        <a:lnTo>
                          <a:pt x="127" y="134"/>
                        </a:lnTo>
                        <a:lnTo>
                          <a:pt x="132" y="134"/>
                        </a:lnTo>
                        <a:lnTo>
                          <a:pt x="133" y="134"/>
                        </a:lnTo>
                        <a:lnTo>
                          <a:pt x="134" y="134"/>
                        </a:lnTo>
                        <a:lnTo>
                          <a:pt x="136" y="134"/>
                        </a:lnTo>
                        <a:lnTo>
                          <a:pt x="138" y="133"/>
                        </a:lnTo>
                        <a:lnTo>
                          <a:pt x="138" y="152"/>
                        </a:lnTo>
                        <a:lnTo>
                          <a:pt x="134" y="153"/>
                        </a:lnTo>
                        <a:lnTo>
                          <a:pt x="130" y="154"/>
                        </a:lnTo>
                        <a:lnTo>
                          <a:pt x="127" y="154"/>
                        </a:lnTo>
                        <a:lnTo>
                          <a:pt x="124" y="154"/>
                        </a:lnTo>
                        <a:lnTo>
                          <a:pt x="118" y="154"/>
                        </a:lnTo>
                        <a:lnTo>
                          <a:pt x="113" y="153"/>
                        </a:lnTo>
                        <a:lnTo>
                          <a:pt x="109" y="151"/>
                        </a:lnTo>
                        <a:lnTo>
                          <a:pt x="106" y="149"/>
                        </a:lnTo>
                        <a:lnTo>
                          <a:pt x="103" y="146"/>
                        </a:lnTo>
                        <a:lnTo>
                          <a:pt x="101" y="143"/>
                        </a:lnTo>
                        <a:lnTo>
                          <a:pt x="100" y="138"/>
                        </a:lnTo>
                        <a:lnTo>
                          <a:pt x="100" y="133"/>
                        </a:lnTo>
                        <a:lnTo>
                          <a:pt x="100" y="132"/>
                        </a:lnTo>
                        <a:close/>
                        <a:moveTo>
                          <a:pt x="98" y="77"/>
                        </a:moveTo>
                        <a:lnTo>
                          <a:pt x="91" y="80"/>
                        </a:lnTo>
                        <a:lnTo>
                          <a:pt x="83" y="82"/>
                        </a:lnTo>
                        <a:lnTo>
                          <a:pt x="74" y="84"/>
                        </a:lnTo>
                        <a:lnTo>
                          <a:pt x="63" y="86"/>
                        </a:lnTo>
                        <a:lnTo>
                          <a:pt x="56" y="87"/>
                        </a:lnTo>
                        <a:lnTo>
                          <a:pt x="51" y="87"/>
                        </a:lnTo>
                        <a:lnTo>
                          <a:pt x="45" y="89"/>
                        </a:lnTo>
                        <a:lnTo>
                          <a:pt x="38" y="90"/>
                        </a:lnTo>
                        <a:lnTo>
                          <a:pt x="34" y="93"/>
                        </a:lnTo>
                        <a:lnTo>
                          <a:pt x="31" y="95"/>
                        </a:lnTo>
                        <a:lnTo>
                          <a:pt x="28" y="98"/>
                        </a:lnTo>
                        <a:lnTo>
                          <a:pt x="27" y="102"/>
                        </a:lnTo>
                        <a:lnTo>
                          <a:pt x="25" y="106"/>
                        </a:lnTo>
                        <a:lnTo>
                          <a:pt x="25" y="112"/>
                        </a:lnTo>
                        <a:lnTo>
                          <a:pt x="25" y="117"/>
                        </a:lnTo>
                        <a:lnTo>
                          <a:pt x="27" y="121"/>
                        </a:lnTo>
                        <a:lnTo>
                          <a:pt x="29" y="125"/>
                        </a:lnTo>
                        <a:lnTo>
                          <a:pt x="32" y="128"/>
                        </a:lnTo>
                        <a:lnTo>
                          <a:pt x="36" y="132"/>
                        </a:lnTo>
                        <a:lnTo>
                          <a:pt x="40" y="133"/>
                        </a:lnTo>
                        <a:lnTo>
                          <a:pt x="46" y="134"/>
                        </a:lnTo>
                        <a:lnTo>
                          <a:pt x="52" y="135"/>
                        </a:lnTo>
                        <a:lnTo>
                          <a:pt x="61" y="134"/>
                        </a:lnTo>
                        <a:lnTo>
                          <a:pt x="70" y="132"/>
                        </a:lnTo>
                        <a:lnTo>
                          <a:pt x="77" y="128"/>
                        </a:lnTo>
                        <a:lnTo>
                          <a:pt x="84" y="124"/>
                        </a:lnTo>
                        <a:lnTo>
                          <a:pt x="89" y="119"/>
                        </a:lnTo>
                        <a:lnTo>
                          <a:pt x="93" y="113"/>
                        </a:lnTo>
                        <a:lnTo>
                          <a:pt x="96" y="106"/>
                        </a:lnTo>
                        <a:lnTo>
                          <a:pt x="98" y="99"/>
                        </a:lnTo>
                        <a:lnTo>
                          <a:pt x="98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46" name="Freeform 70">
                    <a:extLst>
                      <a:ext uri="{FF2B5EF4-FFF2-40B4-BE49-F238E27FC236}">
                        <a16:creationId xmlns:a16="http://schemas.microsoft.com/office/drawing/2014/main" id="{6025D780-1105-B216-EA57-F1DE44D6D7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40524" y="4254902"/>
                    <a:ext cx="32189" cy="40236"/>
                  </a:xfrm>
                  <a:custGeom>
                    <a:avLst/>
                    <a:gdLst>
                      <a:gd name="T0" fmla="*/ 97 w 123"/>
                      <a:gd name="T1" fmla="*/ 151 h 151"/>
                      <a:gd name="T2" fmla="*/ 97 w 123"/>
                      <a:gd name="T3" fmla="*/ 60 h 151"/>
                      <a:gd name="T4" fmla="*/ 97 w 123"/>
                      <a:gd name="T5" fmla="*/ 50 h 151"/>
                      <a:gd name="T6" fmla="*/ 95 w 123"/>
                      <a:gd name="T7" fmla="*/ 42 h 151"/>
                      <a:gd name="T8" fmla="*/ 93 w 123"/>
                      <a:gd name="T9" fmla="*/ 36 h 151"/>
                      <a:gd name="T10" fmla="*/ 91 w 123"/>
                      <a:gd name="T11" fmla="*/ 31 h 151"/>
                      <a:gd name="T12" fmla="*/ 87 w 123"/>
                      <a:gd name="T13" fmla="*/ 27 h 151"/>
                      <a:gd name="T14" fmla="*/ 82 w 123"/>
                      <a:gd name="T15" fmla="*/ 25 h 151"/>
                      <a:gd name="T16" fmla="*/ 76 w 123"/>
                      <a:gd name="T17" fmla="*/ 23 h 151"/>
                      <a:gd name="T18" fmla="*/ 68 w 123"/>
                      <a:gd name="T19" fmla="*/ 23 h 151"/>
                      <a:gd name="T20" fmla="*/ 59 w 123"/>
                      <a:gd name="T21" fmla="*/ 23 h 151"/>
                      <a:gd name="T22" fmla="*/ 50 w 123"/>
                      <a:gd name="T23" fmla="*/ 25 h 151"/>
                      <a:gd name="T24" fmla="*/ 42 w 123"/>
                      <a:gd name="T25" fmla="*/ 29 h 151"/>
                      <a:gd name="T26" fmla="*/ 36 w 123"/>
                      <a:gd name="T27" fmla="*/ 34 h 151"/>
                      <a:gd name="T28" fmla="*/ 31 w 123"/>
                      <a:gd name="T29" fmla="*/ 40 h 151"/>
                      <a:gd name="T30" fmla="*/ 27 w 123"/>
                      <a:gd name="T31" fmla="*/ 48 h 151"/>
                      <a:gd name="T32" fmla="*/ 25 w 123"/>
                      <a:gd name="T33" fmla="*/ 57 h 151"/>
                      <a:gd name="T34" fmla="*/ 24 w 123"/>
                      <a:gd name="T35" fmla="*/ 67 h 151"/>
                      <a:gd name="T36" fmla="*/ 24 w 123"/>
                      <a:gd name="T37" fmla="*/ 151 h 151"/>
                      <a:gd name="T38" fmla="*/ 0 w 123"/>
                      <a:gd name="T39" fmla="*/ 151 h 151"/>
                      <a:gd name="T40" fmla="*/ 0 w 123"/>
                      <a:gd name="T41" fmla="*/ 4 h 151"/>
                      <a:gd name="T42" fmla="*/ 23 w 123"/>
                      <a:gd name="T43" fmla="*/ 4 h 151"/>
                      <a:gd name="T44" fmla="*/ 23 w 123"/>
                      <a:gd name="T45" fmla="*/ 26 h 151"/>
                      <a:gd name="T46" fmla="*/ 28 w 123"/>
                      <a:gd name="T47" fmla="*/ 20 h 151"/>
                      <a:gd name="T48" fmla="*/ 33 w 123"/>
                      <a:gd name="T49" fmla="*/ 15 h 151"/>
                      <a:gd name="T50" fmla="*/ 38 w 123"/>
                      <a:gd name="T51" fmla="*/ 10 h 151"/>
                      <a:gd name="T52" fmla="*/ 43 w 123"/>
                      <a:gd name="T53" fmla="*/ 6 h 151"/>
                      <a:gd name="T54" fmla="*/ 50 w 123"/>
                      <a:gd name="T55" fmla="*/ 4 h 151"/>
                      <a:gd name="T56" fmla="*/ 56 w 123"/>
                      <a:gd name="T57" fmla="*/ 2 h 151"/>
                      <a:gd name="T58" fmla="*/ 63 w 123"/>
                      <a:gd name="T59" fmla="*/ 0 h 151"/>
                      <a:gd name="T60" fmla="*/ 71 w 123"/>
                      <a:gd name="T61" fmla="*/ 0 h 151"/>
                      <a:gd name="T62" fmla="*/ 78 w 123"/>
                      <a:gd name="T63" fmla="*/ 0 h 151"/>
                      <a:gd name="T64" fmla="*/ 86 w 123"/>
                      <a:gd name="T65" fmla="*/ 1 h 151"/>
                      <a:gd name="T66" fmla="*/ 92 w 123"/>
                      <a:gd name="T67" fmla="*/ 3 h 151"/>
                      <a:gd name="T68" fmla="*/ 98 w 123"/>
                      <a:gd name="T69" fmla="*/ 5 h 151"/>
                      <a:gd name="T70" fmla="*/ 103 w 123"/>
                      <a:gd name="T71" fmla="*/ 8 h 151"/>
                      <a:gd name="T72" fmla="*/ 109 w 123"/>
                      <a:gd name="T73" fmla="*/ 11 h 151"/>
                      <a:gd name="T74" fmla="*/ 113 w 123"/>
                      <a:gd name="T75" fmla="*/ 16 h 151"/>
                      <a:gd name="T76" fmla="*/ 116 w 123"/>
                      <a:gd name="T77" fmla="*/ 21 h 151"/>
                      <a:gd name="T78" fmla="*/ 119 w 123"/>
                      <a:gd name="T79" fmla="*/ 26 h 151"/>
                      <a:gd name="T80" fmla="*/ 121 w 123"/>
                      <a:gd name="T81" fmla="*/ 33 h 151"/>
                      <a:gd name="T82" fmla="*/ 122 w 123"/>
                      <a:gd name="T83" fmla="*/ 42 h 151"/>
                      <a:gd name="T84" fmla="*/ 123 w 123"/>
                      <a:gd name="T85" fmla="*/ 55 h 151"/>
                      <a:gd name="T86" fmla="*/ 123 w 123"/>
                      <a:gd name="T87" fmla="*/ 62 h 151"/>
                      <a:gd name="T88" fmla="*/ 123 w 123"/>
                      <a:gd name="T89" fmla="*/ 151 h 151"/>
                      <a:gd name="T90" fmla="*/ 97 w 123"/>
                      <a:gd name="T91" fmla="*/ 151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3" h="151">
                        <a:moveTo>
                          <a:pt x="97" y="151"/>
                        </a:moveTo>
                        <a:lnTo>
                          <a:pt x="97" y="60"/>
                        </a:lnTo>
                        <a:lnTo>
                          <a:pt x="97" y="50"/>
                        </a:lnTo>
                        <a:lnTo>
                          <a:pt x="95" y="42"/>
                        </a:lnTo>
                        <a:lnTo>
                          <a:pt x="93" y="36"/>
                        </a:lnTo>
                        <a:lnTo>
                          <a:pt x="91" y="31"/>
                        </a:lnTo>
                        <a:lnTo>
                          <a:pt x="87" y="27"/>
                        </a:lnTo>
                        <a:lnTo>
                          <a:pt x="82" y="25"/>
                        </a:lnTo>
                        <a:lnTo>
                          <a:pt x="76" y="23"/>
                        </a:lnTo>
                        <a:lnTo>
                          <a:pt x="68" y="23"/>
                        </a:lnTo>
                        <a:lnTo>
                          <a:pt x="59" y="23"/>
                        </a:lnTo>
                        <a:lnTo>
                          <a:pt x="50" y="25"/>
                        </a:lnTo>
                        <a:lnTo>
                          <a:pt x="42" y="29"/>
                        </a:lnTo>
                        <a:lnTo>
                          <a:pt x="36" y="34"/>
                        </a:lnTo>
                        <a:lnTo>
                          <a:pt x="31" y="40"/>
                        </a:lnTo>
                        <a:lnTo>
                          <a:pt x="27" y="48"/>
                        </a:lnTo>
                        <a:lnTo>
                          <a:pt x="25" y="57"/>
                        </a:lnTo>
                        <a:lnTo>
                          <a:pt x="24" y="67"/>
                        </a:lnTo>
                        <a:lnTo>
                          <a:pt x="24" y="151"/>
                        </a:lnTo>
                        <a:lnTo>
                          <a:pt x="0" y="151"/>
                        </a:lnTo>
                        <a:lnTo>
                          <a:pt x="0" y="4"/>
                        </a:lnTo>
                        <a:lnTo>
                          <a:pt x="23" y="4"/>
                        </a:lnTo>
                        <a:lnTo>
                          <a:pt x="23" y="26"/>
                        </a:lnTo>
                        <a:lnTo>
                          <a:pt x="28" y="20"/>
                        </a:lnTo>
                        <a:lnTo>
                          <a:pt x="33" y="15"/>
                        </a:lnTo>
                        <a:lnTo>
                          <a:pt x="38" y="10"/>
                        </a:lnTo>
                        <a:lnTo>
                          <a:pt x="43" y="6"/>
                        </a:lnTo>
                        <a:lnTo>
                          <a:pt x="50" y="4"/>
                        </a:lnTo>
                        <a:lnTo>
                          <a:pt x="56" y="2"/>
                        </a:lnTo>
                        <a:lnTo>
                          <a:pt x="63" y="0"/>
                        </a:lnTo>
                        <a:lnTo>
                          <a:pt x="71" y="0"/>
                        </a:lnTo>
                        <a:lnTo>
                          <a:pt x="78" y="0"/>
                        </a:lnTo>
                        <a:lnTo>
                          <a:pt x="86" y="1"/>
                        </a:lnTo>
                        <a:lnTo>
                          <a:pt x="92" y="3"/>
                        </a:lnTo>
                        <a:lnTo>
                          <a:pt x="98" y="5"/>
                        </a:lnTo>
                        <a:lnTo>
                          <a:pt x="103" y="8"/>
                        </a:lnTo>
                        <a:lnTo>
                          <a:pt x="109" y="11"/>
                        </a:lnTo>
                        <a:lnTo>
                          <a:pt x="113" y="16"/>
                        </a:lnTo>
                        <a:lnTo>
                          <a:pt x="116" y="21"/>
                        </a:lnTo>
                        <a:lnTo>
                          <a:pt x="119" y="26"/>
                        </a:lnTo>
                        <a:lnTo>
                          <a:pt x="121" y="33"/>
                        </a:lnTo>
                        <a:lnTo>
                          <a:pt x="122" y="42"/>
                        </a:lnTo>
                        <a:lnTo>
                          <a:pt x="123" y="55"/>
                        </a:lnTo>
                        <a:lnTo>
                          <a:pt x="123" y="62"/>
                        </a:lnTo>
                        <a:lnTo>
                          <a:pt x="123" y="151"/>
                        </a:lnTo>
                        <a:lnTo>
                          <a:pt x="97" y="15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47" name="Freeform 71">
                    <a:extLst>
                      <a:ext uri="{FF2B5EF4-FFF2-40B4-BE49-F238E27FC236}">
                        <a16:creationId xmlns:a16="http://schemas.microsoft.com/office/drawing/2014/main" id="{679624FC-0CCE-67CF-95A9-F7FE42F1BA6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580760" y="4254902"/>
                    <a:ext cx="35407" cy="41845"/>
                  </a:xfrm>
                  <a:custGeom>
                    <a:avLst/>
                    <a:gdLst>
                      <a:gd name="T0" fmla="*/ 106 w 133"/>
                      <a:gd name="T1" fmla="*/ 65 h 156"/>
                      <a:gd name="T2" fmla="*/ 104 w 133"/>
                      <a:gd name="T3" fmla="*/ 47 h 156"/>
                      <a:gd name="T4" fmla="*/ 96 w 133"/>
                      <a:gd name="T5" fmla="*/ 33 h 156"/>
                      <a:gd name="T6" fmla="*/ 84 w 133"/>
                      <a:gd name="T7" fmla="*/ 25 h 156"/>
                      <a:gd name="T8" fmla="*/ 67 w 133"/>
                      <a:gd name="T9" fmla="*/ 22 h 156"/>
                      <a:gd name="T10" fmla="*/ 50 w 133"/>
                      <a:gd name="T11" fmla="*/ 25 h 156"/>
                      <a:gd name="T12" fmla="*/ 38 w 133"/>
                      <a:gd name="T13" fmla="*/ 33 h 156"/>
                      <a:gd name="T14" fmla="*/ 30 w 133"/>
                      <a:gd name="T15" fmla="*/ 46 h 156"/>
                      <a:gd name="T16" fmla="*/ 26 w 133"/>
                      <a:gd name="T17" fmla="*/ 65 h 156"/>
                      <a:gd name="T18" fmla="*/ 131 w 133"/>
                      <a:gd name="T19" fmla="*/ 104 h 156"/>
                      <a:gd name="T20" fmla="*/ 124 w 133"/>
                      <a:gd name="T21" fmla="*/ 125 h 156"/>
                      <a:gd name="T22" fmla="*/ 117 w 133"/>
                      <a:gd name="T23" fmla="*/ 135 h 156"/>
                      <a:gd name="T24" fmla="*/ 109 w 133"/>
                      <a:gd name="T25" fmla="*/ 143 h 156"/>
                      <a:gd name="T26" fmla="*/ 100 w 133"/>
                      <a:gd name="T27" fmla="*/ 149 h 156"/>
                      <a:gd name="T28" fmla="*/ 90 w 133"/>
                      <a:gd name="T29" fmla="*/ 153 h 156"/>
                      <a:gd name="T30" fmla="*/ 67 w 133"/>
                      <a:gd name="T31" fmla="*/ 156 h 156"/>
                      <a:gd name="T32" fmla="*/ 51 w 133"/>
                      <a:gd name="T33" fmla="*/ 155 h 156"/>
                      <a:gd name="T34" fmla="*/ 39 w 133"/>
                      <a:gd name="T35" fmla="*/ 151 h 156"/>
                      <a:gd name="T36" fmla="*/ 28 w 133"/>
                      <a:gd name="T37" fmla="*/ 145 h 156"/>
                      <a:gd name="T38" fmla="*/ 18 w 133"/>
                      <a:gd name="T39" fmla="*/ 136 h 156"/>
                      <a:gd name="T40" fmla="*/ 11 w 133"/>
                      <a:gd name="T41" fmla="*/ 124 h 156"/>
                      <a:gd name="T42" fmla="*/ 4 w 133"/>
                      <a:gd name="T43" fmla="*/ 111 h 156"/>
                      <a:gd name="T44" fmla="*/ 1 w 133"/>
                      <a:gd name="T45" fmla="*/ 97 h 156"/>
                      <a:gd name="T46" fmla="*/ 0 w 133"/>
                      <a:gd name="T47" fmla="*/ 80 h 156"/>
                      <a:gd name="T48" fmla="*/ 1 w 133"/>
                      <a:gd name="T49" fmla="*/ 62 h 156"/>
                      <a:gd name="T50" fmla="*/ 4 w 133"/>
                      <a:gd name="T51" fmla="*/ 46 h 156"/>
                      <a:gd name="T52" fmla="*/ 11 w 133"/>
                      <a:gd name="T53" fmla="*/ 33 h 156"/>
                      <a:gd name="T54" fmla="*/ 18 w 133"/>
                      <a:gd name="T55" fmla="*/ 22 h 156"/>
                      <a:gd name="T56" fmla="*/ 28 w 133"/>
                      <a:gd name="T57" fmla="*/ 12 h 156"/>
                      <a:gd name="T58" fmla="*/ 39 w 133"/>
                      <a:gd name="T59" fmla="*/ 5 h 156"/>
                      <a:gd name="T60" fmla="*/ 51 w 133"/>
                      <a:gd name="T61" fmla="*/ 1 h 156"/>
                      <a:gd name="T62" fmla="*/ 67 w 133"/>
                      <a:gd name="T63" fmla="*/ 0 h 156"/>
                      <a:gd name="T64" fmla="*/ 81 w 133"/>
                      <a:gd name="T65" fmla="*/ 1 h 156"/>
                      <a:gd name="T66" fmla="*/ 94 w 133"/>
                      <a:gd name="T67" fmla="*/ 5 h 156"/>
                      <a:gd name="T68" fmla="*/ 105 w 133"/>
                      <a:gd name="T69" fmla="*/ 11 h 156"/>
                      <a:gd name="T70" fmla="*/ 115 w 133"/>
                      <a:gd name="T71" fmla="*/ 20 h 156"/>
                      <a:gd name="T72" fmla="*/ 123 w 133"/>
                      <a:gd name="T73" fmla="*/ 31 h 156"/>
                      <a:gd name="T74" fmla="*/ 128 w 133"/>
                      <a:gd name="T75" fmla="*/ 43 h 156"/>
                      <a:gd name="T76" fmla="*/ 131 w 133"/>
                      <a:gd name="T77" fmla="*/ 58 h 156"/>
                      <a:gd name="T78" fmla="*/ 133 w 133"/>
                      <a:gd name="T79" fmla="*/ 75 h 156"/>
                      <a:gd name="T80" fmla="*/ 133 w 133"/>
                      <a:gd name="T81" fmla="*/ 82 h 156"/>
                      <a:gd name="T82" fmla="*/ 132 w 133"/>
                      <a:gd name="T83" fmla="*/ 86 h 156"/>
                      <a:gd name="T84" fmla="*/ 27 w 133"/>
                      <a:gd name="T85" fmla="*/ 96 h 156"/>
                      <a:gd name="T86" fmla="*/ 33 w 133"/>
                      <a:gd name="T87" fmla="*/ 114 h 156"/>
                      <a:gd name="T88" fmla="*/ 44 w 133"/>
                      <a:gd name="T89" fmla="*/ 126 h 156"/>
                      <a:gd name="T90" fmla="*/ 59 w 133"/>
                      <a:gd name="T91" fmla="*/ 134 h 156"/>
                      <a:gd name="T92" fmla="*/ 76 w 133"/>
                      <a:gd name="T93" fmla="*/ 134 h 156"/>
                      <a:gd name="T94" fmla="*/ 88 w 133"/>
                      <a:gd name="T95" fmla="*/ 129 h 156"/>
                      <a:gd name="T96" fmla="*/ 98 w 133"/>
                      <a:gd name="T97" fmla="*/ 121 h 156"/>
                      <a:gd name="T98" fmla="*/ 104 w 133"/>
                      <a:gd name="T99" fmla="*/ 111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33" h="156">
                        <a:moveTo>
                          <a:pt x="26" y="65"/>
                        </a:moveTo>
                        <a:lnTo>
                          <a:pt x="106" y="65"/>
                        </a:lnTo>
                        <a:lnTo>
                          <a:pt x="106" y="55"/>
                        </a:lnTo>
                        <a:lnTo>
                          <a:pt x="104" y="47"/>
                        </a:lnTo>
                        <a:lnTo>
                          <a:pt x="100" y="39"/>
                        </a:lnTo>
                        <a:lnTo>
                          <a:pt x="96" y="33"/>
                        </a:lnTo>
                        <a:lnTo>
                          <a:pt x="90" y="29"/>
                        </a:lnTo>
                        <a:lnTo>
                          <a:pt x="84" y="25"/>
                        </a:lnTo>
                        <a:lnTo>
                          <a:pt x="76" y="23"/>
                        </a:lnTo>
                        <a:lnTo>
                          <a:pt x="67" y="22"/>
                        </a:lnTo>
                        <a:lnTo>
                          <a:pt x="58" y="23"/>
                        </a:lnTo>
                        <a:lnTo>
                          <a:pt x="50" y="25"/>
                        </a:lnTo>
                        <a:lnTo>
                          <a:pt x="44" y="29"/>
                        </a:lnTo>
                        <a:lnTo>
                          <a:pt x="38" y="33"/>
                        </a:lnTo>
                        <a:lnTo>
                          <a:pt x="34" y="39"/>
                        </a:lnTo>
                        <a:lnTo>
                          <a:pt x="30" y="46"/>
                        </a:lnTo>
                        <a:lnTo>
                          <a:pt x="28" y="55"/>
                        </a:lnTo>
                        <a:lnTo>
                          <a:pt x="26" y="65"/>
                        </a:lnTo>
                        <a:close/>
                        <a:moveTo>
                          <a:pt x="106" y="104"/>
                        </a:moveTo>
                        <a:lnTo>
                          <a:pt x="131" y="104"/>
                        </a:lnTo>
                        <a:lnTo>
                          <a:pt x="128" y="115"/>
                        </a:lnTo>
                        <a:lnTo>
                          <a:pt x="124" y="125"/>
                        </a:lnTo>
                        <a:lnTo>
                          <a:pt x="120" y="131"/>
                        </a:lnTo>
                        <a:lnTo>
                          <a:pt x="117" y="135"/>
                        </a:lnTo>
                        <a:lnTo>
                          <a:pt x="113" y="139"/>
                        </a:lnTo>
                        <a:lnTo>
                          <a:pt x="109" y="143"/>
                        </a:lnTo>
                        <a:lnTo>
                          <a:pt x="105" y="146"/>
                        </a:lnTo>
                        <a:lnTo>
                          <a:pt x="100" y="149"/>
                        </a:lnTo>
                        <a:lnTo>
                          <a:pt x="95" y="151"/>
                        </a:lnTo>
                        <a:lnTo>
                          <a:pt x="90" y="153"/>
                        </a:lnTo>
                        <a:lnTo>
                          <a:pt x="79" y="155"/>
                        </a:lnTo>
                        <a:lnTo>
                          <a:pt x="67" y="156"/>
                        </a:lnTo>
                        <a:lnTo>
                          <a:pt x="58" y="156"/>
                        </a:lnTo>
                        <a:lnTo>
                          <a:pt x="51" y="155"/>
                        </a:lnTo>
                        <a:lnTo>
                          <a:pt x="45" y="153"/>
                        </a:lnTo>
                        <a:lnTo>
                          <a:pt x="39" y="151"/>
                        </a:lnTo>
                        <a:lnTo>
                          <a:pt x="33" y="148"/>
                        </a:lnTo>
                        <a:lnTo>
                          <a:pt x="28" y="145"/>
                        </a:lnTo>
                        <a:lnTo>
                          <a:pt x="23" y="141"/>
                        </a:lnTo>
                        <a:lnTo>
                          <a:pt x="18" y="136"/>
                        </a:lnTo>
                        <a:lnTo>
                          <a:pt x="14" y="131"/>
                        </a:lnTo>
                        <a:lnTo>
                          <a:pt x="11" y="124"/>
                        </a:lnTo>
                        <a:lnTo>
                          <a:pt x="7" y="118"/>
                        </a:lnTo>
                        <a:lnTo>
                          <a:pt x="4" y="111"/>
                        </a:lnTo>
                        <a:lnTo>
                          <a:pt x="2" y="104"/>
                        </a:lnTo>
                        <a:lnTo>
                          <a:pt x="1" y="97"/>
                        </a:lnTo>
                        <a:lnTo>
                          <a:pt x="0" y="89"/>
                        </a:lnTo>
                        <a:lnTo>
                          <a:pt x="0" y="80"/>
                        </a:lnTo>
                        <a:lnTo>
                          <a:pt x="0" y="70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7" y="39"/>
                        </a:lnTo>
                        <a:lnTo>
                          <a:pt x="11" y="33"/>
                        </a:lnTo>
                        <a:lnTo>
                          <a:pt x="14" y="27"/>
                        </a:lnTo>
                        <a:lnTo>
                          <a:pt x="18" y="22"/>
                        </a:lnTo>
                        <a:lnTo>
                          <a:pt x="23" y="17"/>
                        </a:lnTo>
                        <a:lnTo>
                          <a:pt x="28" y="12"/>
                        </a:lnTo>
                        <a:lnTo>
                          <a:pt x="33" y="8"/>
                        </a:lnTo>
                        <a:lnTo>
                          <a:pt x="39" y="5"/>
                        </a:lnTo>
                        <a:lnTo>
                          <a:pt x="45" y="3"/>
                        </a:lnTo>
                        <a:lnTo>
                          <a:pt x="51" y="1"/>
                        </a:lnTo>
                        <a:lnTo>
                          <a:pt x="58" y="0"/>
                        </a:lnTo>
                        <a:lnTo>
                          <a:pt x="67" y="0"/>
                        </a:lnTo>
                        <a:lnTo>
                          <a:pt x="74" y="0"/>
                        </a:lnTo>
                        <a:lnTo>
                          <a:pt x="81" y="1"/>
                        </a:lnTo>
                        <a:lnTo>
                          <a:pt x="88" y="3"/>
                        </a:lnTo>
                        <a:lnTo>
                          <a:pt x="94" y="5"/>
                        </a:lnTo>
                        <a:lnTo>
                          <a:pt x="100" y="7"/>
                        </a:lnTo>
                        <a:lnTo>
                          <a:pt x="105" y="11"/>
                        </a:lnTo>
                        <a:lnTo>
                          <a:pt x="110" y="16"/>
                        </a:lnTo>
                        <a:lnTo>
                          <a:pt x="115" y="20"/>
                        </a:lnTo>
                        <a:lnTo>
                          <a:pt x="119" y="25"/>
                        </a:lnTo>
                        <a:lnTo>
                          <a:pt x="123" y="31"/>
                        </a:lnTo>
                        <a:lnTo>
                          <a:pt x="126" y="37"/>
                        </a:lnTo>
                        <a:lnTo>
                          <a:pt x="128" y="43"/>
                        </a:lnTo>
                        <a:lnTo>
                          <a:pt x="130" y="50"/>
                        </a:lnTo>
                        <a:lnTo>
                          <a:pt x="131" y="58"/>
                        </a:lnTo>
                        <a:lnTo>
                          <a:pt x="132" y="65"/>
                        </a:lnTo>
                        <a:lnTo>
                          <a:pt x="133" y="75"/>
                        </a:lnTo>
                        <a:lnTo>
                          <a:pt x="133" y="79"/>
                        </a:lnTo>
                        <a:lnTo>
                          <a:pt x="133" y="82"/>
                        </a:lnTo>
                        <a:lnTo>
                          <a:pt x="132" y="84"/>
                        </a:lnTo>
                        <a:lnTo>
                          <a:pt x="132" y="86"/>
                        </a:lnTo>
                        <a:lnTo>
                          <a:pt x="26" y="86"/>
                        </a:lnTo>
                        <a:lnTo>
                          <a:pt x="27" y="96"/>
                        </a:lnTo>
                        <a:lnTo>
                          <a:pt x="29" y="106"/>
                        </a:lnTo>
                        <a:lnTo>
                          <a:pt x="33" y="114"/>
                        </a:lnTo>
                        <a:lnTo>
                          <a:pt x="38" y="121"/>
                        </a:lnTo>
                        <a:lnTo>
                          <a:pt x="44" y="126"/>
                        </a:lnTo>
                        <a:lnTo>
                          <a:pt x="51" y="131"/>
                        </a:lnTo>
                        <a:lnTo>
                          <a:pt x="59" y="134"/>
                        </a:lnTo>
                        <a:lnTo>
                          <a:pt x="69" y="134"/>
                        </a:lnTo>
                        <a:lnTo>
                          <a:pt x="76" y="134"/>
                        </a:lnTo>
                        <a:lnTo>
                          <a:pt x="82" y="132"/>
                        </a:lnTo>
                        <a:lnTo>
                          <a:pt x="88" y="129"/>
                        </a:lnTo>
                        <a:lnTo>
                          <a:pt x="93" y="126"/>
                        </a:lnTo>
                        <a:lnTo>
                          <a:pt x="98" y="121"/>
                        </a:lnTo>
                        <a:lnTo>
                          <a:pt x="101" y="116"/>
                        </a:lnTo>
                        <a:lnTo>
                          <a:pt x="104" y="111"/>
                        </a:lnTo>
                        <a:lnTo>
                          <a:pt x="106" y="10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48" name="Freeform 72">
                    <a:extLst>
                      <a:ext uri="{FF2B5EF4-FFF2-40B4-BE49-F238E27FC236}">
                        <a16:creationId xmlns:a16="http://schemas.microsoft.com/office/drawing/2014/main" id="{CD95AAE0-09E5-FCB3-2775-5F5D9FC019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9386" y="4245245"/>
                    <a:ext cx="19313" cy="49893"/>
                  </a:xfrm>
                  <a:custGeom>
                    <a:avLst/>
                    <a:gdLst>
                      <a:gd name="T0" fmla="*/ 47 w 73"/>
                      <a:gd name="T1" fmla="*/ 149 h 189"/>
                      <a:gd name="T2" fmla="*/ 47 w 73"/>
                      <a:gd name="T3" fmla="*/ 154 h 189"/>
                      <a:gd name="T4" fmla="*/ 47 w 73"/>
                      <a:gd name="T5" fmla="*/ 157 h 189"/>
                      <a:gd name="T6" fmla="*/ 48 w 73"/>
                      <a:gd name="T7" fmla="*/ 160 h 189"/>
                      <a:gd name="T8" fmla="*/ 49 w 73"/>
                      <a:gd name="T9" fmla="*/ 162 h 189"/>
                      <a:gd name="T10" fmla="*/ 51 w 73"/>
                      <a:gd name="T11" fmla="*/ 164 h 189"/>
                      <a:gd name="T12" fmla="*/ 53 w 73"/>
                      <a:gd name="T13" fmla="*/ 166 h 189"/>
                      <a:gd name="T14" fmla="*/ 56 w 73"/>
                      <a:gd name="T15" fmla="*/ 166 h 189"/>
                      <a:gd name="T16" fmla="*/ 60 w 73"/>
                      <a:gd name="T17" fmla="*/ 167 h 189"/>
                      <a:gd name="T18" fmla="*/ 62 w 73"/>
                      <a:gd name="T19" fmla="*/ 167 h 189"/>
                      <a:gd name="T20" fmla="*/ 65 w 73"/>
                      <a:gd name="T21" fmla="*/ 166 h 189"/>
                      <a:gd name="T22" fmla="*/ 68 w 73"/>
                      <a:gd name="T23" fmla="*/ 166 h 189"/>
                      <a:gd name="T24" fmla="*/ 73 w 73"/>
                      <a:gd name="T25" fmla="*/ 166 h 189"/>
                      <a:gd name="T26" fmla="*/ 73 w 73"/>
                      <a:gd name="T27" fmla="*/ 186 h 189"/>
                      <a:gd name="T28" fmla="*/ 67 w 73"/>
                      <a:gd name="T29" fmla="*/ 187 h 189"/>
                      <a:gd name="T30" fmla="*/ 62 w 73"/>
                      <a:gd name="T31" fmla="*/ 188 h 189"/>
                      <a:gd name="T32" fmla="*/ 57 w 73"/>
                      <a:gd name="T33" fmla="*/ 188 h 189"/>
                      <a:gd name="T34" fmla="*/ 53 w 73"/>
                      <a:gd name="T35" fmla="*/ 189 h 189"/>
                      <a:gd name="T36" fmla="*/ 45 w 73"/>
                      <a:gd name="T37" fmla="*/ 188 h 189"/>
                      <a:gd name="T38" fmla="*/ 39 w 73"/>
                      <a:gd name="T39" fmla="*/ 187 h 189"/>
                      <a:gd name="T40" fmla="*/ 32 w 73"/>
                      <a:gd name="T41" fmla="*/ 185 h 189"/>
                      <a:gd name="T42" fmla="*/ 28 w 73"/>
                      <a:gd name="T43" fmla="*/ 182 h 189"/>
                      <a:gd name="T44" fmla="*/ 25 w 73"/>
                      <a:gd name="T45" fmla="*/ 178 h 189"/>
                      <a:gd name="T46" fmla="*/ 23 w 73"/>
                      <a:gd name="T47" fmla="*/ 173 h 189"/>
                      <a:gd name="T48" fmla="*/ 22 w 73"/>
                      <a:gd name="T49" fmla="*/ 166 h 189"/>
                      <a:gd name="T50" fmla="*/ 21 w 73"/>
                      <a:gd name="T51" fmla="*/ 158 h 189"/>
                      <a:gd name="T52" fmla="*/ 21 w 73"/>
                      <a:gd name="T53" fmla="*/ 60 h 189"/>
                      <a:gd name="T54" fmla="*/ 0 w 73"/>
                      <a:gd name="T55" fmla="*/ 60 h 189"/>
                      <a:gd name="T56" fmla="*/ 0 w 73"/>
                      <a:gd name="T57" fmla="*/ 40 h 189"/>
                      <a:gd name="T58" fmla="*/ 21 w 73"/>
                      <a:gd name="T59" fmla="*/ 40 h 189"/>
                      <a:gd name="T60" fmla="*/ 21 w 73"/>
                      <a:gd name="T61" fmla="*/ 0 h 189"/>
                      <a:gd name="T62" fmla="*/ 47 w 73"/>
                      <a:gd name="T63" fmla="*/ 0 h 189"/>
                      <a:gd name="T64" fmla="*/ 47 w 73"/>
                      <a:gd name="T65" fmla="*/ 40 h 189"/>
                      <a:gd name="T66" fmla="*/ 73 w 73"/>
                      <a:gd name="T67" fmla="*/ 40 h 189"/>
                      <a:gd name="T68" fmla="*/ 73 w 73"/>
                      <a:gd name="T69" fmla="*/ 60 h 189"/>
                      <a:gd name="T70" fmla="*/ 47 w 73"/>
                      <a:gd name="T71" fmla="*/ 60 h 189"/>
                      <a:gd name="T72" fmla="*/ 47 w 73"/>
                      <a:gd name="T73" fmla="*/ 149 h 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3" h="189">
                        <a:moveTo>
                          <a:pt x="47" y="149"/>
                        </a:moveTo>
                        <a:lnTo>
                          <a:pt x="47" y="154"/>
                        </a:lnTo>
                        <a:lnTo>
                          <a:pt x="47" y="157"/>
                        </a:lnTo>
                        <a:lnTo>
                          <a:pt x="48" y="160"/>
                        </a:lnTo>
                        <a:lnTo>
                          <a:pt x="49" y="162"/>
                        </a:lnTo>
                        <a:lnTo>
                          <a:pt x="51" y="164"/>
                        </a:lnTo>
                        <a:lnTo>
                          <a:pt x="53" y="166"/>
                        </a:lnTo>
                        <a:lnTo>
                          <a:pt x="56" y="166"/>
                        </a:lnTo>
                        <a:lnTo>
                          <a:pt x="60" y="167"/>
                        </a:lnTo>
                        <a:lnTo>
                          <a:pt x="62" y="167"/>
                        </a:lnTo>
                        <a:lnTo>
                          <a:pt x="65" y="166"/>
                        </a:lnTo>
                        <a:lnTo>
                          <a:pt x="68" y="166"/>
                        </a:lnTo>
                        <a:lnTo>
                          <a:pt x="73" y="166"/>
                        </a:lnTo>
                        <a:lnTo>
                          <a:pt x="73" y="186"/>
                        </a:lnTo>
                        <a:lnTo>
                          <a:pt x="67" y="187"/>
                        </a:lnTo>
                        <a:lnTo>
                          <a:pt x="62" y="188"/>
                        </a:lnTo>
                        <a:lnTo>
                          <a:pt x="57" y="188"/>
                        </a:lnTo>
                        <a:lnTo>
                          <a:pt x="53" y="189"/>
                        </a:lnTo>
                        <a:lnTo>
                          <a:pt x="45" y="188"/>
                        </a:lnTo>
                        <a:lnTo>
                          <a:pt x="39" y="187"/>
                        </a:lnTo>
                        <a:lnTo>
                          <a:pt x="32" y="185"/>
                        </a:lnTo>
                        <a:lnTo>
                          <a:pt x="28" y="182"/>
                        </a:lnTo>
                        <a:lnTo>
                          <a:pt x="25" y="178"/>
                        </a:lnTo>
                        <a:lnTo>
                          <a:pt x="23" y="173"/>
                        </a:lnTo>
                        <a:lnTo>
                          <a:pt x="22" y="166"/>
                        </a:lnTo>
                        <a:lnTo>
                          <a:pt x="21" y="158"/>
                        </a:lnTo>
                        <a:lnTo>
                          <a:pt x="21" y="60"/>
                        </a:lnTo>
                        <a:lnTo>
                          <a:pt x="0" y="60"/>
                        </a:lnTo>
                        <a:lnTo>
                          <a:pt x="0" y="40"/>
                        </a:lnTo>
                        <a:lnTo>
                          <a:pt x="21" y="40"/>
                        </a:lnTo>
                        <a:lnTo>
                          <a:pt x="21" y="0"/>
                        </a:lnTo>
                        <a:lnTo>
                          <a:pt x="47" y="0"/>
                        </a:lnTo>
                        <a:lnTo>
                          <a:pt x="47" y="40"/>
                        </a:lnTo>
                        <a:lnTo>
                          <a:pt x="73" y="40"/>
                        </a:lnTo>
                        <a:lnTo>
                          <a:pt x="73" y="60"/>
                        </a:lnTo>
                        <a:lnTo>
                          <a:pt x="47" y="60"/>
                        </a:lnTo>
                        <a:lnTo>
                          <a:pt x="47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49" name="Freeform 73">
                    <a:extLst>
                      <a:ext uri="{FF2B5EF4-FFF2-40B4-BE49-F238E27FC236}">
                        <a16:creationId xmlns:a16="http://schemas.microsoft.com/office/drawing/2014/main" id="{F8E52EB0-B479-D0F1-7E4D-E89F6589046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41918" y="4254902"/>
                    <a:ext cx="37016" cy="41845"/>
                  </a:xfrm>
                  <a:custGeom>
                    <a:avLst/>
                    <a:gdLst>
                      <a:gd name="T0" fmla="*/ 88 w 139"/>
                      <a:gd name="T1" fmla="*/ 143 h 156"/>
                      <a:gd name="T2" fmla="*/ 69 w 139"/>
                      <a:gd name="T3" fmla="*/ 153 h 156"/>
                      <a:gd name="T4" fmla="*/ 48 w 139"/>
                      <a:gd name="T5" fmla="*/ 156 h 156"/>
                      <a:gd name="T6" fmla="*/ 20 w 139"/>
                      <a:gd name="T7" fmla="*/ 150 h 156"/>
                      <a:gd name="T8" fmla="*/ 3 w 139"/>
                      <a:gd name="T9" fmla="*/ 131 h 156"/>
                      <a:gd name="T10" fmla="*/ 1 w 139"/>
                      <a:gd name="T11" fmla="*/ 103 h 156"/>
                      <a:gd name="T12" fmla="*/ 13 w 139"/>
                      <a:gd name="T13" fmla="*/ 81 h 156"/>
                      <a:gd name="T14" fmla="*/ 38 w 139"/>
                      <a:gd name="T15" fmla="*/ 68 h 156"/>
                      <a:gd name="T16" fmla="*/ 68 w 139"/>
                      <a:gd name="T17" fmla="*/ 64 h 156"/>
                      <a:gd name="T18" fmla="*/ 94 w 139"/>
                      <a:gd name="T19" fmla="*/ 58 h 156"/>
                      <a:gd name="T20" fmla="*/ 98 w 139"/>
                      <a:gd name="T21" fmla="*/ 45 h 156"/>
                      <a:gd name="T22" fmla="*/ 93 w 139"/>
                      <a:gd name="T23" fmla="*/ 31 h 156"/>
                      <a:gd name="T24" fmla="*/ 79 w 139"/>
                      <a:gd name="T25" fmla="*/ 24 h 156"/>
                      <a:gd name="T26" fmla="*/ 56 w 139"/>
                      <a:gd name="T27" fmla="*/ 23 h 156"/>
                      <a:gd name="T28" fmla="*/ 39 w 139"/>
                      <a:gd name="T29" fmla="*/ 29 h 156"/>
                      <a:gd name="T30" fmla="*/ 31 w 139"/>
                      <a:gd name="T31" fmla="*/ 43 h 156"/>
                      <a:gd name="T32" fmla="*/ 7 w 139"/>
                      <a:gd name="T33" fmla="*/ 48 h 156"/>
                      <a:gd name="T34" fmla="*/ 10 w 139"/>
                      <a:gd name="T35" fmla="*/ 33 h 156"/>
                      <a:gd name="T36" fmla="*/ 16 w 139"/>
                      <a:gd name="T37" fmla="*/ 21 h 156"/>
                      <a:gd name="T38" fmla="*/ 27 w 139"/>
                      <a:gd name="T39" fmla="*/ 10 h 156"/>
                      <a:gd name="T40" fmla="*/ 41 w 139"/>
                      <a:gd name="T41" fmla="*/ 3 h 156"/>
                      <a:gd name="T42" fmla="*/ 79 w 139"/>
                      <a:gd name="T43" fmla="*/ 1 h 156"/>
                      <a:gd name="T44" fmla="*/ 101 w 139"/>
                      <a:gd name="T45" fmla="*/ 6 h 156"/>
                      <a:gd name="T46" fmla="*/ 112 w 139"/>
                      <a:gd name="T47" fmla="*/ 15 h 156"/>
                      <a:gd name="T48" fmla="*/ 120 w 139"/>
                      <a:gd name="T49" fmla="*/ 26 h 156"/>
                      <a:gd name="T50" fmla="*/ 123 w 139"/>
                      <a:gd name="T51" fmla="*/ 119 h 156"/>
                      <a:gd name="T52" fmla="*/ 128 w 139"/>
                      <a:gd name="T53" fmla="*/ 134 h 156"/>
                      <a:gd name="T54" fmla="*/ 135 w 139"/>
                      <a:gd name="T55" fmla="*/ 134 h 156"/>
                      <a:gd name="T56" fmla="*/ 139 w 139"/>
                      <a:gd name="T57" fmla="*/ 152 h 156"/>
                      <a:gd name="T58" fmla="*/ 128 w 139"/>
                      <a:gd name="T59" fmla="*/ 154 h 156"/>
                      <a:gd name="T60" fmla="*/ 113 w 139"/>
                      <a:gd name="T61" fmla="*/ 153 h 156"/>
                      <a:gd name="T62" fmla="*/ 103 w 139"/>
                      <a:gd name="T63" fmla="*/ 146 h 156"/>
                      <a:gd name="T64" fmla="*/ 100 w 139"/>
                      <a:gd name="T65" fmla="*/ 133 h 156"/>
                      <a:gd name="T66" fmla="*/ 92 w 139"/>
                      <a:gd name="T67" fmla="*/ 80 h 156"/>
                      <a:gd name="T68" fmla="*/ 64 w 139"/>
                      <a:gd name="T69" fmla="*/ 86 h 156"/>
                      <a:gd name="T70" fmla="*/ 44 w 139"/>
                      <a:gd name="T71" fmla="*/ 89 h 156"/>
                      <a:gd name="T72" fmla="*/ 32 w 139"/>
                      <a:gd name="T73" fmla="*/ 95 h 156"/>
                      <a:gd name="T74" fmla="*/ 26 w 139"/>
                      <a:gd name="T75" fmla="*/ 106 h 156"/>
                      <a:gd name="T76" fmla="*/ 28 w 139"/>
                      <a:gd name="T77" fmla="*/ 121 h 156"/>
                      <a:gd name="T78" fmla="*/ 36 w 139"/>
                      <a:gd name="T79" fmla="*/ 132 h 156"/>
                      <a:gd name="T80" fmla="*/ 52 w 139"/>
                      <a:gd name="T81" fmla="*/ 135 h 156"/>
                      <a:gd name="T82" fmla="*/ 78 w 139"/>
                      <a:gd name="T83" fmla="*/ 128 h 156"/>
                      <a:gd name="T84" fmla="*/ 94 w 139"/>
                      <a:gd name="T85" fmla="*/ 113 h 156"/>
                      <a:gd name="T86" fmla="*/ 97 w 139"/>
                      <a:gd name="T87" fmla="*/ 77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39" h="156">
                        <a:moveTo>
                          <a:pt x="100" y="132"/>
                        </a:moveTo>
                        <a:lnTo>
                          <a:pt x="94" y="138"/>
                        </a:lnTo>
                        <a:lnTo>
                          <a:pt x="88" y="143"/>
                        </a:lnTo>
                        <a:lnTo>
                          <a:pt x="82" y="147"/>
                        </a:lnTo>
                        <a:lnTo>
                          <a:pt x="76" y="150"/>
                        </a:lnTo>
                        <a:lnTo>
                          <a:pt x="69" y="153"/>
                        </a:lnTo>
                        <a:lnTo>
                          <a:pt x="62" y="155"/>
                        </a:lnTo>
                        <a:lnTo>
                          <a:pt x="55" y="156"/>
                        </a:lnTo>
                        <a:lnTo>
                          <a:pt x="48" y="156"/>
                        </a:lnTo>
                        <a:lnTo>
                          <a:pt x="37" y="155"/>
                        </a:lnTo>
                        <a:lnTo>
                          <a:pt x="28" y="153"/>
                        </a:lnTo>
                        <a:lnTo>
                          <a:pt x="20" y="150"/>
                        </a:lnTo>
                        <a:lnTo>
                          <a:pt x="13" y="145"/>
                        </a:lnTo>
                        <a:lnTo>
                          <a:pt x="8" y="138"/>
                        </a:lnTo>
                        <a:lnTo>
                          <a:pt x="3" y="131"/>
                        </a:lnTo>
                        <a:lnTo>
                          <a:pt x="1" y="121"/>
                        </a:lnTo>
                        <a:lnTo>
                          <a:pt x="0" y="112"/>
                        </a:lnTo>
                        <a:lnTo>
                          <a:pt x="1" y="103"/>
                        </a:lnTo>
                        <a:lnTo>
                          <a:pt x="3" y="94"/>
                        </a:lnTo>
                        <a:lnTo>
                          <a:pt x="8" y="87"/>
                        </a:lnTo>
                        <a:lnTo>
                          <a:pt x="13" y="81"/>
                        </a:lnTo>
                        <a:lnTo>
                          <a:pt x="20" y="76"/>
                        </a:lnTo>
                        <a:lnTo>
                          <a:pt x="28" y="71"/>
                        </a:lnTo>
                        <a:lnTo>
                          <a:pt x="38" y="68"/>
                        </a:lnTo>
                        <a:lnTo>
                          <a:pt x="50" y="66"/>
                        </a:lnTo>
                        <a:lnTo>
                          <a:pt x="57" y="65"/>
                        </a:lnTo>
                        <a:lnTo>
                          <a:pt x="68" y="64"/>
                        </a:lnTo>
                        <a:lnTo>
                          <a:pt x="83" y="62"/>
                        </a:lnTo>
                        <a:lnTo>
                          <a:pt x="91" y="60"/>
                        </a:lnTo>
                        <a:lnTo>
                          <a:pt x="94" y="58"/>
                        </a:lnTo>
                        <a:lnTo>
                          <a:pt x="96" y="56"/>
                        </a:lnTo>
                        <a:lnTo>
                          <a:pt x="97" y="52"/>
                        </a:lnTo>
                        <a:lnTo>
                          <a:pt x="98" y="45"/>
                        </a:lnTo>
                        <a:lnTo>
                          <a:pt x="97" y="39"/>
                        </a:lnTo>
                        <a:lnTo>
                          <a:pt x="96" y="35"/>
                        </a:lnTo>
                        <a:lnTo>
                          <a:pt x="93" y="31"/>
                        </a:lnTo>
                        <a:lnTo>
                          <a:pt x="89" y="28"/>
                        </a:lnTo>
                        <a:lnTo>
                          <a:pt x="85" y="26"/>
                        </a:lnTo>
                        <a:lnTo>
                          <a:pt x="79" y="24"/>
                        </a:lnTo>
                        <a:lnTo>
                          <a:pt x="73" y="23"/>
                        </a:lnTo>
                        <a:lnTo>
                          <a:pt x="65" y="22"/>
                        </a:lnTo>
                        <a:lnTo>
                          <a:pt x="56" y="23"/>
                        </a:lnTo>
                        <a:lnTo>
                          <a:pt x="49" y="24"/>
                        </a:lnTo>
                        <a:lnTo>
                          <a:pt x="44" y="26"/>
                        </a:lnTo>
                        <a:lnTo>
                          <a:pt x="39" y="29"/>
                        </a:lnTo>
                        <a:lnTo>
                          <a:pt x="35" y="33"/>
                        </a:lnTo>
                        <a:lnTo>
                          <a:pt x="32" y="38"/>
                        </a:lnTo>
                        <a:lnTo>
                          <a:pt x="31" y="43"/>
                        </a:lnTo>
                        <a:lnTo>
                          <a:pt x="30" y="49"/>
                        </a:lnTo>
                        <a:lnTo>
                          <a:pt x="7" y="49"/>
                        </a:lnTo>
                        <a:lnTo>
                          <a:pt x="7" y="48"/>
                        </a:lnTo>
                        <a:lnTo>
                          <a:pt x="8" y="43"/>
                        </a:lnTo>
                        <a:lnTo>
                          <a:pt x="8" y="38"/>
                        </a:lnTo>
                        <a:lnTo>
                          <a:pt x="10" y="33"/>
                        </a:lnTo>
                        <a:lnTo>
                          <a:pt x="11" y="29"/>
                        </a:lnTo>
                        <a:lnTo>
                          <a:pt x="13" y="24"/>
                        </a:lnTo>
                        <a:lnTo>
                          <a:pt x="16" y="21"/>
                        </a:lnTo>
                        <a:lnTo>
                          <a:pt x="19" y="17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31" y="7"/>
                        </a:lnTo>
                        <a:lnTo>
                          <a:pt x="36" y="5"/>
                        </a:lnTo>
                        <a:lnTo>
                          <a:pt x="41" y="3"/>
                        </a:lnTo>
                        <a:lnTo>
                          <a:pt x="52" y="1"/>
                        </a:lnTo>
                        <a:lnTo>
                          <a:pt x="66" y="0"/>
                        </a:lnTo>
                        <a:lnTo>
                          <a:pt x="79" y="1"/>
                        </a:lnTo>
                        <a:lnTo>
                          <a:pt x="91" y="3"/>
                        </a:lnTo>
                        <a:lnTo>
                          <a:pt x="96" y="4"/>
                        </a:lnTo>
                        <a:lnTo>
                          <a:pt x="101" y="6"/>
                        </a:lnTo>
                        <a:lnTo>
                          <a:pt x="105" y="8"/>
                        </a:lnTo>
                        <a:lnTo>
                          <a:pt x="108" y="11"/>
                        </a:lnTo>
                        <a:lnTo>
                          <a:pt x="112" y="15"/>
                        </a:lnTo>
                        <a:lnTo>
                          <a:pt x="114" y="18"/>
                        </a:lnTo>
                        <a:lnTo>
                          <a:pt x="118" y="22"/>
                        </a:lnTo>
                        <a:lnTo>
                          <a:pt x="120" y="26"/>
                        </a:lnTo>
                        <a:lnTo>
                          <a:pt x="122" y="35"/>
                        </a:lnTo>
                        <a:lnTo>
                          <a:pt x="123" y="46"/>
                        </a:lnTo>
                        <a:lnTo>
                          <a:pt x="123" y="119"/>
                        </a:lnTo>
                        <a:lnTo>
                          <a:pt x="124" y="126"/>
                        </a:lnTo>
                        <a:lnTo>
                          <a:pt x="125" y="132"/>
                        </a:lnTo>
                        <a:lnTo>
                          <a:pt x="128" y="134"/>
                        </a:lnTo>
                        <a:lnTo>
                          <a:pt x="132" y="134"/>
                        </a:lnTo>
                        <a:lnTo>
                          <a:pt x="134" y="134"/>
                        </a:lnTo>
                        <a:lnTo>
                          <a:pt x="135" y="134"/>
                        </a:lnTo>
                        <a:lnTo>
                          <a:pt x="137" y="134"/>
                        </a:lnTo>
                        <a:lnTo>
                          <a:pt x="139" y="133"/>
                        </a:lnTo>
                        <a:lnTo>
                          <a:pt x="139" y="152"/>
                        </a:lnTo>
                        <a:lnTo>
                          <a:pt x="135" y="153"/>
                        </a:lnTo>
                        <a:lnTo>
                          <a:pt x="131" y="154"/>
                        </a:lnTo>
                        <a:lnTo>
                          <a:pt x="128" y="154"/>
                        </a:lnTo>
                        <a:lnTo>
                          <a:pt x="125" y="154"/>
                        </a:lnTo>
                        <a:lnTo>
                          <a:pt x="119" y="154"/>
                        </a:lnTo>
                        <a:lnTo>
                          <a:pt x="113" y="153"/>
                        </a:lnTo>
                        <a:lnTo>
                          <a:pt x="109" y="151"/>
                        </a:lnTo>
                        <a:lnTo>
                          <a:pt x="106" y="149"/>
                        </a:lnTo>
                        <a:lnTo>
                          <a:pt x="103" y="146"/>
                        </a:lnTo>
                        <a:lnTo>
                          <a:pt x="101" y="143"/>
                        </a:lnTo>
                        <a:lnTo>
                          <a:pt x="100" y="138"/>
                        </a:lnTo>
                        <a:lnTo>
                          <a:pt x="100" y="133"/>
                        </a:lnTo>
                        <a:lnTo>
                          <a:pt x="100" y="132"/>
                        </a:lnTo>
                        <a:close/>
                        <a:moveTo>
                          <a:pt x="97" y="77"/>
                        </a:moveTo>
                        <a:lnTo>
                          <a:pt x="92" y="80"/>
                        </a:lnTo>
                        <a:lnTo>
                          <a:pt x="84" y="82"/>
                        </a:lnTo>
                        <a:lnTo>
                          <a:pt x="75" y="84"/>
                        </a:lnTo>
                        <a:lnTo>
                          <a:pt x="64" y="86"/>
                        </a:lnTo>
                        <a:lnTo>
                          <a:pt x="56" y="87"/>
                        </a:lnTo>
                        <a:lnTo>
                          <a:pt x="51" y="87"/>
                        </a:lnTo>
                        <a:lnTo>
                          <a:pt x="44" y="89"/>
                        </a:lnTo>
                        <a:lnTo>
                          <a:pt x="39" y="90"/>
                        </a:lnTo>
                        <a:lnTo>
                          <a:pt x="35" y="93"/>
                        </a:lnTo>
                        <a:lnTo>
                          <a:pt x="32" y="95"/>
                        </a:lnTo>
                        <a:lnTo>
                          <a:pt x="29" y="98"/>
                        </a:lnTo>
                        <a:lnTo>
                          <a:pt x="27" y="102"/>
                        </a:lnTo>
                        <a:lnTo>
                          <a:pt x="26" y="106"/>
                        </a:lnTo>
                        <a:lnTo>
                          <a:pt x="26" y="112"/>
                        </a:lnTo>
                        <a:lnTo>
                          <a:pt x="26" y="117"/>
                        </a:lnTo>
                        <a:lnTo>
                          <a:pt x="28" y="121"/>
                        </a:lnTo>
                        <a:lnTo>
                          <a:pt x="30" y="125"/>
                        </a:lnTo>
                        <a:lnTo>
                          <a:pt x="33" y="128"/>
                        </a:lnTo>
                        <a:lnTo>
                          <a:pt x="36" y="132"/>
                        </a:lnTo>
                        <a:lnTo>
                          <a:pt x="41" y="133"/>
                        </a:lnTo>
                        <a:lnTo>
                          <a:pt x="46" y="134"/>
                        </a:lnTo>
                        <a:lnTo>
                          <a:pt x="52" y="135"/>
                        </a:lnTo>
                        <a:lnTo>
                          <a:pt x="62" y="134"/>
                        </a:lnTo>
                        <a:lnTo>
                          <a:pt x="71" y="132"/>
                        </a:lnTo>
                        <a:lnTo>
                          <a:pt x="78" y="128"/>
                        </a:lnTo>
                        <a:lnTo>
                          <a:pt x="85" y="124"/>
                        </a:lnTo>
                        <a:lnTo>
                          <a:pt x="90" y="119"/>
                        </a:lnTo>
                        <a:lnTo>
                          <a:pt x="94" y="113"/>
                        </a:lnTo>
                        <a:lnTo>
                          <a:pt x="97" y="106"/>
                        </a:lnTo>
                        <a:lnTo>
                          <a:pt x="97" y="99"/>
                        </a:lnTo>
                        <a:lnTo>
                          <a:pt x="97" y="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50" name="Freeform 74">
                    <a:extLst>
                      <a:ext uri="{FF2B5EF4-FFF2-40B4-BE49-F238E27FC236}">
                        <a16:creationId xmlns:a16="http://schemas.microsoft.com/office/drawing/2014/main" id="{D78B5DA9-D988-D867-62AE-6CA0E9EB94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85372" y="4254902"/>
                    <a:ext cx="19313" cy="40236"/>
                  </a:xfrm>
                  <a:custGeom>
                    <a:avLst/>
                    <a:gdLst>
                      <a:gd name="T0" fmla="*/ 0 w 72"/>
                      <a:gd name="T1" fmla="*/ 150 h 150"/>
                      <a:gd name="T2" fmla="*/ 0 w 72"/>
                      <a:gd name="T3" fmla="*/ 3 h 150"/>
                      <a:gd name="T4" fmla="*/ 24 w 72"/>
                      <a:gd name="T5" fmla="*/ 3 h 150"/>
                      <a:gd name="T6" fmla="*/ 24 w 72"/>
                      <a:gd name="T7" fmla="*/ 29 h 150"/>
                      <a:gd name="T8" fmla="*/ 28 w 72"/>
                      <a:gd name="T9" fmla="*/ 23 h 150"/>
                      <a:gd name="T10" fmla="*/ 31 w 72"/>
                      <a:gd name="T11" fmla="*/ 17 h 150"/>
                      <a:gd name="T12" fmla="*/ 35 w 72"/>
                      <a:gd name="T13" fmla="*/ 11 h 150"/>
                      <a:gd name="T14" fmla="*/ 40 w 72"/>
                      <a:gd name="T15" fmla="*/ 7 h 150"/>
                      <a:gd name="T16" fmla="*/ 45 w 72"/>
                      <a:gd name="T17" fmla="*/ 4 h 150"/>
                      <a:gd name="T18" fmla="*/ 51 w 72"/>
                      <a:gd name="T19" fmla="*/ 1 h 150"/>
                      <a:gd name="T20" fmla="*/ 57 w 72"/>
                      <a:gd name="T21" fmla="*/ 0 h 150"/>
                      <a:gd name="T22" fmla="*/ 64 w 72"/>
                      <a:gd name="T23" fmla="*/ 0 h 150"/>
                      <a:gd name="T24" fmla="*/ 68 w 72"/>
                      <a:gd name="T25" fmla="*/ 0 h 150"/>
                      <a:gd name="T26" fmla="*/ 69 w 72"/>
                      <a:gd name="T27" fmla="*/ 0 h 150"/>
                      <a:gd name="T28" fmla="*/ 70 w 72"/>
                      <a:gd name="T29" fmla="*/ 0 h 150"/>
                      <a:gd name="T30" fmla="*/ 72 w 72"/>
                      <a:gd name="T31" fmla="*/ 0 h 150"/>
                      <a:gd name="T32" fmla="*/ 72 w 72"/>
                      <a:gd name="T33" fmla="*/ 27 h 150"/>
                      <a:gd name="T34" fmla="*/ 71 w 72"/>
                      <a:gd name="T35" fmla="*/ 26 h 150"/>
                      <a:gd name="T36" fmla="*/ 70 w 72"/>
                      <a:gd name="T37" fmla="*/ 26 h 150"/>
                      <a:gd name="T38" fmla="*/ 68 w 72"/>
                      <a:gd name="T39" fmla="*/ 26 h 150"/>
                      <a:gd name="T40" fmla="*/ 65 w 72"/>
                      <a:gd name="T41" fmla="*/ 26 h 150"/>
                      <a:gd name="T42" fmla="*/ 56 w 72"/>
                      <a:gd name="T43" fmla="*/ 27 h 150"/>
                      <a:gd name="T44" fmla="*/ 48 w 72"/>
                      <a:gd name="T45" fmla="*/ 29 h 150"/>
                      <a:gd name="T46" fmla="*/ 41 w 72"/>
                      <a:gd name="T47" fmla="*/ 32 h 150"/>
                      <a:gd name="T48" fmla="*/ 35 w 72"/>
                      <a:gd name="T49" fmla="*/ 37 h 150"/>
                      <a:gd name="T50" fmla="*/ 31 w 72"/>
                      <a:gd name="T51" fmla="*/ 43 h 150"/>
                      <a:gd name="T52" fmla="*/ 28 w 72"/>
                      <a:gd name="T53" fmla="*/ 50 h 150"/>
                      <a:gd name="T54" fmla="*/ 26 w 72"/>
                      <a:gd name="T55" fmla="*/ 58 h 150"/>
                      <a:gd name="T56" fmla="*/ 25 w 72"/>
                      <a:gd name="T57" fmla="*/ 68 h 150"/>
                      <a:gd name="T58" fmla="*/ 25 w 72"/>
                      <a:gd name="T59" fmla="*/ 150 h 150"/>
                      <a:gd name="T60" fmla="*/ 0 w 72"/>
                      <a:gd name="T61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2" h="150">
                        <a:moveTo>
                          <a:pt x="0" y="150"/>
                        </a:moveTo>
                        <a:lnTo>
                          <a:pt x="0" y="3"/>
                        </a:lnTo>
                        <a:lnTo>
                          <a:pt x="24" y="3"/>
                        </a:lnTo>
                        <a:lnTo>
                          <a:pt x="24" y="29"/>
                        </a:lnTo>
                        <a:lnTo>
                          <a:pt x="28" y="23"/>
                        </a:lnTo>
                        <a:lnTo>
                          <a:pt x="31" y="17"/>
                        </a:lnTo>
                        <a:lnTo>
                          <a:pt x="35" y="11"/>
                        </a:lnTo>
                        <a:lnTo>
                          <a:pt x="40" y="7"/>
                        </a:lnTo>
                        <a:lnTo>
                          <a:pt x="45" y="4"/>
                        </a:lnTo>
                        <a:lnTo>
                          <a:pt x="51" y="1"/>
                        </a:lnTo>
                        <a:lnTo>
                          <a:pt x="57" y="0"/>
                        </a:lnTo>
                        <a:lnTo>
                          <a:pt x="64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2" y="0"/>
                        </a:lnTo>
                        <a:lnTo>
                          <a:pt x="72" y="27"/>
                        </a:lnTo>
                        <a:lnTo>
                          <a:pt x="71" y="26"/>
                        </a:lnTo>
                        <a:lnTo>
                          <a:pt x="70" y="26"/>
                        </a:lnTo>
                        <a:lnTo>
                          <a:pt x="68" y="26"/>
                        </a:lnTo>
                        <a:lnTo>
                          <a:pt x="65" y="26"/>
                        </a:lnTo>
                        <a:lnTo>
                          <a:pt x="56" y="27"/>
                        </a:lnTo>
                        <a:lnTo>
                          <a:pt x="48" y="29"/>
                        </a:lnTo>
                        <a:lnTo>
                          <a:pt x="41" y="32"/>
                        </a:lnTo>
                        <a:lnTo>
                          <a:pt x="35" y="37"/>
                        </a:lnTo>
                        <a:lnTo>
                          <a:pt x="31" y="43"/>
                        </a:lnTo>
                        <a:lnTo>
                          <a:pt x="28" y="50"/>
                        </a:lnTo>
                        <a:lnTo>
                          <a:pt x="26" y="58"/>
                        </a:lnTo>
                        <a:lnTo>
                          <a:pt x="25" y="68"/>
                        </a:lnTo>
                        <a:lnTo>
                          <a:pt x="25" y="150"/>
                        </a:lnTo>
                        <a:lnTo>
                          <a:pt x="0" y="1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51" name="Freeform 75">
                    <a:extLst>
                      <a:ext uri="{FF2B5EF4-FFF2-40B4-BE49-F238E27FC236}">
                        <a16:creationId xmlns:a16="http://schemas.microsoft.com/office/drawing/2014/main" id="{F22999EE-2F7B-9C36-E9CD-537DD265BFA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11123" y="4242027"/>
                    <a:ext cx="6438" cy="53112"/>
                  </a:xfrm>
                  <a:custGeom>
                    <a:avLst/>
                    <a:gdLst>
                      <a:gd name="T0" fmla="*/ 0 w 25"/>
                      <a:gd name="T1" fmla="*/ 28 h 202"/>
                      <a:gd name="T2" fmla="*/ 0 w 25"/>
                      <a:gd name="T3" fmla="*/ 0 h 202"/>
                      <a:gd name="T4" fmla="*/ 25 w 25"/>
                      <a:gd name="T5" fmla="*/ 0 h 202"/>
                      <a:gd name="T6" fmla="*/ 25 w 25"/>
                      <a:gd name="T7" fmla="*/ 28 h 202"/>
                      <a:gd name="T8" fmla="*/ 0 w 25"/>
                      <a:gd name="T9" fmla="*/ 28 h 202"/>
                      <a:gd name="T10" fmla="*/ 0 w 25"/>
                      <a:gd name="T11" fmla="*/ 202 h 202"/>
                      <a:gd name="T12" fmla="*/ 0 w 25"/>
                      <a:gd name="T13" fmla="*/ 55 h 202"/>
                      <a:gd name="T14" fmla="*/ 25 w 25"/>
                      <a:gd name="T15" fmla="*/ 55 h 202"/>
                      <a:gd name="T16" fmla="*/ 25 w 25"/>
                      <a:gd name="T17" fmla="*/ 202 h 202"/>
                      <a:gd name="T18" fmla="*/ 0 w 25"/>
                      <a:gd name="T19" fmla="*/ 20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202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25" y="0"/>
                        </a:lnTo>
                        <a:lnTo>
                          <a:pt x="25" y="28"/>
                        </a:lnTo>
                        <a:lnTo>
                          <a:pt x="0" y="28"/>
                        </a:lnTo>
                        <a:close/>
                        <a:moveTo>
                          <a:pt x="0" y="202"/>
                        </a:moveTo>
                        <a:lnTo>
                          <a:pt x="0" y="55"/>
                        </a:lnTo>
                        <a:lnTo>
                          <a:pt x="25" y="55"/>
                        </a:lnTo>
                        <a:lnTo>
                          <a:pt x="25" y="20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52" name="Freeform 76">
                    <a:extLst>
                      <a:ext uri="{FF2B5EF4-FFF2-40B4-BE49-F238E27FC236}">
                        <a16:creationId xmlns:a16="http://schemas.microsoft.com/office/drawing/2014/main" id="{4F956D51-A8D0-9CDA-B00C-307E18DD2A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25608" y="4254902"/>
                    <a:ext cx="37016" cy="41845"/>
                  </a:xfrm>
                  <a:custGeom>
                    <a:avLst/>
                    <a:gdLst>
                      <a:gd name="T0" fmla="*/ 26 w 140"/>
                      <a:gd name="T1" fmla="*/ 91 h 156"/>
                      <a:gd name="T2" fmla="*/ 31 w 140"/>
                      <a:gd name="T3" fmla="*/ 112 h 156"/>
                      <a:gd name="T4" fmla="*/ 40 w 140"/>
                      <a:gd name="T5" fmla="*/ 123 h 156"/>
                      <a:gd name="T6" fmla="*/ 47 w 140"/>
                      <a:gd name="T7" fmla="*/ 128 h 156"/>
                      <a:gd name="T8" fmla="*/ 60 w 140"/>
                      <a:gd name="T9" fmla="*/ 134 h 156"/>
                      <a:gd name="T10" fmla="*/ 80 w 140"/>
                      <a:gd name="T11" fmla="*/ 134 h 156"/>
                      <a:gd name="T12" fmla="*/ 94 w 140"/>
                      <a:gd name="T13" fmla="*/ 128 h 156"/>
                      <a:gd name="T14" fmla="*/ 101 w 140"/>
                      <a:gd name="T15" fmla="*/ 123 h 156"/>
                      <a:gd name="T16" fmla="*/ 109 w 140"/>
                      <a:gd name="T17" fmla="*/ 112 h 156"/>
                      <a:gd name="T18" fmla="*/ 114 w 140"/>
                      <a:gd name="T19" fmla="*/ 91 h 156"/>
                      <a:gd name="T20" fmla="*/ 114 w 140"/>
                      <a:gd name="T21" fmla="*/ 65 h 156"/>
                      <a:gd name="T22" fmla="*/ 109 w 140"/>
                      <a:gd name="T23" fmla="*/ 45 h 156"/>
                      <a:gd name="T24" fmla="*/ 101 w 140"/>
                      <a:gd name="T25" fmla="*/ 33 h 156"/>
                      <a:gd name="T26" fmla="*/ 94 w 140"/>
                      <a:gd name="T27" fmla="*/ 28 h 156"/>
                      <a:gd name="T28" fmla="*/ 80 w 140"/>
                      <a:gd name="T29" fmla="*/ 23 h 156"/>
                      <a:gd name="T30" fmla="*/ 60 w 140"/>
                      <a:gd name="T31" fmla="*/ 23 h 156"/>
                      <a:gd name="T32" fmla="*/ 47 w 140"/>
                      <a:gd name="T33" fmla="*/ 28 h 156"/>
                      <a:gd name="T34" fmla="*/ 40 w 140"/>
                      <a:gd name="T35" fmla="*/ 33 h 156"/>
                      <a:gd name="T36" fmla="*/ 31 w 140"/>
                      <a:gd name="T37" fmla="*/ 44 h 156"/>
                      <a:gd name="T38" fmla="*/ 26 w 140"/>
                      <a:gd name="T39" fmla="*/ 65 h 156"/>
                      <a:gd name="T40" fmla="*/ 0 w 140"/>
                      <a:gd name="T41" fmla="*/ 78 h 156"/>
                      <a:gd name="T42" fmla="*/ 1 w 140"/>
                      <a:gd name="T43" fmla="*/ 60 h 156"/>
                      <a:gd name="T44" fmla="*/ 5 w 140"/>
                      <a:gd name="T45" fmla="*/ 45 h 156"/>
                      <a:gd name="T46" fmla="*/ 10 w 140"/>
                      <a:gd name="T47" fmla="*/ 32 h 156"/>
                      <a:gd name="T48" fmla="*/ 18 w 140"/>
                      <a:gd name="T49" fmla="*/ 21 h 156"/>
                      <a:gd name="T50" fmla="*/ 28 w 140"/>
                      <a:gd name="T51" fmla="*/ 11 h 156"/>
                      <a:gd name="T52" fmla="*/ 41 w 140"/>
                      <a:gd name="T53" fmla="*/ 5 h 156"/>
                      <a:gd name="T54" fmla="*/ 54 w 140"/>
                      <a:gd name="T55" fmla="*/ 1 h 156"/>
                      <a:gd name="T56" fmla="*/ 70 w 140"/>
                      <a:gd name="T57" fmla="*/ 0 h 156"/>
                      <a:gd name="T58" fmla="*/ 85 w 140"/>
                      <a:gd name="T59" fmla="*/ 1 h 156"/>
                      <a:gd name="T60" fmla="*/ 100 w 140"/>
                      <a:gd name="T61" fmla="*/ 5 h 156"/>
                      <a:gd name="T62" fmla="*/ 112 w 140"/>
                      <a:gd name="T63" fmla="*/ 11 h 156"/>
                      <a:gd name="T64" fmla="*/ 122 w 140"/>
                      <a:gd name="T65" fmla="*/ 21 h 156"/>
                      <a:gd name="T66" fmla="*/ 130 w 140"/>
                      <a:gd name="T67" fmla="*/ 32 h 156"/>
                      <a:gd name="T68" fmla="*/ 135 w 140"/>
                      <a:gd name="T69" fmla="*/ 45 h 156"/>
                      <a:gd name="T70" fmla="*/ 139 w 140"/>
                      <a:gd name="T71" fmla="*/ 60 h 156"/>
                      <a:gd name="T72" fmla="*/ 140 w 140"/>
                      <a:gd name="T73" fmla="*/ 78 h 156"/>
                      <a:gd name="T74" fmla="*/ 139 w 140"/>
                      <a:gd name="T75" fmla="*/ 96 h 156"/>
                      <a:gd name="T76" fmla="*/ 135 w 140"/>
                      <a:gd name="T77" fmla="*/ 111 h 156"/>
                      <a:gd name="T78" fmla="*/ 130 w 140"/>
                      <a:gd name="T79" fmla="*/ 124 h 156"/>
                      <a:gd name="T80" fmla="*/ 122 w 140"/>
                      <a:gd name="T81" fmla="*/ 136 h 156"/>
                      <a:gd name="T82" fmla="*/ 112 w 140"/>
                      <a:gd name="T83" fmla="*/ 145 h 156"/>
                      <a:gd name="T84" fmla="*/ 100 w 140"/>
                      <a:gd name="T85" fmla="*/ 151 h 156"/>
                      <a:gd name="T86" fmla="*/ 86 w 140"/>
                      <a:gd name="T87" fmla="*/ 155 h 156"/>
                      <a:gd name="T88" fmla="*/ 70 w 140"/>
                      <a:gd name="T89" fmla="*/ 156 h 156"/>
                      <a:gd name="T90" fmla="*/ 55 w 140"/>
                      <a:gd name="T91" fmla="*/ 155 h 156"/>
                      <a:gd name="T92" fmla="*/ 41 w 140"/>
                      <a:gd name="T93" fmla="*/ 151 h 156"/>
                      <a:gd name="T94" fmla="*/ 28 w 140"/>
                      <a:gd name="T95" fmla="*/ 145 h 156"/>
                      <a:gd name="T96" fmla="*/ 18 w 140"/>
                      <a:gd name="T97" fmla="*/ 136 h 156"/>
                      <a:gd name="T98" fmla="*/ 10 w 140"/>
                      <a:gd name="T99" fmla="*/ 124 h 156"/>
                      <a:gd name="T100" fmla="*/ 5 w 140"/>
                      <a:gd name="T101" fmla="*/ 111 h 156"/>
                      <a:gd name="T102" fmla="*/ 1 w 140"/>
                      <a:gd name="T103" fmla="*/ 96 h 156"/>
                      <a:gd name="T104" fmla="*/ 0 w 140"/>
                      <a:gd name="T105" fmla="*/ 78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40" h="156">
                        <a:moveTo>
                          <a:pt x="25" y="78"/>
                        </a:moveTo>
                        <a:lnTo>
                          <a:pt x="26" y="91"/>
                        </a:lnTo>
                        <a:lnTo>
                          <a:pt x="28" y="102"/>
                        </a:lnTo>
                        <a:lnTo>
                          <a:pt x="31" y="112"/>
                        </a:lnTo>
                        <a:lnTo>
                          <a:pt x="37" y="119"/>
                        </a:lnTo>
                        <a:lnTo>
                          <a:pt x="40" y="123"/>
                        </a:lnTo>
                        <a:lnTo>
                          <a:pt x="44" y="126"/>
                        </a:lnTo>
                        <a:lnTo>
                          <a:pt x="47" y="128"/>
                        </a:lnTo>
                        <a:lnTo>
                          <a:pt x="51" y="131"/>
                        </a:lnTo>
                        <a:lnTo>
                          <a:pt x="60" y="134"/>
                        </a:lnTo>
                        <a:lnTo>
                          <a:pt x="70" y="135"/>
                        </a:lnTo>
                        <a:lnTo>
                          <a:pt x="80" y="134"/>
                        </a:lnTo>
                        <a:lnTo>
                          <a:pt x="90" y="131"/>
                        </a:lnTo>
                        <a:lnTo>
                          <a:pt x="94" y="128"/>
                        </a:lnTo>
                        <a:lnTo>
                          <a:pt x="97" y="126"/>
                        </a:lnTo>
                        <a:lnTo>
                          <a:pt x="101" y="123"/>
                        </a:lnTo>
                        <a:lnTo>
                          <a:pt x="104" y="119"/>
                        </a:lnTo>
                        <a:lnTo>
                          <a:pt x="109" y="112"/>
                        </a:lnTo>
                        <a:lnTo>
                          <a:pt x="112" y="102"/>
                        </a:lnTo>
                        <a:lnTo>
                          <a:pt x="114" y="91"/>
                        </a:lnTo>
                        <a:lnTo>
                          <a:pt x="115" y="78"/>
                        </a:lnTo>
                        <a:lnTo>
                          <a:pt x="114" y="65"/>
                        </a:lnTo>
                        <a:lnTo>
                          <a:pt x="112" y="54"/>
                        </a:lnTo>
                        <a:lnTo>
                          <a:pt x="109" y="45"/>
                        </a:lnTo>
                        <a:lnTo>
                          <a:pt x="104" y="37"/>
                        </a:lnTo>
                        <a:lnTo>
                          <a:pt x="101" y="33"/>
                        </a:lnTo>
                        <a:lnTo>
                          <a:pt x="97" y="30"/>
                        </a:lnTo>
                        <a:lnTo>
                          <a:pt x="94" y="28"/>
                        </a:lnTo>
                        <a:lnTo>
                          <a:pt x="90" y="26"/>
                        </a:lnTo>
                        <a:lnTo>
                          <a:pt x="80" y="23"/>
                        </a:lnTo>
                        <a:lnTo>
                          <a:pt x="70" y="22"/>
                        </a:lnTo>
                        <a:lnTo>
                          <a:pt x="60" y="23"/>
                        </a:lnTo>
                        <a:lnTo>
                          <a:pt x="51" y="26"/>
                        </a:lnTo>
                        <a:lnTo>
                          <a:pt x="47" y="28"/>
                        </a:lnTo>
                        <a:lnTo>
                          <a:pt x="44" y="30"/>
                        </a:lnTo>
                        <a:lnTo>
                          <a:pt x="40" y="33"/>
                        </a:lnTo>
                        <a:lnTo>
                          <a:pt x="37" y="37"/>
                        </a:lnTo>
                        <a:lnTo>
                          <a:pt x="31" y="44"/>
                        </a:lnTo>
                        <a:lnTo>
                          <a:pt x="28" y="54"/>
                        </a:lnTo>
                        <a:lnTo>
                          <a:pt x="26" y="65"/>
                        </a:lnTo>
                        <a:lnTo>
                          <a:pt x="25" y="78"/>
                        </a:lnTo>
                        <a:close/>
                        <a:moveTo>
                          <a:pt x="0" y="78"/>
                        </a:moveTo>
                        <a:lnTo>
                          <a:pt x="0" y="69"/>
                        </a:lnTo>
                        <a:lnTo>
                          <a:pt x="1" y="60"/>
                        </a:lnTo>
                        <a:lnTo>
                          <a:pt x="3" y="53"/>
                        </a:lnTo>
                        <a:lnTo>
                          <a:pt x="5" y="45"/>
                        </a:lnTo>
                        <a:lnTo>
                          <a:pt x="7" y="39"/>
                        </a:lnTo>
                        <a:lnTo>
                          <a:pt x="10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3" y="16"/>
                        </a:lnTo>
                        <a:lnTo>
                          <a:pt x="28" y="11"/>
                        </a:lnTo>
                        <a:lnTo>
                          <a:pt x="35" y="8"/>
                        </a:lnTo>
                        <a:lnTo>
                          <a:pt x="41" y="5"/>
                        </a:lnTo>
                        <a:lnTo>
                          <a:pt x="47" y="3"/>
                        </a:lnTo>
                        <a:lnTo>
                          <a:pt x="54" y="1"/>
                        </a:lnTo>
                        <a:lnTo>
                          <a:pt x="62" y="0"/>
                        </a:lnTo>
                        <a:lnTo>
                          <a:pt x="70" y="0"/>
                        </a:lnTo>
                        <a:lnTo>
                          <a:pt x="78" y="0"/>
                        </a:lnTo>
                        <a:lnTo>
                          <a:pt x="85" y="1"/>
                        </a:lnTo>
                        <a:lnTo>
                          <a:pt x="93" y="3"/>
                        </a:lnTo>
                        <a:lnTo>
                          <a:pt x="100" y="5"/>
                        </a:lnTo>
                        <a:lnTo>
                          <a:pt x="106" y="8"/>
                        </a:lnTo>
                        <a:lnTo>
                          <a:pt x="112" y="11"/>
                        </a:lnTo>
                        <a:lnTo>
                          <a:pt x="117" y="16"/>
                        </a:lnTo>
                        <a:lnTo>
                          <a:pt x="122" y="21"/>
                        </a:lnTo>
                        <a:lnTo>
                          <a:pt x="126" y="26"/>
                        </a:lnTo>
                        <a:lnTo>
                          <a:pt x="130" y="32"/>
                        </a:lnTo>
                        <a:lnTo>
                          <a:pt x="133" y="38"/>
                        </a:lnTo>
                        <a:lnTo>
                          <a:pt x="135" y="45"/>
                        </a:lnTo>
                        <a:lnTo>
                          <a:pt x="137" y="53"/>
                        </a:lnTo>
                        <a:lnTo>
                          <a:pt x="139" y="60"/>
                        </a:lnTo>
                        <a:lnTo>
                          <a:pt x="140" y="69"/>
                        </a:lnTo>
                        <a:lnTo>
                          <a:pt x="140" y="78"/>
                        </a:lnTo>
                        <a:lnTo>
                          <a:pt x="140" y="87"/>
                        </a:lnTo>
                        <a:lnTo>
                          <a:pt x="139" y="96"/>
                        </a:lnTo>
                        <a:lnTo>
                          <a:pt x="137" y="103"/>
                        </a:lnTo>
                        <a:lnTo>
                          <a:pt x="135" y="111"/>
                        </a:lnTo>
                        <a:lnTo>
                          <a:pt x="133" y="118"/>
                        </a:lnTo>
                        <a:lnTo>
                          <a:pt x="130" y="124"/>
                        </a:lnTo>
                        <a:lnTo>
                          <a:pt x="126" y="131"/>
                        </a:lnTo>
                        <a:lnTo>
                          <a:pt x="122" y="136"/>
                        </a:lnTo>
                        <a:lnTo>
                          <a:pt x="117" y="141"/>
                        </a:lnTo>
                        <a:lnTo>
                          <a:pt x="112" y="145"/>
                        </a:lnTo>
                        <a:lnTo>
                          <a:pt x="106" y="148"/>
                        </a:lnTo>
                        <a:lnTo>
                          <a:pt x="100" y="151"/>
                        </a:lnTo>
                        <a:lnTo>
                          <a:pt x="94" y="153"/>
                        </a:lnTo>
                        <a:lnTo>
                          <a:pt x="86" y="155"/>
                        </a:lnTo>
                        <a:lnTo>
                          <a:pt x="78" y="156"/>
                        </a:lnTo>
                        <a:lnTo>
                          <a:pt x="70" y="156"/>
                        </a:lnTo>
                        <a:lnTo>
                          <a:pt x="62" y="156"/>
                        </a:lnTo>
                        <a:lnTo>
                          <a:pt x="55" y="155"/>
                        </a:lnTo>
                        <a:lnTo>
                          <a:pt x="48" y="153"/>
                        </a:lnTo>
                        <a:lnTo>
                          <a:pt x="41" y="151"/>
                        </a:lnTo>
                        <a:lnTo>
                          <a:pt x="35" y="148"/>
                        </a:lnTo>
                        <a:lnTo>
                          <a:pt x="28" y="145"/>
                        </a:lnTo>
                        <a:lnTo>
                          <a:pt x="23" y="141"/>
                        </a:lnTo>
                        <a:lnTo>
                          <a:pt x="18" y="136"/>
                        </a:lnTo>
                        <a:lnTo>
                          <a:pt x="14" y="131"/>
                        </a:lnTo>
                        <a:lnTo>
                          <a:pt x="10" y="124"/>
                        </a:lnTo>
                        <a:lnTo>
                          <a:pt x="7" y="118"/>
                        </a:lnTo>
                        <a:lnTo>
                          <a:pt x="5" y="111"/>
                        </a:lnTo>
                        <a:lnTo>
                          <a:pt x="3" y="103"/>
                        </a:lnTo>
                        <a:lnTo>
                          <a:pt x="1" y="96"/>
                        </a:lnTo>
                        <a:lnTo>
                          <a:pt x="0" y="87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</p:grpSp>
          </p:grpSp>
        </p:grpSp>
      </p:grp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6805CE2-3192-4478-AB5C-33E8B3525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87196"/>
              </p:ext>
            </p:extLst>
          </p:nvPr>
        </p:nvGraphicFramePr>
        <p:xfrm>
          <a:off x="2717800" y="1977048"/>
          <a:ext cx="1236038" cy="163068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84224">
                  <a:extLst>
                    <a:ext uri="{9D8B030D-6E8A-4147-A177-3AD203B41FA5}">
                      <a16:colId xmlns:a16="http://schemas.microsoft.com/office/drawing/2014/main" val="3844544307"/>
                    </a:ext>
                  </a:extLst>
                </a:gridCol>
                <a:gridCol w="551814">
                  <a:extLst>
                    <a:ext uri="{9D8B030D-6E8A-4147-A177-3AD203B41FA5}">
                      <a16:colId xmlns:a16="http://schemas.microsoft.com/office/drawing/2014/main" val="4216014568"/>
                    </a:ext>
                  </a:extLst>
                </a:gridCol>
              </a:tblGrid>
              <a:tr h="132463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es-ES" sz="800" dirty="0"/>
                        <a:t>Número de Estaciones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/>
                        <a:t>28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130095421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es-ES" sz="800" dirty="0"/>
                        <a:t>Kilómetros</a:t>
                      </a:r>
                    </a:p>
                    <a:p>
                      <a:pPr>
                        <a:lnSpc>
                          <a:spcPts val="900"/>
                        </a:lnSpc>
                      </a:pPr>
                      <a:r>
                        <a:rPr lang="es-ES" sz="800" dirty="0"/>
                        <a:t>de Línea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/>
                        <a:t>46,7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424048513"/>
                  </a:ext>
                </a:extLst>
              </a:tr>
              <a:tr h="14339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es-ES" sz="800" dirty="0"/>
                        <a:t>Centros de Tracción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/>
                        <a:t>17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806418703"/>
                  </a:ext>
                </a:extLst>
              </a:tr>
              <a:tr h="14339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es-ES" sz="800" dirty="0" err="1"/>
                        <a:t>Nº</a:t>
                      </a:r>
                      <a:r>
                        <a:rPr lang="es-ES" sz="800" dirty="0"/>
                        <a:t> de Trenes</a:t>
                      </a:r>
                    </a:p>
                    <a:p>
                      <a:pPr>
                        <a:lnSpc>
                          <a:spcPts val="900"/>
                        </a:lnSpc>
                      </a:pPr>
                      <a:r>
                        <a:rPr lang="es-ES" sz="800" dirty="0"/>
                        <a:t>en Circulación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/>
                        <a:t>34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338422328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es-ES" sz="800" dirty="0"/>
                        <a:t>Tensión de Línea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/>
                        <a:t>600 </a:t>
                      </a:r>
                      <a:r>
                        <a:rPr lang="es-ES" sz="800" b="1" dirty="0" err="1"/>
                        <a:t>Vcc</a:t>
                      </a:r>
                      <a:endParaRPr lang="es-ES" sz="800" b="1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720057537"/>
                  </a:ext>
                </a:extLst>
              </a:tr>
              <a:tr h="132463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es-ES" sz="800" dirty="0"/>
                        <a:t>Número </a:t>
                      </a:r>
                    </a:p>
                    <a:p>
                      <a:pPr>
                        <a:lnSpc>
                          <a:spcPts val="900"/>
                        </a:lnSpc>
                      </a:pPr>
                      <a:r>
                        <a:rPr lang="es-ES" sz="800" dirty="0"/>
                        <a:t>de Viajeros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/>
                        <a:t>75</a:t>
                      </a:r>
                    </a:p>
                    <a:p>
                      <a:pPr algn="ctr"/>
                      <a:r>
                        <a:rPr lang="es-ES" sz="800" b="1" dirty="0"/>
                        <a:t>millones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123250784"/>
                  </a:ext>
                </a:extLst>
              </a:tr>
              <a:tr h="14339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es-ES" sz="800" dirty="0"/>
                        <a:t>Consumo Energético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/>
                        <a:t>54.213.816 </a:t>
                      </a:r>
                      <a:r>
                        <a:rPr lang="es-ES" sz="800" b="1" dirty="0" err="1"/>
                        <a:t>kwh</a:t>
                      </a:r>
                      <a:endParaRPr lang="es-ES" sz="800" b="1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963842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61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ángulo redondeado 8">
            <a:extLst>
              <a:ext uri="{FF2B5EF4-FFF2-40B4-BE49-F238E27FC236}">
                <a16:creationId xmlns:a16="http://schemas.microsoft.com/office/drawing/2014/main" id="{D5075528-2B7B-64AF-F71D-9E29CF75297C}"/>
              </a:ext>
            </a:extLst>
          </p:cNvPr>
          <p:cNvSpPr/>
          <p:nvPr/>
        </p:nvSpPr>
        <p:spPr>
          <a:xfrm>
            <a:off x="6717653" y="1434743"/>
            <a:ext cx="1496782" cy="3338643"/>
          </a:xfrm>
          <a:prstGeom prst="roundRect">
            <a:avLst>
              <a:gd name="adj" fmla="val 5463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00"/>
          </a:p>
        </p:txBody>
      </p:sp>
      <p:sp>
        <p:nvSpPr>
          <p:cNvPr id="178" name="Rectángulo redondeado 8">
            <a:extLst>
              <a:ext uri="{FF2B5EF4-FFF2-40B4-BE49-F238E27FC236}">
                <a16:creationId xmlns:a16="http://schemas.microsoft.com/office/drawing/2014/main" id="{75E6947F-DDF6-1828-930B-7F04EEBE29B3}"/>
              </a:ext>
            </a:extLst>
          </p:cNvPr>
          <p:cNvSpPr/>
          <p:nvPr/>
        </p:nvSpPr>
        <p:spPr>
          <a:xfrm>
            <a:off x="2317180" y="1420230"/>
            <a:ext cx="3968968" cy="3320188"/>
          </a:xfrm>
          <a:prstGeom prst="roundRect">
            <a:avLst>
              <a:gd name="adj" fmla="val 2763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00"/>
          </a:p>
        </p:txBody>
      </p:sp>
      <p:sp>
        <p:nvSpPr>
          <p:cNvPr id="177" name="Rectángulo redondeado 8">
            <a:extLst>
              <a:ext uri="{FF2B5EF4-FFF2-40B4-BE49-F238E27FC236}">
                <a16:creationId xmlns:a16="http://schemas.microsoft.com/office/drawing/2014/main" id="{847B650B-7BD0-3A3D-AA90-8812F10E115C}"/>
              </a:ext>
            </a:extLst>
          </p:cNvPr>
          <p:cNvSpPr/>
          <p:nvPr/>
        </p:nvSpPr>
        <p:spPr>
          <a:xfrm>
            <a:off x="443920" y="674365"/>
            <a:ext cx="7770515" cy="613661"/>
          </a:xfrm>
          <a:prstGeom prst="roundRect">
            <a:avLst>
              <a:gd name="adj" fmla="val 10064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0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B69580C-A472-767E-D2D9-61FA6B4F3746}"/>
              </a:ext>
            </a:extLst>
          </p:cNvPr>
          <p:cNvCxnSpPr/>
          <p:nvPr/>
        </p:nvCxnSpPr>
        <p:spPr>
          <a:xfrm>
            <a:off x="4846257" y="26644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redondeado 8">
            <a:extLst>
              <a:ext uri="{FF2B5EF4-FFF2-40B4-BE49-F238E27FC236}">
                <a16:creationId xmlns:a16="http://schemas.microsoft.com/office/drawing/2014/main" id="{08526F24-BBFA-91D7-59AF-1DA651535385}"/>
              </a:ext>
            </a:extLst>
          </p:cNvPr>
          <p:cNvSpPr/>
          <p:nvPr/>
        </p:nvSpPr>
        <p:spPr>
          <a:xfrm>
            <a:off x="443920" y="1434743"/>
            <a:ext cx="1496782" cy="3338643"/>
          </a:xfrm>
          <a:prstGeom prst="roundRect">
            <a:avLst>
              <a:gd name="adj" fmla="val 5463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00"/>
          </a:p>
        </p:txBody>
      </p: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5411DA1C-2A29-9173-5C07-F099ADD6694E}"/>
              </a:ext>
            </a:extLst>
          </p:cNvPr>
          <p:cNvGrpSpPr/>
          <p:nvPr/>
        </p:nvGrpSpPr>
        <p:grpSpPr>
          <a:xfrm>
            <a:off x="613920" y="1739157"/>
            <a:ext cx="1113615" cy="657966"/>
            <a:chOff x="617005" y="3577610"/>
            <a:chExt cx="1113615" cy="657966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0987BE06-A864-2DC6-A743-63EBC66196A7}"/>
                </a:ext>
              </a:extLst>
            </p:cNvPr>
            <p:cNvSpPr/>
            <p:nvPr/>
          </p:nvSpPr>
          <p:spPr>
            <a:xfrm>
              <a:off x="617005" y="3577610"/>
              <a:ext cx="1113615" cy="65796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00" dirty="0"/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F3E135F0-9C33-D2FD-8629-1B0C52D9F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4446" t="11157" r="8923" b="58583"/>
            <a:stretch/>
          </p:blipFill>
          <p:spPr>
            <a:xfrm>
              <a:off x="1323361" y="3903300"/>
              <a:ext cx="402169" cy="304652"/>
            </a:xfrm>
            <a:prstGeom prst="rect">
              <a:avLst/>
            </a:prstGeom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9A369FA5-FFAF-1497-FE84-57DE7D3E1F18}"/>
                </a:ext>
              </a:extLst>
            </p:cNvPr>
            <p:cNvSpPr txBox="1"/>
            <p:nvPr/>
          </p:nvSpPr>
          <p:spPr>
            <a:xfrm>
              <a:off x="629755" y="3587963"/>
              <a:ext cx="1100865" cy="180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s-ES" sz="700" b="1" dirty="0">
                  <a:solidFill>
                    <a:schemeClr val="bg1"/>
                  </a:solidFill>
                </a:rPr>
                <a:t>OPERATIVOS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3CA14EA0-A95D-8365-9429-CE8D98A847B4}"/>
                </a:ext>
              </a:extLst>
            </p:cNvPr>
            <p:cNvSpPr txBox="1"/>
            <p:nvPr/>
          </p:nvSpPr>
          <p:spPr>
            <a:xfrm>
              <a:off x="627737" y="3778742"/>
              <a:ext cx="841386" cy="40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7200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es-ES" sz="800" dirty="0"/>
                <a:t>Carga viajeros</a:t>
              </a:r>
            </a:p>
            <a:p>
              <a:pPr marL="72000" indent="-7200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es-ES" sz="800" dirty="0" err="1"/>
                <a:t>Nº</a:t>
              </a:r>
              <a:r>
                <a:rPr lang="es-ES" sz="800" dirty="0"/>
                <a:t> actuales de viajes</a:t>
              </a:r>
            </a:p>
          </p:txBody>
        </p:sp>
      </p:grpSp>
      <p:grpSp>
        <p:nvGrpSpPr>
          <p:cNvPr id="126" name="Grupo 125">
            <a:extLst>
              <a:ext uri="{FF2B5EF4-FFF2-40B4-BE49-F238E27FC236}">
                <a16:creationId xmlns:a16="http://schemas.microsoft.com/office/drawing/2014/main" id="{7B0CF4DF-F215-86DA-6903-ADD2D66F93D1}"/>
              </a:ext>
            </a:extLst>
          </p:cNvPr>
          <p:cNvGrpSpPr/>
          <p:nvPr/>
        </p:nvGrpSpPr>
        <p:grpSpPr>
          <a:xfrm>
            <a:off x="608577" y="2491680"/>
            <a:ext cx="1113615" cy="665172"/>
            <a:chOff x="617005" y="2764809"/>
            <a:chExt cx="1113615" cy="665173"/>
          </a:xfrm>
        </p:grpSpPr>
        <p:sp>
          <p:nvSpPr>
            <p:cNvPr id="121" name="Rectángulo 120">
              <a:extLst>
                <a:ext uri="{FF2B5EF4-FFF2-40B4-BE49-F238E27FC236}">
                  <a16:creationId xmlns:a16="http://schemas.microsoft.com/office/drawing/2014/main" id="{C1DBC55D-B7DF-E8E9-FE06-DBF2CE8CA44C}"/>
                </a:ext>
              </a:extLst>
            </p:cNvPr>
            <p:cNvSpPr/>
            <p:nvPr/>
          </p:nvSpPr>
          <p:spPr>
            <a:xfrm>
              <a:off x="617005" y="2764809"/>
              <a:ext cx="1113615" cy="6651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00" dirty="0"/>
            </a:p>
          </p:txBody>
        </p: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id="{A8AD23C5-2D70-E631-0D09-C9993C9ECFFD}"/>
                </a:ext>
              </a:extLst>
            </p:cNvPr>
            <p:cNvSpPr txBox="1"/>
            <p:nvPr/>
          </p:nvSpPr>
          <p:spPr>
            <a:xfrm>
              <a:off x="629755" y="2775163"/>
              <a:ext cx="1100865" cy="180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s-ES" sz="700" b="1" dirty="0">
                  <a:solidFill>
                    <a:schemeClr val="bg1"/>
                  </a:solidFill>
                </a:rPr>
                <a:t>MATERIAL RODANTE</a:t>
              </a:r>
            </a:p>
          </p:txBody>
        </p:sp>
        <p:sp>
          <p:nvSpPr>
            <p:cNvPr id="124" name="CuadroTexto 123">
              <a:extLst>
                <a:ext uri="{FF2B5EF4-FFF2-40B4-BE49-F238E27FC236}">
                  <a16:creationId xmlns:a16="http://schemas.microsoft.com/office/drawing/2014/main" id="{FEF5933C-C2A2-24B4-1F8E-DCB486CA6954}"/>
                </a:ext>
              </a:extLst>
            </p:cNvPr>
            <p:cNvSpPr txBox="1"/>
            <p:nvPr/>
          </p:nvSpPr>
          <p:spPr>
            <a:xfrm>
              <a:off x="627737" y="2975465"/>
              <a:ext cx="841386" cy="29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7200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es-ES" sz="800" dirty="0"/>
                <a:t>Trenes 8000</a:t>
              </a:r>
            </a:p>
            <a:p>
              <a:pPr marL="72000" indent="-7200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es-ES" sz="800" dirty="0"/>
                <a:t>Velocidad</a:t>
              </a:r>
            </a:p>
          </p:txBody>
        </p:sp>
        <p:pic>
          <p:nvPicPr>
            <p:cNvPr id="125" name="Picture 8" descr="Resultado de imagen de icono trenicono">
              <a:extLst>
                <a:ext uri="{FF2B5EF4-FFF2-40B4-BE49-F238E27FC236}">
                  <a16:creationId xmlns:a16="http://schemas.microsoft.com/office/drawing/2014/main" id="{C30594E0-91A4-A8ED-8445-D28DEE3698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676" y="3066556"/>
              <a:ext cx="284737" cy="32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99822EF1-DE4F-417C-25C7-3C3728C0897F}"/>
              </a:ext>
            </a:extLst>
          </p:cNvPr>
          <p:cNvGrpSpPr/>
          <p:nvPr/>
        </p:nvGrpSpPr>
        <p:grpSpPr>
          <a:xfrm>
            <a:off x="607546" y="3243772"/>
            <a:ext cx="1113615" cy="698723"/>
            <a:chOff x="617005" y="1957571"/>
            <a:chExt cx="1113615" cy="698723"/>
          </a:xfrm>
        </p:grpSpPr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id="{5408EC67-4D81-6922-0BD2-7D5F22C5E75F}"/>
                </a:ext>
              </a:extLst>
            </p:cNvPr>
            <p:cNvSpPr/>
            <p:nvPr/>
          </p:nvSpPr>
          <p:spPr>
            <a:xfrm>
              <a:off x="617005" y="1957571"/>
              <a:ext cx="1113615" cy="66517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00" dirty="0"/>
            </a:p>
          </p:txBody>
        </p:sp>
        <p:sp>
          <p:nvSpPr>
            <p:cNvPr id="129" name="CuadroTexto 128">
              <a:extLst>
                <a:ext uri="{FF2B5EF4-FFF2-40B4-BE49-F238E27FC236}">
                  <a16:creationId xmlns:a16="http://schemas.microsoft.com/office/drawing/2014/main" id="{D98843DB-A726-EB86-7954-3B46217E94D0}"/>
                </a:ext>
              </a:extLst>
            </p:cNvPr>
            <p:cNvSpPr txBox="1"/>
            <p:nvPr/>
          </p:nvSpPr>
          <p:spPr>
            <a:xfrm>
              <a:off x="629755" y="1967924"/>
              <a:ext cx="1100865" cy="180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s-ES" sz="700" b="1" dirty="0">
                  <a:solidFill>
                    <a:schemeClr val="bg1"/>
                  </a:solidFill>
                </a:rPr>
                <a:t>GEOMETRÍA DE VÍA</a:t>
              </a:r>
            </a:p>
          </p:txBody>
        </p:sp>
        <p:sp>
          <p:nvSpPr>
            <p:cNvPr id="130" name="CuadroTexto 129">
              <a:extLst>
                <a:ext uri="{FF2B5EF4-FFF2-40B4-BE49-F238E27FC236}">
                  <a16:creationId xmlns:a16="http://schemas.microsoft.com/office/drawing/2014/main" id="{525D6214-1A7E-4BD1-A5AD-EC163E3E4518}"/>
                </a:ext>
              </a:extLst>
            </p:cNvPr>
            <p:cNvSpPr txBox="1"/>
            <p:nvPr/>
          </p:nvSpPr>
          <p:spPr>
            <a:xfrm>
              <a:off x="627737" y="2152117"/>
              <a:ext cx="841386" cy="50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7200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es-ES" sz="800" dirty="0"/>
                <a:t>Curvas</a:t>
              </a:r>
            </a:p>
            <a:p>
              <a:pPr marL="72000" indent="-7200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es-ES" sz="800" dirty="0"/>
                <a:t>Rampas/</a:t>
              </a:r>
            </a:p>
            <a:p>
              <a:pPr>
                <a:lnSpc>
                  <a:spcPts val="800"/>
                </a:lnSpc>
              </a:pPr>
              <a:r>
                <a:rPr lang="es-ES" sz="800" dirty="0"/>
                <a:t>   pendientes</a:t>
              </a:r>
            </a:p>
            <a:p>
              <a:pPr marL="72000" indent="-7200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es-ES" sz="800" dirty="0"/>
                <a:t>Peraltes</a:t>
              </a:r>
            </a:p>
          </p:txBody>
        </p:sp>
        <p:pic>
          <p:nvPicPr>
            <p:cNvPr id="137" name="Picture 2" descr="De Tránsito Rápido, Tren, El Transporte Ferroviario imagen png - imagen ...">
              <a:extLst>
                <a:ext uri="{FF2B5EF4-FFF2-40B4-BE49-F238E27FC236}">
                  <a16:creationId xmlns:a16="http://schemas.microsoft.com/office/drawing/2014/main" id="{946C27E8-A364-042D-F20B-93F8429F24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49697" y="2217842"/>
              <a:ext cx="274448" cy="34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5" name="Grupo 144">
            <a:extLst>
              <a:ext uri="{FF2B5EF4-FFF2-40B4-BE49-F238E27FC236}">
                <a16:creationId xmlns:a16="http://schemas.microsoft.com/office/drawing/2014/main" id="{C0C7A9BD-3D7F-F72A-8F7B-7A6C43C85F55}"/>
              </a:ext>
            </a:extLst>
          </p:cNvPr>
          <p:cNvGrpSpPr/>
          <p:nvPr/>
        </p:nvGrpSpPr>
        <p:grpSpPr>
          <a:xfrm>
            <a:off x="596814" y="4005476"/>
            <a:ext cx="1113615" cy="698723"/>
            <a:chOff x="617005" y="3417022"/>
            <a:chExt cx="1113615" cy="698723"/>
          </a:xfrm>
        </p:grpSpPr>
        <p:sp>
          <p:nvSpPr>
            <p:cNvPr id="140" name="Rectángulo 139">
              <a:extLst>
                <a:ext uri="{FF2B5EF4-FFF2-40B4-BE49-F238E27FC236}">
                  <a16:creationId xmlns:a16="http://schemas.microsoft.com/office/drawing/2014/main" id="{2DBD979F-625A-0850-4197-1E566E15C99C}"/>
                </a:ext>
              </a:extLst>
            </p:cNvPr>
            <p:cNvSpPr/>
            <p:nvPr/>
          </p:nvSpPr>
          <p:spPr>
            <a:xfrm>
              <a:off x="617005" y="3417022"/>
              <a:ext cx="1113615" cy="6748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00" dirty="0"/>
            </a:p>
          </p:txBody>
        </p:sp>
        <p:sp>
          <p:nvSpPr>
            <p:cNvPr id="141" name="CuadroTexto 140">
              <a:extLst>
                <a:ext uri="{FF2B5EF4-FFF2-40B4-BE49-F238E27FC236}">
                  <a16:creationId xmlns:a16="http://schemas.microsoft.com/office/drawing/2014/main" id="{5A23020A-68F7-3215-2054-521354852F8F}"/>
                </a:ext>
              </a:extLst>
            </p:cNvPr>
            <p:cNvSpPr txBox="1"/>
            <p:nvPr/>
          </p:nvSpPr>
          <p:spPr>
            <a:xfrm>
              <a:off x="629755" y="3427375"/>
              <a:ext cx="1100865" cy="180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s-ES" sz="700" b="1" dirty="0">
                  <a:solidFill>
                    <a:schemeClr val="bg1"/>
                  </a:solidFill>
                </a:rPr>
                <a:t>ENERGÍA</a:t>
              </a:r>
            </a:p>
          </p:txBody>
        </p:sp>
        <p:sp>
          <p:nvSpPr>
            <p:cNvPr id="142" name="CuadroTexto 141">
              <a:extLst>
                <a:ext uri="{FF2B5EF4-FFF2-40B4-BE49-F238E27FC236}">
                  <a16:creationId xmlns:a16="http://schemas.microsoft.com/office/drawing/2014/main" id="{88A3D0A1-E531-8BF8-FFF6-1F55827AB8C8}"/>
                </a:ext>
              </a:extLst>
            </p:cNvPr>
            <p:cNvSpPr txBox="1"/>
            <p:nvPr/>
          </p:nvSpPr>
          <p:spPr>
            <a:xfrm>
              <a:off x="627737" y="3611568"/>
              <a:ext cx="841386" cy="50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7200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es-ES" sz="800" dirty="0"/>
                <a:t>17 CTR</a:t>
              </a:r>
            </a:p>
            <a:p>
              <a:pPr marL="72000" indent="-7200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es-ES" sz="800" dirty="0"/>
                <a:t>LAC/</a:t>
              </a:r>
              <a:r>
                <a:rPr lang="es-ES" sz="800" dirty="0" err="1"/>
                <a:t>Feeder</a:t>
              </a:r>
              <a:endParaRPr lang="es-ES" sz="800" dirty="0"/>
            </a:p>
            <a:p>
              <a:pPr marL="72000" indent="-7200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es-ES" sz="800" dirty="0"/>
                <a:t>Retornos carriles/tierra</a:t>
              </a:r>
            </a:p>
          </p:txBody>
        </p:sp>
        <p:pic>
          <p:nvPicPr>
            <p:cNvPr id="144" name="Imagen 143" descr="Icono&#10;&#10;Descripción generada automáticamente">
              <a:extLst>
                <a:ext uri="{FF2B5EF4-FFF2-40B4-BE49-F238E27FC236}">
                  <a16:creationId xmlns:a16="http://schemas.microsoft.com/office/drawing/2014/main" id="{72419B6E-1777-8904-0F0F-95B8FA018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5171" y="3695094"/>
              <a:ext cx="324512" cy="358737"/>
            </a:xfrm>
            <a:prstGeom prst="rect">
              <a:avLst/>
            </a:prstGeom>
          </p:spPr>
        </p:pic>
      </p:grp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0B52CD64-84B9-0406-D14E-064131E3F575}"/>
              </a:ext>
            </a:extLst>
          </p:cNvPr>
          <p:cNvSpPr txBox="1"/>
          <p:nvPr/>
        </p:nvSpPr>
        <p:spPr>
          <a:xfrm>
            <a:off x="662650" y="1434744"/>
            <a:ext cx="103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ESCENARIO</a:t>
            </a: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A2BF57E5-69D8-1C4A-35F4-F280AC95FC71}"/>
              </a:ext>
            </a:extLst>
          </p:cNvPr>
          <p:cNvSpPr txBox="1"/>
          <p:nvPr/>
        </p:nvSpPr>
        <p:spPr>
          <a:xfrm>
            <a:off x="535311" y="800219"/>
            <a:ext cx="9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MOTIVOS</a:t>
            </a:r>
          </a:p>
        </p:txBody>
      </p:sp>
      <p:sp>
        <p:nvSpPr>
          <p:cNvPr id="172" name="CuadroTexto 171">
            <a:extLst>
              <a:ext uri="{FF2B5EF4-FFF2-40B4-BE49-F238E27FC236}">
                <a16:creationId xmlns:a16="http://schemas.microsoft.com/office/drawing/2014/main" id="{40C4660F-639C-A34C-A628-4C39C54A6BA1}"/>
              </a:ext>
            </a:extLst>
          </p:cNvPr>
          <p:cNvSpPr txBox="1"/>
          <p:nvPr/>
        </p:nvSpPr>
        <p:spPr>
          <a:xfrm>
            <a:off x="2424746" y="669486"/>
            <a:ext cx="5516627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REDUCIR PÉRDIDAS ELÉCTRICAS DE POTENCIA.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ADAPTAR LA LÍNEA AL NUEVO MATERIAL MÓVIL DE GÁLIBO ANCHO.</a:t>
            </a: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AEC5D062-229C-235C-83D1-8D8E9C5C9351}"/>
              </a:ext>
            </a:extLst>
          </p:cNvPr>
          <p:cNvSpPr/>
          <p:nvPr/>
        </p:nvSpPr>
        <p:spPr>
          <a:xfrm>
            <a:off x="2564624" y="4289076"/>
            <a:ext cx="3479345" cy="2475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7" name="CuadroTexto 186">
            <a:extLst>
              <a:ext uri="{FF2B5EF4-FFF2-40B4-BE49-F238E27FC236}">
                <a16:creationId xmlns:a16="http://schemas.microsoft.com/office/drawing/2014/main" id="{215A749F-875B-A6CE-CF38-B63DB414F74B}"/>
              </a:ext>
            </a:extLst>
          </p:cNvPr>
          <p:cNvSpPr txBox="1"/>
          <p:nvPr/>
        </p:nvSpPr>
        <p:spPr>
          <a:xfrm>
            <a:off x="4412892" y="4299543"/>
            <a:ext cx="1505683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s-ES" sz="10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↑ </a:t>
            </a:r>
            <a:r>
              <a:rPr lang="es-ES" sz="1000" b="1" dirty="0">
                <a:solidFill>
                  <a:schemeClr val="bg1"/>
                </a:solidFill>
                <a:latin typeface="+mj-lt"/>
              </a:rPr>
              <a:t>885 Millones de cálculos</a:t>
            </a:r>
          </a:p>
        </p:txBody>
      </p:sp>
      <p:sp>
        <p:nvSpPr>
          <p:cNvPr id="188" name="CuadroTexto 187">
            <a:extLst>
              <a:ext uri="{FF2B5EF4-FFF2-40B4-BE49-F238E27FC236}">
                <a16:creationId xmlns:a16="http://schemas.microsoft.com/office/drawing/2014/main" id="{2CBE8B59-AE85-A45A-3591-73A1117E49E1}"/>
              </a:ext>
            </a:extLst>
          </p:cNvPr>
          <p:cNvSpPr txBox="1"/>
          <p:nvPr/>
        </p:nvSpPr>
        <p:spPr>
          <a:xfrm>
            <a:off x="2651301" y="4314931"/>
            <a:ext cx="1427637" cy="19581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ES" sz="800" b="1" dirty="0">
                <a:solidFill>
                  <a:schemeClr val="bg1"/>
                </a:solidFill>
              </a:rPr>
              <a:t>DIMENSIÓN COMPUTACIONAL</a:t>
            </a:r>
          </a:p>
        </p:txBody>
      </p:sp>
      <p:sp>
        <p:nvSpPr>
          <p:cNvPr id="206" name="CuadroTexto 205">
            <a:extLst>
              <a:ext uri="{FF2B5EF4-FFF2-40B4-BE49-F238E27FC236}">
                <a16:creationId xmlns:a16="http://schemas.microsoft.com/office/drawing/2014/main" id="{79B11685-F1D0-CED4-B378-132A5441CC76}"/>
              </a:ext>
            </a:extLst>
          </p:cNvPr>
          <p:cNvSpPr txBox="1"/>
          <p:nvPr/>
        </p:nvSpPr>
        <p:spPr>
          <a:xfrm>
            <a:off x="3727688" y="1434744"/>
            <a:ext cx="11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SIMULACIÓN</a:t>
            </a:r>
          </a:p>
        </p:txBody>
      </p:sp>
      <p:sp>
        <p:nvSpPr>
          <p:cNvPr id="208" name="CuadroTexto 207">
            <a:extLst>
              <a:ext uri="{FF2B5EF4-FFF2-40B4-BE49-F238E27FC236}">
                <a16:creationId xmlns:a16="http://schemas.microsoft.com/office/drawing/2014/main" id="{7BB4CBFD-786C-E9C5-28BF-B3F71DF20DDB}"/>
              </a:ext>
            </a:extLst>
          </p:cNvPr>
          <p:cNvSpPr txBox="1"/>
          <p:nvPr/>
        </p:nvSpPr>
        <p:spPr>
          <a:xfrm>
            <a:off x="6862760" y="1434744"/>
            <a:ext cx="1174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CONCLUSIÓN</a:t>
            </a:r>
          </a:p>
        </p:txBody>
      </p:sp>
      <p:sp>
        <p:nvSpPr>
          <p:cNvPr id="209" name="CuadroTexto 208">
            <a:extLst>
              <a:ext uri="{FF2B5EF4-FFF2-40B4-BE49-F238E27FC236}">
                <a16:creationId xmlns:a16="http://schemas.microsoft.com/office/drawing/2014/main" id="{98F27303-3F83-0243-48A7-F6FA70429727}"/>
              </a:ext>
            </a:extLst>
          </p:cNvPr>
          <p:cNvSpPr txBox="1"/>
          <p:nvPr/>
        </p:nvSpPr>
        <p:spPr>
          <a:xfrm>
            <a:off x="6730588" y="3425277"/>
            <a:ext cx="946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AHORRO CONSUMO</a:t>
            </a:r>
          </a:p>
        </p:txBody>
      </p:sp>
      <p:sp>
        <p:nvSpPr>
          <p:cNvPr id="210" name="CuadroTexto 209">
            <a:extLst>
              <a:ext uri="{FF2B5EF4-FFF2-40B4-BE49-F238E27FC236}">
                <a16:creationId xmlns:a16="http://schemas.microsoft.com/office/drawing/2014/main" id="{F076FC45-F242-6835-02A8-FBA8CFCF0C14}"/>
              </a:ext>
            </a:extLst>
          </p:cNvPr>
          <p:cNvSpPr txBox="1"/>
          <p:nvPr/>
        </p:nvSpPr>
        <p:spPr>
          <a:xfrm>
            <a:off x="7307922" y="3313271"/>
            <a:ext cx="876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</a:t>
            </a:r>
            <a:endParaRPr lang="es-ES" sz="3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" name="CuadroTexto 210">
            <a:extLst>
              <a:ext uri="{FF2B5EF4-FFF2-40B4-BE49-F238E27FC236}">
                <a16:creationId xmlns:a16="http://schemas.microsoft.com/office/drawing/2014/main" id="{66395CB5-88FD-1581-AF48-103802BFB094}"/>
              </a:ext>
            </a:extLst>
          </p:cNvPr>
          <p:cNvSpPr txBox="1"/>
          <p:nvPr/>
        </p:nvSpPr>
        <p:spPr>
          <a:xfrm>
            <a:off x="6763085" y="2454930"/>
            <a:ext cx="1176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AHORRO ENERGÍA</a:t>
            </a:r>
          </a:p>
        </p:txBody>
      </p:sp>
      <p:sp>
        <p:nvSpPr>
          <p:cNvPr id="212" name="CuadroTexto 211">
            <a:extLst>
              <a:ext uri="{FF2B5EF4-FFF2-40B4-BE49-F238E27FC236}">
                <a16:creationId xmlns:a16="http://schemas.microsoft.com/office/drawing/2014/main" id="{28EEBAF5-9179-69AB-D1D4-087BE282C49A}"/>
              </a:ext>
            </a:extLst>
          </p:cNvPr>
          <p:cNvSpPr txBox="1"/>
          <p:nvPr/>
        </p:nvSpPr>
        <p:spPr>
          <a:xfrm>
            <a:off x="6731530" y="3949478"/>
            <a:ext cx="147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/>
              <a:t>DISMINUCIÓN DE PÉRDIDAS ENERGÉTICAS ENTRE LÍNEA AÉREA</a:t>
            </a:r>
          </a:p>
          <a:p>
            <a:pPr algn="ctr"/>
            <a:r>
              <a:rPr lang="es-ES" sz="1000" b="1" dirty="0"/>
              <a:t>Y CARRILES</a:t>
            </a:r>
          </a:p>
        </p:txBody>
      </p:sp>
      <p:sp>
        <p:nvSpPr>
          <p:cNvPr id="214" name="Rectángulo 213">
            <a:extLst>
              <a:ext uri="{FF2B5EF4-FFF2-40B4-BE49-F238E27FC236}">
                <a16:creationId xmlns:a16="http://schemas.microsoft.com/office/drawing/2014/main" id="{44D4BE21-9A8D-8CAB-D5C3-95957EC938D9}"/>
              </a:ext>
            </a:extLst>
          </p:cNvPr>
          <p:cNvSpPr/>
          <p:nvPr/>
        </p:nvSpPr>
        <p:spPr>
          <a:xfrm>
            <a:off x="2594464" y="1772508"/>
            <a:ext cx="1565272" cy="884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5" name="CuadroTexto 214">
            <a:extLst>
              <a:ext uri="{FF2B5EF4-FFF2-40B4-BE49-F238E27FC236}">
                <a16:creationId xmlns:a16="http://schemas.microsoft.com/office/drawing/2014/main" id="{FFAF6F80-1A64-3EC7-4938-507471664B74}"/>
              </a:ext>
            </a:extLst>
          </p:cNvPr>
          <p:cNvSpPr txBox="1"/>
          <p:nvPr/>
        </p:nvSpPr>
        <p:spPr>
          <a:xfrm>
            <a:off x="2673092" y="1882587"/>
            <a:ext cx="1384057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s-ES" sz="1000" b="1" dirty="0"/>
              <a:t>500.000 registros</a:t>
            </a:r>
          </a:p>
        </p:txBody>
      </p:sp>
      <p:sp>
        <p:nvSpPr>
          <p:cNvPr id="216" name="CuadroTexto 215">
            <a:extLst>
              <a:ext uri="{FF2B5EF4-FFF2-40B4-BE49-F238E27FC236}">
                <a16:creationId xmlns:a16="http://schemas.microsoft.com/office/drawing/2014/main" id="{23E718A0-DA23-2ACE-9C77-71CB878145FC}"/>
              </a:ext>
            </a:extLst>
          </p:cNvPr>
          <p:cNvSpPr txBox="1"/>
          <p:nvPr/>
        </p:nvSpPr>
        <p:spPr>
          <a:xfrm>
            <a:off x="2656991" y="1754520"/>
            <a:ext cx="1462714" cy="19581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</a:rPr>
              <a:t>MODELIZACIÓN DEL TRAZADO</a:t>
            </a:r>
          </a:p>
        </p:txBody>
      </p:sp>
      <p:pic>
        <p:nvPicPr>
          <p:cNvPr id="218" name="Imagen 217">
            <a:extLst>
              <a:ext uri="{FF2B5EF4-FFF2-40B4-BE49-F238E27FC236}">
                <a16:creationId xmlns:a16="http://schemas.microsoft.com/office/drawing/2014/main" id="{20FAD736-DDAC-38B4-E921-450348A9E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816" y="2080286"/>
            <a:ext cx="1405064" cy="499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9" name="Rectángulo 218">
            <a:extLst>
              <a:ext uri="{FF2B5EF4-FFF2-40B4-BE49-F238E27FC236}">
                <a16:creationId xmlns:a16="http://schemas.microsoft.com/office/drawing/2014/main" id="{37E95640-ACDD-45D7-DE97-6FC598756F69}"/>
              </a:ext>
            </a:extLst>
          </p:cNvPr>
          <p:cNvSpPr/>
          <p:nvPr/>
        </p:nvSpPr>
        <p:spPr>
          <a:xfrm>
            <a:off x="4468537" y="1772508"/>
            <a:ext cx="1565272" cy="884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1" name="CuadroTexto 220">
            <a:extLst>
              <a:ext uri="{FF2B5EF4-FFF2-40B4-BE49-F238E27FC236}">
                <a16:creationId xmlns:a16="http://schemas.microsoft.com/office/drawing/2014/main" id="{C3A2C0BE-9122-9BD3-BD4B-B292781C8CA7}"/>
              </a:ext>
            </a:extLst>
          </p:cNvPr>
          <p:cNvSpPr txBox="1"/>
          <p:nvPr/>
        </p:nvSpPr>
        <p:spPr>
          <a:xfrm>
            <a:off x="4531064" y="1754520"/>
            <a:ext cx="1462714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</a:rPr>
              <a:t>MODELIZACIÓN DE PARÁMETROS DE EXPLOTACIÓN</a:t>
            </a:r>
          </a:p>
        </p:txBody>
      </p:sp>
      <p:pic>
        <p:nvPicPr>
          <p:cNvPr id="223" name="Imagen 222">
            <a:extLst>
              <a:ext uri="{FF2B5EF4-FFF2-40B4-BE49-F238E27FC236}">
                <a16:creationId xmlns:a16="http://schemas.microsoft.com/office/drawing/2014/main" id="{A10C34B2-754D-D868-75E8-12C38F81B4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0742" y="2096415"/>
            <a:ext cx="1423357" cy="499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4" name="Rectángulo 223">
            <a:extLst>
              <a:ext uri="{FF2B5EF4-FFF2-40B4-BE49-F238E27FC236}">
                <a16:creationId xmlns:a16="http://schemas.microsoft.com/office/drawing/2014/main" id="{5337A001-4620-E536-3C87-5015C3555E1D}"/>
              </a:ext>
            </a:extLst>
          </p:cNvPr>
          <p:cNvSpPr/>
          <p:nvPr/>
        </p:nvSpPr>
        <p:spPr>
          <a:xfrm>
            <a:off x="2594464" y="2753328"/>
            <a:ext cx="1565272" cy="884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6" name="CuadroTexto 225">
            <a:extLst>
              <a:ext uri="{FF2B5EF4-FFF2-40B4-BE49-F238E27FC236}">
                <a16:creationId xmlns:a16="http://schemas.microsoft.com/office/drawing/2014/main" id="{BFEC3D93-85C0-0439-3B49-500E8F676A47}"/>
              </a:ext>
            </a:extLst>
          </p:cNvPr>
          <p:cNvSpPr txBox="1"/>
          <p:nvPr/>
        </p:nvSpPr>
        <p:spPr>
          <a:xfrm>
            <a:off x="2656991" y="2735340"/>
            <a:ext cx="1462714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</a:rPr>
              <a:t>MODELIZACIÓN MATERIAL RODANTE</a:t>
            </a:r>
          </a:p>
        </p:txBody>
      </p:sp>
      <p:pic>
        <p:nvPicPr>
          <p:cNvPr id="229" name="Imagen 228">
            <a:extLst>
              <a:ext uri="{FF2B5EF4-FFF2-40B4-BE49-F238E27FC236}">
                <a16:creationId xmlns:a16="http://schemas.microsoft.com/office/drawing/2014/main" id="{BAF18CC5-C308-B407-101C-8BE41E6464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5550" y="3080113"/>
            <a:ext cx="1405064" cy="495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0" name="Rectángulo 229">
            <a:extLst>
              <a:ext uri="{FF2B5EF4-FFF2-40B4-BE49-F238E27FC236}">
                <a16:creationId xmlns:a16="http://schemas.microsoft.com/office/drawing/2014/main" id="{3DBC2799-D33C-6D4D-E213-007BA6229EBE}"/>
              </a:ext>
            </a:extLst>
          </p:cNvPr>
          <p:cNvSpPr/>
          <p:nvPr/>
        </p:nvSpPr>
        <p:spPr>
          <a:xfrm>
            <a:off x="4478697" y="2753328"/>
            <a:ext cx="1565272" cy="884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2" name="CuadroTexto 231">
            <a:extLst>
              <a:ext uri="{FF2B5EF4-FFF2-40B4-BE49-F238E27FC236}">
                <a16:creationId xmlns:a16="http://schemas.microsoft.com/office/drawing/2014/main" id="{DC3C58D2-8F9D-7F49-9832-BFA76D7E79CF}"/>
              </a:ext>
            </a:extLst>
          </p:cNvPr>
          <p:cNvSpPr txBox="1"/>
          <p:nvPr/>
        </p:nvSpPr>
        <p:spPr>
          <a:xfrm>
            <a:off x="4541224" y="2735340"/>
            <a:ext cx="1462714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</a:rPr>
              <a:t>MODELIZACIÓN DEL SISTEMA ELECTRIFICACIÓN</a:t>
            </a:r>
          </a:p>
        </p:txBody>
      </p:sp>
      <p:pic>
        <p:nvPicPr>
          <p:cNvPr id="235" name="Imagen 234">
            <a:extLst>
              <a:ext uri="{FF2B5EF4-FFF2-40B4-BE49-F238E27FC236}">
                <a16:creationId xmlns:a16="http://schemas.microsoft.com/office/drawing/2014/main" id="{0C870AF6-DBB7-3DCC-898A-B68F49EEF1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1223" y="3044466"/>
            <a:ext cx="1432875" cy="549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6" name="CuadroTexto 235">
            <a:extLst>
              <a:ext uri="{FF2B5EF4-FFF2-40B4-BE49-F238E27FC236}">
                <a16:creationId xmlns:a16="http://schemas.microsoft.com/office/drawing/2014/main" id="{E21D33AE-807D-29EA-837C-CE341639D8ED}"/>
              </a:ext>
            </a:extLst>
          </p:cNvPr>
          <p:cNvSpPr txBox="1"/>
          <p:nvPr/>
        </p:nvSpPr>
        <p:spPr>
          <a:xfrm>
            <a:off x="4491032" y="2396480"/>
            <a:ext cx="1384057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s-ES" sz="1000" b="1" dirty="0"/>
              <a:t>(ATO – CBTC – CFMS)</a:t>
            </a:r>
          </a:p>
        </p:txBody>
      </p:sp>
      <p:sp>
        <p:nvSpPr>
          <p:cNvPr id="237" name="CuadroTexto 236">
            <a:extLst>
              <a:ext uri="{FF2B5EF4-FFF2-40B4-BE49-F238E27FC236}">
                <a16:creationId xmlns:a16="http://schemas.microsoft.com/office/drawing/2014/main" id="{2616EDB5-9287-8C87-389A-EF65D9EACE05}"/>
              </a:ext>
            </a:extLst>
          </p:cNvPr>
          <p:cNvSpPr txBox="1"/>
          <p:nvPr/>
        </p:nvSpPr>
        <p:spPr>
          <a:xfrm>
            <a:off x="2564624" y="3319078"/>
            <a:ext cx="1384057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s-ES" sz="1000" b="1" dirty="0"/>
              <a:t>8000 2ª MRSSRM</a:t>
            </a:r>
          </a:p>
        </p:txBody>
      </p:sp>
      <p:sp>
        <p:nvSpPr>
          <p:cNvPr id="238" name="CuadroTexto 237">
            <a:extLst>
              <a:ext uri="{FF2B5EF4-FFF2-40B4-BE49-F238E27FC236}">
                <a16:creationId xmlns:a16="http://schemas.microsoft.com/office/drawing/2014/main" id="{A0CC52AB-263D-2B79-BB62-599F3E7E0A20}"/>
              </a:ext>
            </a:extLst>
          </p:cNvPr>
          <p:cNvSpPr txBox="1"/>
          <p:nvPr/>
        </p:nvSpPr>
        <p:spPr>
          <a:xfrm>
            <a:off x="4550742" y="3324570"/>
            <a:ext cx="117875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s-ES" sz="1000" b="1" dirty="0"/>
              <a:t>CTR – LAC/</a:t>
            </a:r>
            <a:r>
              <a:rPr lang="es-ES" sz="1000" b="1" dirty="0" err="1"/>
              <a:t>Feeder</a:t>
            </a:r>
            <a:endParaRPr lang="es-ES" sz="1000" b="1" dirty="0"/>
          </a:p>
        </p:txBody>
      </p:sp>
      <p:sp>
        <p:nvSpPr>
          <p:cNvPr id="241" name="Rectángulo 240">
            <a:extLst>
              <a:ext uri="{FF2B5EF4-FFF2-40B4-BE49-F238E27FC236}">
                <a16:creationId xmlns:a16="http://schemas.microsoft.com/office/drawing/2014/main" id="{F686C0BE-2062-DB4D-FF50-63A8A6CEEF38}"/>
              </a:ext>
            </a:extLst>
          </p:cNvPr>
          <p:cNvSpPr/>
          <p:nvPr/>
        </p:nvSpPr>
        <p:spPr>
          <a:xfrm>
            <a:off x="2564624" y="3771653"/>
            <a:ext cx="3479345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2" name="CuadroTexto 241">
            <a:extLst>
              <a:ext uri="{FF2B5EF4-FFF2-40B4-BE49-F238E27FC236}">
                <a16:creationId xmlns:a16="http://schemas.microsoft.com/office/drawing/2014/main" id="{34EB1061-6DB8-C2F3-C6D8-AEE297BC98A9}"/>
              </a:ext>
            </a:extLst>
          </p:cNvPr>
          <p:cNvSpPr txBox="1"/>
          <p:nvPr/>
        </p:nvSpPr>
        <p:spPr>
          <a:xfrm>
            <a:off x="2988302" y="3941429"/>
            <a:ext cx="2588444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34 Trenes / 17 CTR  /  1 vuelta &gt; 4.500 </a:t>
            </a:r>
            <a:r>
              <a:rPr lang="es-ES" sz="10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sg</a:t>
            </a:r>
            <a:r>
              <a:rPr lang="es-ES" sz="10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 </a:t>
            </a:r>
            <a:endParaRPr lang="es-ES" sz="1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3" name="CuadroTexto 242">
            <a:extLst>
              <a:ext uri="{FF2B5EF4-FFF2-40B4-BE49-F238E27FC236}">
                <a16:creationId xmlns:a16="http://schemas.microsoft.com/office/drawing/2014/main" id="{D00A00F2-08EB-D4DF-CB3E-841681C6CD3F}"/>
              </a:ext>
            </a:extLst>
          </p:cNvPr>
          <p:cNvSpPr txBox="1"/>
          <p:nvPr/>
        </p:nvSpPr>
        <p:spPr>
          <a:xfrm>
            <a:off x="3568706" y="3753664"/>
            <a:ext cx="1427637" cy="19581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</a:rPr>
              <a:t>RESOLUCIÓN NUMÉRICA</a:t>
            </a:r>
          </a:p>
        </p:txBody>
      </p:sp>
      <p:sp>
        <p:nvSpPr>
          <p:cNvPr id="244" name="Flecha: a la derecha 243">
            <a:extLst>
              <a:ext uri="{FF2B5EF4-FFF2-40B4-BE49-F238E27FC236}">
                <a16:creationId xmlns:a16="http://schemas.microsoft.com/office/drawing/2014/main" id="{A31271EB-38ED-C578-6C7F-28B6A163D355}"/>
              </a:ext>
            </a:extLst>
          </p:cNvPr>
          <p:cNvSpPr/>
          <p:nvPr/>
        </p:nvSpPr>
        <p:spPr>
          <a:xfrm>
            <a:off x="1969165" y="2491680"/>
            <a:ext cx="307984" cy="9135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5" name="Flecha: a la derecha 244">
            <a:extLst>
              <a:ext uri="{FF2B5EF4-FFF2-40B4-BE49-F238E27FC236}">
                <a16:creationId xmlns:a16="http://schemas.microsoft.com/office/drawing/2014/main" id="{8F16D736-2372-F766-0573-1100A9203329}"/>
              </a:ext>
            </a:extLst>
          </p:cNvPr>
          <p:cNvSpPr/>
          <p:nvPr/>
        </p:nvSpPr>
        <p:spPr>
          <a:xfrm>
            <a:off x="6340011" y="2509775"/>
            <a:ext cx="307984" cy="9135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6" name="CuadroTexto 245">
            <a:extLst>
              <a:ext uri="{FF2B5EF4-FFF2-40B4-BE49-F238E27FC236}">
                <a16:creationId xmlns:a16="http://schemas.microsoft.com/office/drawing/2014/main" id="{1A7154E1-A74B-D682-49D3-376C0CF932D9}"/>
              </a:ext>
            </a:extLst>
          </p:cNvPr>
          <p:cNvSpPr txBox="1"/>
          <p:nvPr/>
        </p:nvSpPr>
        <p:spPr>
          <a:xfrm>
            <a:off x="6763085" y="2556064"/>
            <a:ext cx="112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</a:rPr>
              <a:t>14</a:t>
            </a:r>
            <a:r>
              <a:rPr lang="es-ES" sz="1200" b="1" dirty="0">
                <a:solidFill>
                  <a:srgbClr val="00B0F0"/>
                </a:solidFill>
              </a:rPr>
              <a:t> </a:t>
            </a:r>
            <a:r>
              <a:rPr lang="es-ES" sz="1200" b="1" dirty="0" err="1">
                <a:solidFill>
                  <a:srgbClr val="00B0F0"/>
                </a:solidFill>
              </a:rPr>
              <a:t>GWh</a:t>
            </a:r>
            <a:r>
              <a:rPr lang="es-ES" sz="1200" b="1" dirty="0">
                <a:solidFill>
                  <a:srgbClr val="00B0F0"/>
                </a:solidFill>
              </a:rPr>
              <a:t>/año</a:t>
            </a:r>
          </a:p>
        </p:txBody>
      </p:sp>
      <p:sp>
        <p:nvSpPr>
          <p:cNvPr id="247" name="CuadroTexto 246">
            <a:extLst>
              <a:ext uri="{FF2B5EF4-FFF2-40B4-BE49-F238E27FC236}">
                <a16:creationId xmlns:a16="http://schemas.microsoft.com/office/drawing/2014/main" id="{00577F33-F4CD-B78A-53AB-5C944768B6B0}"/>
              </a:ext>
            </a:extLst>
          </p:cNvPr>
          <p:cNvSpPr txBox="1"/>
          <p:nvPr/>
        </p:nvSpPr>
        <p:spPr>
          <a:xfrm>
            <a:off x="-3656" y="104314"/>
            <a:ext cx="70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ANÁLISIS CAMBIO DE TENSIÓN A 1.500 </a:t>
            </a:r>
            <a:r>
              <a:rPr lang="es-ES" b="1" dirty="0" err="1">
                <a:solidFill>
                  <a:schemeClr val="accent1"/>
                </a:solidFill>
              </a:rPr>
              <a:t>Vcc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98F27303-3F83-0243-48A7-F6FA70429727}"/>
              </a:ext>
            </a:extLst>
          </p:cNvPr>
          <p:cNvSpPr txBox="1"/>
          <p:nvPr/>
        </p:nvSpPr>
        <p:spPr>
          <a:xfrm>
            <a:off x="6763085" y="1817362"/>
            <a:ext cx="396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De </a:t>
            </a:r>
            <a:endParaRPr lang="es-ES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F076FC45-F242-6835-02A8-FBA8CFCF0C14}"/>
              </a:ext>
            </a:extLst>
          </p:cNvPr>
          <p:cNvSpPr txBox="1"/>
          <p:nvPr/>
        </p:nvSpPr>
        <p:spPr>
          <a:xfrm>
            <a:off x="6939291" y="1822215"/>
            <a:ext cx="124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rgbClr val="00B050"/>
                </a:solidFill>
              </a:rPr>
              <a:t>54.213.816 </a:t>
            </a:r>
            <a:r>
              <a:rPr lang="es-ES" sz="1200" b="1" dirty="0" err="1">
                <a:solidFill>
                  <a:srgbClr val="00B050"/>
                </a:solidFill>
              </a:rPr>
              <a:t>kWh</a:t>
            </a:r>
            <a:r>
              <a:rPr lang="es-ES" sz="1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8F27303-3F83-0243-48A7-F6FA70429727}"/>
              </a:ext>
            </a:extLst>
          </p:cNvPr>
          <p:cNvSpPr txBox="1"/>
          <p:nvPr/>
        </p:nvSpPr>
        <p:spPr>
          <a:xfrm>
            <a:off x="6763085" y="2029512"/>
            <a:ext cx="113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Se pasa a </a:t>
            </a:r>
            <a:endParaRPr lang="es-ES" dirty="0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F076FC45-F242-6835-02A8-FBA8CFCF0C14}"/>
              </a:ext>
            </a:extLst>
          </p:cNvPr>
          <p:cNvSpPr txBox="1"/>
          <p:nvPr/>
        </p:nvSpPr>
        <p:spPr>
          <a:xfrm>
            <a:off x="6763085" y="2198769"/>
            <a:ext cx="1322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B050"/>
                </a:solidFill>
              </a:rPr>
              <a:t>39.907.841 </a:t>
            </a:r>
            <a:r>
              <a:rPr lang="es-ES" sz="1200" b="1" dirty="0" err="1">
                <a:solidFill>
                  <a:srgbClr val="00B050"/>
                </a:solidFill>
              </a:rPr>
              <a:t>kWh</a:t>
            </a:r>
            <a:endParaRPr lang="es-ES" sz="1200" b="1" dirty="0">
              <a:solidFill>
                <a:srgbClr val="00B050"/>
              </a:solidFill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98F27303-3F83-0243-48A7-F6FA70429727}"/>
              </a:ext>
            </a:extLst>
          </p:cNvPr>
          <p:cNvSpPr txBox="1"/>
          <p:nvPr/>
        </p:nvSpPr>
        <p:spPr>
          <a:xfrm>
            <a:off x="6791353" y="1614076"/>
            <a:ext cx="1317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solidFill>
                  <a:schemeClr val="accent1"/>
                </a:solidFill>
              </a:rPr>
              <a:t>Valores estimados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1A7154E1-A74B-D682-49D3-376C0CF932D9}"/>
              </a:ext>
            </a:extLst>
          </p:cNvPr>
          <p:cNvSpPr txBox="1"/>
          <p:nvPr/>
        </p:nvSpPr>
        <p:spPr>
          <a:xfrm>
            <a:off x="6763085" y="2965158"/>
            <a:ext cx="133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972.806,3</a:t>
            </a:r>
            <a:r>
              <a:rPr lang="es-ES" sz="1400" b="1" dirty="0">
                <a:solidFill>
                  <a:schemeClr val="accent1"/>
                </a:solidFill>
              </a:rPr>
              <a:t> €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66395CB5-88FD-1581-AF48-103802BFB094}"/>
              </a:ext>
            </a:extLst>
          </p:cNvPr>
          <p:cNvSpPr txBox="1"/>
          <p:nvPr/>
        </p:nvSpPr>
        <p:spPr>
          <a:xfrm>
            <a:off x="6763085" y="2852538"/>
            <a:ext cx="1417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AHORRO ECONÓMICO*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862760" y="2454930"/>
            <a:ext cx="12230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>
            <a:off x="6862760" y="3305912"/>
            <a:ext cx="12230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>
            <a:off x="6862760" y="1853900"/>
            <a:ext cx="12230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6862760" y="3907854"/>
            <a:ext cx="12230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FFB0CB69-538B-CE72-6230-A0439AE36CE0}"/>
              </a:ext>
            </a:extLst>
          </p:cNvPr>
          <p:cNvSpPr txBox="1"/>
          <p:nvPr/>
        </p:nvSpPr>
        <p:spPr>
          <a:xfrm>
            <a:off x="411025" y="4876476"/>
            <a:ext cx="73591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i="1" dirty="0">
                <a:latin typeface="Calibri" panose="020F0502020204030204" pitchFamily="34" charset="0"/>
                <a:ea typeface="Calibri" panose="020F0502020204030204" pitchFamily="34" charset="0"/>
              </a:rPr>
              <a:t>*** Calculado con el valor promedio establecido por el</a:t>
            </a:r>
            <a:r>
              <a:rPr lang="es-E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Área Financiera para el coste de energía de 0,068 €/KWh.</a:t>
            </a:r>
          </a:p>
        </p:txBody>
      </p:sp>
    </p:spTree>
    <p:extLst>
      <p:ext uri="{BB962C8B-B14F-4D97-AF65-F5344CB8AC3E}">
        <p14:creationId xmlns:p14="http://schemas.microsoft.com/office/powerpoint/2010/main" val="119159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84F8409-D859-430B-0655-464F1C637786}"/>
              </a:ext>
            </a:extLst>
          </p:cNvPr>
          <p:cNvSpPr/>
          <p:nvPr/>
        </p:nvSpPr>
        <p:spPr>
          <a:xfrm>
            <a:off x="243344" y="785343"/>
            <a:ext cx="2616062" cy="1657018"/>
          </a:xfrm>
          <a:prstGeom prst="roundRect">
            <a:avLst>
              <a:gd name="adj" fmla="val 330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EA3CAA67-B38E-86EE-C130-4A807F550308}"/>
              </a:ext>
            </a:extLst>
          </p:cNvPr>
          <p:cNvSpPr/>
          <p:nvPr/>
        </p:nvSpPr>
        <p:spPr>
          <a:xfrm>
            <a:off x="3192850" y="785343"/>
            <a:ext cx="2616062" cy="1657018"/>
          </a:xfrm>
          <a:prstGeom prst="roundRect">
            <a:avLst>
              <a:gd name="adj" fmla="val 330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id="{40505553-1E26-0B1E-FE62-53EAE98F0136}"/>
              </a:ext>
            </a:extLst>
          </p:cNvPr>
          <p:cNvSpPr/>
          <p:nvPr/>
        </p:nvSpPr>
        <p:spPr>
          <a:xfrm>
            <a:off x="6147767" y="785343"/>
            <a:ext cx="2616062" cy="1657018"/>
          </a:xfrm>
          <a:prstGeom prst="roundRect">
            <a:avLst>
              <a:gd name="adj" fmla="val 330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D3507B86-95F9-2F2C-DA16-5EF0F6911D8F}"/>
              </a:ext>
            </a:extLst>
          </p:cNvPr>
          <p:cNvSpPr/>
          <p:nvPr/>
        </p:nvSpPr>
        <p:spPr>
          <a:xfrm>
            <a:off x="243344" y="2714931"/>
            <a:ext cx="2616062" cy="1657018"/>
          </a:xfrm>
          <a:prstGeom prst="roundRect">
            <a:avLst>
              <a:gd name="adj" fmla="val 33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048172AA-4982-0B2D-E8C2-844134C18116}"/>
              </a:ext>
            </a:extLst>
          </p:cNvPr>
          <p:cNvSpPr/>
          <p:nvPr/>
        </p:nvSpPr>
        <p:spPr>
          <a:xfrm>
            <a:off x="3192850" y="2714931"/>
            <a:ext cx="2616062" cy="1657018"/>
          </a:xfrm>
          <a:prstGeom prst="roundRect">
            <a:avLst>
              <a:gd name="adj" fmla="val 33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124420D1-47A0-3C39-E4F8-08B97FC0753D}"/>
              </a:ext>
            </a:extLst>
          </p:cNvPr>
          <p:cNvSpPr/>
          <p:nvPr/>
        </p:nvSpPr>
        <p:spPr>
          <a:xfrm>
            <a:off x="6147767" y="2714931"/>
            <a:ext cx="2616062" cy="1657018"/>
          </a:xfrm>
          <a:prstGeom prst="roundRect">
            <a:avLst>
              <a:gd name="adj" fmla="val 33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294A763-A1F2-C9BE-4735-AD5356E29A38}"/>
              </a:ext>
            </a:extLst>
          </p:cNvPr>
          <p:cNvSpPr txBox="1"/>
          <p:nvPr/>
        </p:nvSpPr>
        <p:spPr>
          <a:xfrm>
            <a:off x="284995" y="2809680"/>
            <a:ext cx="2513896" cy="29952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PASO DE 17 A 14 </a:t>
            </a:r>
            <a:r>
              <a:rPr lang="es-ES" sz="1400" b="1" dirty="0" err="1">
                <a:solidFill>
                  <a:schemeClr val="bg1"/>
                </a:solidFill>
              </a:rPr>
              <a:t>CTR´s</a:t>
            </a:r>
            <a:endParaRPr lang="es-E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510141D-93A0-802D-8D7A-2B07F16DB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8583"/>
              </p:ext>
            </p:extLst>
          </p:nvPr>
        </p:nvGraphicFramePr>
        <p:xfrm>
          <a:off x="284995" y="3198899"/>
          <a:ext cx="2513896" cy="108336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591192">
                  <a:extLst>
                    <a:ext uri="{9D8B030D-6E8A-4147-A177-3AD203B41FA5}">
                      <a16:colId xmlns:a16="http://schemas.microsoft.com/office/drawing/2014/main" val="99652128"/>
                    </a:ext>
                  </a:extLst>
                </a:gridCol>
                <a:gridCol w="1922704">
                  <a:extLst>
                    <a:ext uri="{9D8B030D-6E8A-4147-A177-3AD203B41FA5}">
                      <a16:colId xmlns:a16="http://schemas.microsoft.com/office/drawing/2014/main" val="333126106"/>
                    </a:ext>
                  </a:extLst>
                </a:gridCol>
              </a:tblGrid>
              <a:tr h="355678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/>
                        <a:t>REFORMA COMPLETA</a:t>
                      </a: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/>
                        <a:t>Lucero; Conde de Casal; Manuel Becerra; República Argentina; Ciudad Universitaria; Mirasierra; Méndez Álvaro</a:t>
                      </a: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470271"/>
                  </a:ext>
                </a:extLst>
              </a:tr>
              <a:tr h="355678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/>
                        <a:t>REFORMA TRACCIÓN</a:t>
                      </a: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/>
                        <a:t>Puerta del ángel; Carpetana; Plaza Elíptica; Moncloa; Arganzuela-Planetario; Sáinz de Baranda; Cuatro Caminos</a:t>
                      </a: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345732"/>
                  </a:ext>
                </a:extLst>
              </a:tr>
              <a:tr h="247742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/>
                        <a:t>NO SE REFORMAN</a:t>
                      </a: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/>
                        <a:t>Oporto; Diego de León; Argüelles</a:t>
                      </a: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257143"/>
                  </a:ext>
                </a:extLst>
              </a:tr>
            </a:tbl>
          </a:graphicData>
        </a:graphic>
      </p:graphicFrame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FF4016D5-9AEE-E83B-1AAF-12CD17807F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995" y="861241"/>
            <a:ext cx="764399" cy="1265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148FDCF-72D1-A2EA-5D59-C8247131EB0B}"/>
              </a:ext>
            </a:extLst>
          </p:cNvPr>
          <p:cNvSpPr txBox="1"/>
          <p:nvPr/>
        </p:nvSpPr>
        <p:spPr>
          <a:xfrm>
            <a:off x="1338944" y="9777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CAMBIO DE TENSIÓN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1134F6F-0EF7-38A1-9805-F9DC3B063C8A}"/>
              </a:ext>
            </a:extLst>
          </p:cNvPr>
          <p:cNvGrpSpPr/>
          <p:nvPr/>
        </p:nvGrpSpPr>
        <p:grpSpPr>
          <a:xfrm>
            <a:off x="210612" y="2026862"/>
            <a:ext cx="2643384" cy="446276"/>
            <a:chOff x="3001145" y="1834605"/>
            <a:chExt cx="2094028" cy="446276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B9E0E6C-0056-D454-02B0-C33CB6432192}"/>
                </a:ext>
              </a:extLst>
            </p:cNvPr>
            <p:cNvSpPr txBox="1"/>
            <p:nvPr/>
          </p:nvSpPr>
          <p:spPr>
            <a:xfrm>
              <a:off x="3001145" y="1834605"/>
              <a:ext cx="209402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dirty="0">
                  <a:solidFill>
                    <a:schemeClr val="tx2"/>
                  </a:solidFill>
                </a:rPr>
                <a:t>600 </a:t>
              </a:r>
              <a:r>
                <a:rPr lang="es-ES" sz="2300" b="1" dirty="0" err="1">
                  <a:solidFill>
                    <a:schemeClr val="tx2"/>
                  </a:solidFill>
                </a:rPr>
                <a:t>Vcc</a:t>
              </a:r>
              <a:r>
                <a:rPr lang="es-ES" sz="2300" b="1" dirty="0">
                  <a:solidFill>
                    <a:schemeClr val="tx2"/>
                  </a:solidFill>
                </a:rPr>
                <a:t>      1.500 </a:t>
              </a:r>
              <a:r>
                <a:rPr lang="es-ES" sz="2300" b="1" dirty="0" err="1">
                  <a:solidFill>
                    <a:schemeClr val="tx2"/>
                  </a:solidFill>
                </a:rPr>
                <a:t>Vcc</a:t>
              </a:r>
              <a:endParaRPr lang="es-ES" sz="2300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Flecha: a la derecha 17">
              <a:extLst>
                <a:ext uri="{FF2B5EF4-FFF2-40B4-BE49-F238E27FC236}">
                  <a16:creationId xmlns:a16="http://schemas.microsoft.com/office/drawing/2014/main" id="{7812A857-604A-E965-6C04-A97C9269AF75}"/>
                </a:ext>
              </a:extLst>
            </p:cNvPr>
            <p:cNvSpPr/>
            <p:nvPr/>
          </p:nvSpPr>
          <p:spPr>
            <a:xfrm>
              <a:off x="3880680" y="1992032"/>
              <a:ext cx="209364" cy="19243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00">
                <a:solidFill>
                  <a:schemeClr val="tx2"/>
                </a:solidFill>
              </a:endParaRP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DCD6385-ADE3-F7F5-CD0C-72E5A4A8A5B0}"/>
              </a:ext>
            </a:extLst>
          </p:cNvPr>
          <p:cNvSpPr txBox="1"/>
          <p:nvPr/>
        </p:nvSpPr>
        <p:spPr>
          <a:xfrm>
            <a:off x="3796357" y="982703"/>
            <a:ext cx="197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DESAMIANTADO INTEGRAL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B95F5D1-F029-694F-1AB6-A301277C9E32}"/>
              </a:ext>
            </a:extLst>
          </p:cNvPr>
          <p:cNvGrpSpPr/>
          <p:nvPr/>
        </p:nvGrpSpPr>
        <p:grpSpPr>
          <a:xfrm>
            <a:off x="3278670" y="1275606"/>
            <a:ext cx="1156506" cy="1004902"/>
            <a:chOff x="4183804" y="3207276"/>
            <a:chExt cx="197439" cy="1715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F3E92BE-1152-16D0-AB85-189F01BBE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804" y="3207276"/>
              <a:ext cx="197439" cy="171557"/>
            </a:xfrm>
            <a:custGeom>
              <a:avLst/>
              <a:gdLst>
                <a:gd name="T0" fmla="*/ 0 w 13322"/>
                <a:gd name="T1" fmla="*/ 11563 h 11563"/>
                <a:gd name="T2" fmla="*/ 13322 w 13322"/>
                <a:gd name="T3" fmla="*/ 11563 h 11563"/>
                <a:gd name="T4" fmla="*/ 9991 w 13322"/>
                <a:gd name="T5" fmla="*/ 5783 h 11563"/>
                <a:gd name="T6" fmla="*/ 6661 w 13322"/>
                <a:gd name="T7" fmla="*/ 0 h 11563"/>
                <a:gd name="T8" fmla="*/ 3331 w 13322"/>
                <a:gd name="T9" fmla="*/ 5783 h 11563"/>
                <a:gd name="T10" fmla="*/ 0 w 13322"/>
                <a:gd name="T11" fmla="*/ 11563 h 1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22" h="11563">
                  <a:moveTo>
                    <a:pt x="0" y="11563"/>
                  </a:moveTo>
                  <a:lnTo>
                    <a:pt x="13322" y="11563"/>
                  </a:lnTo>
                  <a:lnTo>
                    <a:pt x="9991" y="5783"/>
                  </a:lnTo>
                  <a:lnTo>
                    <a:pt x="6661" y="0"/>
                  </a:lnTo>
                  <a:lnTo>
                    <a:pt x="3331" y="5783"/>
                  </a:lnTo>
                  <a:lnTo>
                    <a:pt x="0" y="11563"/>
                  </a:lnTo>
                  <a:close/>
                </a:path>
              </a:pathLst>
            </a:custGeom>
            <a:solidFill>
              <a:srgbClr val="FDC7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CD1B585A-96D2-1421-08B4-4706B583E9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35" t="25951" r="15761" b="33515"/>
            <a:stretch/>
          </p:blipFill>
          <p:spPr>
            <a:xfrm>
              <a:off x="4213796" y="3313839"/>
              <a:ext cx="153405" cy="63363"/>
            </a:xfrm>
            <a:prstGeom prst="rect">
              <a:avLst/>
            </a:prstGeom>
          </p:spPr>
        </p:pic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6F0F438-A7DB-0919-228C-73293F0CB7DD}"/>
              </a:ext>
            </a:extLst>
          </p:cNvPr>
          <p:cNvSpPr txBox="1"/>
          <p:nvPr/>
        </p:nvSpPr>
        <p:spPr>
          <a:xfrm>
            <a:off x="6535584" y="889896"/>
            <a:ext cx="2228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ADECUACIÓN DE LÍNEA</a:t>
            </a:r>
          </a:p>
          <a:p>
            <a:pPr algn="r"/>
            <a:r>
              <a:rPr lang="es-ES" b="1" dirty="0">
                <a:solidFill>
                  <a:schemeClr val="accent1"/>
                </a:solidFill>
              </a:rPr>
              <a:t>AÉREA</a:t>
            </a:r>
          </a:p>
          <a:p>
            <a:pPr algn="r"/>
            <a:r>
              <a:rPr lang="es-ES" b="1" dirty="0">
                <a:solidFill>
                  <a:schemeClr val="accent1"/>
                </a:solidFill>
              </a:rPr>
              <a:t>AL NUEVO SISTEMA DE TRACCIÓN</a:t>
            </a:r>
          </a:p>
        </p:txBody>
      </p:sp>
      <p:pic>
        <p:nvPicPr>
          <p:cNvPr id="37" name="Imagen 36" descr="Imagen que contiene aire&#10;&#10;Descripción generada automáticamente">
            <a:extLst>
              <a:ext uri="{FF2B5EF4-FFF2-40B4-BE49-F238E27FC236}">
                <a16:creationId xmlns:a16="http://schemas.microsoft.com/office/drawing/2014/main" id="{9865B96B-1790-4E70-8535-C82402237A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840" y="837812"/>
            <a:ext cx="1214480" cy="17002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magen que contiene Dibujo de ingeniería&#10;&#10;Descripción generada automáticamente">
            <a:extLst>
              <a:ext uri="{FF2B5EF4-FFF2-40B4-BE49-F238E27FC236}">
                <a16:creationId xmlns:a16="http://schemas.microsoft.com/office/drawing/2014/main" id="{F8285E01-119B-4B58-0F1B-108573136A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1456" y="2991706"/>
            <a:ext cx="771726" cy="617877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E5F6E1D2-49C0-DF48-DB5C-6554EE9FF920}"/>
              </a:ext>
            </a:extLst>
          </p:cNvPr>
          <p:cNvSpPr txBox="1"/>
          <p:nvPr/>
        </p:nvSpPr>
        <p:spPr>
          <a:xfrm>
            <a:off x="3659097" y="2838980"/>
            <a:ext cx="2149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REFORMA DEL CTR ARGÜELLES QUE ALIMENTA A LÍNEA 4</a:t>
            </a:r>
          </a:p>
        </p:txBody>
      </p:sp>
      <p:pic>
        <p:nvPicPr>
          <p:cNvPr id="51" name="Imagen 50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FCFA215E-A339-E3E6-BDC0-EB2B1F6C27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1275" y="3734850"/>
            <a:ext cx="1931636" cy="623307"/>
          </a:xfrm>
          <a:prstGeom prst="rect">
            <a:avLst/>
          </a:prstGeom>
        </p:spPr>
      </p:pic>
      <p:pic>
        <p:nvPicPr>
          <p:cNvPr id="49" name="Imagen 4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4FC6DDF-C68A-2D9E-878F-CF20CE0AF8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4489" r="26103" b="3665"/>
          <a:stretch/>
        </p:blipFill>
        <p:spPr>
          <a:xfrm>
            <a:off x="3224430" y="3109209"/>
            <a:ext cx="619308" cy="119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916D6DFF-E08E-15D3-4F95-1A823BFF5453}"/>
              </a:ext>
            </a:extLst>
          </p:cNvPr>
          <p:cNvSpPr txBox="1"/>
          <p:nvPr/>
        </p:nvSpPr>
        <p:spPr>
          <a:xfrm>
            <a:off x="6142356" y="2666277"/>
            <a:ext cx="2612657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ACTUALIZAR LAS INSTALACIONES DE CONTROL TELEMANDADO DESDE EL PUESTO DE CONTROL CENTRAL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1E886B40-CA8C-2752-1F1D-036D80C68C2E}"/>
              </a:ext>
            </a:extLst>
          </p:cNvPr>
          <p:cNvSpPr txBox="1"/>
          <p:nvPr/>
        </p:nvSpPr>
        <p:spPr>
          <a:xfrm>
            <a:off x="-3656" y="104314"/>
            <a:ext cx="886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REFORMA DEL SISTEMA ELÉCTRICO DE ALTA TENSIÓN </a:t>
            </a:r>
            <a:r>
              <a:rPr lang="es-ES" sz="1400" b="1" dirty="0">
                <a:solidFill>
                  <a:schemeClr val="accent1"/>
                </a:solidFill>
              </a:rPr>
              <a:t>-ALCANCE-</a:t>
            </a:r>
          </a:p>
        </p:txBody>
      </p:sp>
    </p:spTree>
    <p:extLst>
      <p:ext uri="{BB962C8B-B14F-4D97-AF65-F5344CB8AC3E}">
        <p14:creationId xmlns:p14="http://schemas.microsoft.com/office/powerpoint/2010/main" val="237698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02E77D4-F619-59DD-3CE8-FAB51AE31073}"/>
              </a:ext>
            </a:extLst>
          </p:cNvPr>
          <p:cNvSpPr/>
          <p:nvPr/>
        </p:nvSpPr>
        <p:spPr>
          <a:xfrm>
            <a:off x="4627982" y="1779758"/>
            <a:ext cx="4176000" cy="864000"/>
          </a:xfrm>
          <a:prstGeom prst="roundRect">
            <a:avLst>
              <a:gd name="adj" fmla="val 330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400" dirty="0">
                <a:solidFill>
                  <a:schemeClr val="tx2"/>
                </a:solidFill>
              </a:rPr>
              <a:t>Implantación de descargadores de intervalos</a:t>
            </a:r>
          </a:p>
          <a:p>
            <a:pPr algn="ctr"/>
            <a:r>
              <a:rPr lang="es-ES" sz="1400" dirty="0">
                <a:solidFill>
                  <a:schemeClr val="tx2"/>
                </a:solidFill>
              </a:rPr>
              <a:t>(optimiza la protección carril-tierra)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447ED37-0500-5CE7-F8B2-2399B0EB0C2E}"/>
              </a:ext>
            </a:extLst>
          </p:cNvPr>
          <p:cNvSpPr/>
          <p:nvPr/>
        </p:nvSpPr>
        <p:spPr>
          <a:xfrm>
            <a:off x="4627982" y="2859782"/>
            <a:ext cx="4176000" cy="864000"/>
          </a:xfrm>
          <a:prstGeom prst="roundRect">
            <a:avLst>
              <a:gd name="adj" fmla="val 33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400" dirty="0">
                <a:solidFill>
                  <a:schemeClr val="accent1"/>
                </a:solidFill>
              </a:rPr>
              <a:t>Rectificadores de 12 pulsos en lugar de los</a:t>
            </a:r>
          </a:p>
          <a:p>
            <a:pPr algn="ctr"/>
            <a:r>
              <a:rPr lang="es-ES" sz="1400" dirty="0">
                <a:solidFill>
                  <a:schemeClr val="accent1"/>
                </a:solidFill>
              </a:rPr>
              <a:t>actuales de 6 pulsos</a:t>
            </a:r>
          </a:p>
          <a:p>
            <a:pPr algn="ctr"/>
            <a:r>
              <a:rPr lang="es-ES" sz="1400" dirty="0">
                <a:solidFill>
                  <a:schemeClr val="accent1"/>
                </a:solidFill>
              </a:rPr>
              <a:t>(permitiendo una tensión continua más homogénea que mejora el comportamiento del material móvil)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2791AA7-44E5-834C-67B7-5429DF94C748}"/>
              </a:ext>
            </a:extLst>
          </p:cNvPr>
          <p:cNvSpPr/>
          <p:nvPr/>
        </p:nvSpPr>
        <p:spPr>
          <a:xfrm>
            <a:off x="251520" y="1779758"/>
            <a:ext cx="4176000" cy="864000"/>
          </a:xfrm>
          <a:prstGeom prst="roundRect">
            <a:avLst>
              <a:gd name="adj" fmla="val 33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400" dirty="0">
                <a:solidFill>
                  <a:schemeClr val="accent1"/>
                </a:solidFill>
              </a:rPr>
              <a:t>Cabinas de “punta </a:t>
            </a:r>
            <a:r>
              <a:rPr lang="es-ES" sz="1400" dirty="0" err="1">
                <a:solidFill>
                  <a:schemeClr val="accent1"/>
                </a:solidFill>
              </a:rPr>
              <a:t>feeder</a:t>
            </a:r>
            <a:r>
              <a:rPr lang="es-ES" sz="1400" dirty="0">
                <a:solidFill>
                  <a:schemeClr val="accent1"/>
                </a:solidFill>
              </a:rPr>
              <a:t>” para aislar la</a:t>
            </a:r>
          </a:p>
          <a:p>
            <a:pPr algn="ctr"/>
            <a:r>
              <a:rPr lang="es-ES" sz="1400" dirty="0">
                <a:solidFill>
                  <a:schemeClr val="accent1"/>
                </a:solidFill>
              </a:rPr>
              <a:t>subestación de vía general</a:t>
            </a:r>
          </a:p>
          <a:p>
            <a:pPr algn="ctr"/>
            <a:r>
              <a:rPr lang="es-ES" sz="1400" dirty="0">
                <a:solidFill>
                  <a:schemeClr val="accent1"/>
                </a:solidFill>
              </a:rPr>
              <a:t>(mejora el mantenimiento y resolución ante posibles incidencias al no tener tensiones de retorno)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3614827-5C79-CD66-DBD3-0103EBC2F525}"/>
              </a:ext>
            </a:extLst>
          </p:cNvPr>
          <p:cNvSpPr/>
          <p:nvPr/>
        </p:nvSpPr>
        <p:spPr>
          <a:xfrm>
            <a:off x="251520" y="2859782"/>
            <a:ext cx="4176000" cy="864000"/>
          </a:xfrm>
          <a:prstGeom prst="roundRect">
            <a:avLst>
              <a:gd name="adj" fmla="val 330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400" dirty="0">
                <a:solidFill>
                  <a:schemeClr val="tx2"/>
                </a:solidFill>
              </a:rPr>
              <a:t>Protocolo abierto de control y comunicaciones según norma internacional IEC 61850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E0E620D-3742-4E7D-718B-5173FE34FB1A}"/>
              </a:ext>
            </a:extLst>
          </p:cNvPr>
          <p:cNvSpPr/>
          <p:nvPr/>
        </p:nvSpPr>
        <p:spPr>
          <a:xfrm>
            <a:off x="4627982" y="699543"/>
            <a:ext cx="4176000" cy="864000"/>
          </a:xfrm>
          <a:prstGeom prst="roundRect">
            <a:avLst>
              <a:gd name="adj" fmla="val 33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rtlCol="0" anchor="ctr"/>
          <a:lstStyle/>
          <a:p>
            <a:pPr algn="ctr"/>
            <a:r>
              <a:rPr lang="es-ES" sz="1400" dirty="0">
                <a:solidFill>
                  <a:schemeClr val="accent1"/>
                </a:solidFill>
              </a:rPr>
              <a:t>Cabinas de tensión blindadas que mejoran la seguridad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63EBDD-9D2F-9859-161D-FE7191002353}"/>
              </a:ext>
            </a:extLst>
          </p:cNvPr>
          <p:cNvSpPr txBox="1"/>
          <p:nvPr/>
        </p:nvSpPr>
        <p:spPr>
          <a:xfrm>
            <a:off x="-3656" y="104314"/>
            <a:ext cx="886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REFORMA DEL SISTEMA ELÉCTRICO DE ALTA TENSIÓN </a:t>
            </a:r>
            <a:r>
              <a:rPr lang="es-ES" sz="1400" b="1" dirty="0">
                <a:solidFill>
                  <a:schemeClr val="accent1"/>
                </a:solidFill>
              </a:rPr>
              <a:t>-INNOVACIONES TECNOLÓGICAS-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C7592FF-75E6-9C29-C6E7-AD85157E8310}"/>
              </a:ext>
            </a:extLst>
          </p:cNvPr>
          <p:cNvSpPr/>
          <p:nvPr/>
        </p:nvSpPr>
        <p:spPr>
          <a:xfrm>
            <a:off x="251520" y="699543"/>
            <a:ext cx="4176000" cy="864000"/>
          </a:xfrm>
          <a:prstGeom prst="roundRect">
            <a:avLst>
              <a:gd name="adj" fmla="val 330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rtlCol="0" anchor="ctr"/>
          <a:lstStyle/>
          <a:p>
            <a:pPr algn="ctr"/>
            <a:r>
              <a:rPr lang="es-ES" sz="1400" dirty="0">
                <a:solidFill>
                  <a:schemeClr val="tx2"/>
                </a:solidFill>
              </a:rPr>
              <a:t>Nuevo sistema de medida evolucionado</a:t>
            </a:r>
          </a:p>
          <a:p>
            <a:pPr algn="ctr"/>
            <a:r>
              <a:rPr lang="es-ES" sz="1400" dirty="0">
                <a:solidFill>
                  <a:schemeClr val="tx2"/>
                </a:solidFill>
              </a:rPr>
              <a:t>(sistema centralizado de gestión de energía)</a:t>
            </a:r>
          </a:p>
        </p:txBody>
      </p:sp>
      <p:sp>
        <p:nvSpPr>
          <p:cNvPr id="15" name="Rectángulo: esquinas redondeadas 10">
            <a:extLst>
              <a:ext uri="{FF2B5EF4-FFF2-40B4-BE49-F238E27FC236}">
                <a16:creationId xmlns:a16="http://schemas.microsoft.com/office/drawing/2014/main" id="{CE0E620D-3742-4E7D-718B-5173FE34FB1A}"/>
              </a:ext>
            </a:extLst>
          </p:cNvPr>
          <p:cNvSpPr/>
          <p:nvPr/>
        </p:nvSpPr>
        <p:spPr>
          <a:xfrm>
            <a:off x="251520" y="3939902"/>
            <a:ext cx="4176000" cy="864000"/>
          </a:xfrm>
          <a:prstGeom prst="roundRect">
            <a:avLst>
              <a:gd name="adj" fmla="val 33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400" dirty="0">
                <a:solidFill>
                  <a:schemeClr val="accent1"/>
                </a:solidFill>
              </a:rPr>
              <a:t>Implantación de sistemas de arrastre evolucionado (basado en Mensajes “</a:t>
            </a:r>
            <a:r>
              <a:rPr lang="es-ES" sz="1400" dirty="0" err="1">
                <a:solidFill>
                  <a:schemeClr val="accent1"/>
                </a:solidFill>
              </a:rPr>
              <a:t>goose</a:t>
            </a:r>
            <a:r>
              <a:rPr lang="es-ES" sz="1400" dirty="0">
                <a:solidFill>
                  <a:schemeClr val="accent1"/>
                </a:solidFill>
              </a:rPr>
              <a:t>”)</a:t>
            </a:r>
          </a:p>
        </p:txBody>
      </p:sp>
      <p:sp>
        <p:nvSpPr>
          <p:cNvPr id="16" name="Rectángulo: esquinas redondeadas 10">
            <a:extLst>
              <a:ext uri="{FF2B5EF4-FFF2-40B4-BE49-F238E27FC236}">
                <a16:creationId xmlns:a16="http://schemas.microsoft.com/office/drawing/2014/main" id="{CE0E620D-3742-4E7D-718B-5173FE34FB1A}"/>
              </a:ext>
            </a:extLst>
          </p:cNvPr>
          <p:cNvSpPr/>
          <p:nvPr/>
        </p:nvSpPr>
        <p:spPr>
          <a:xfrm>
            <a:off x="4627982" y="3939902"/>
            <a:ext cx="4176000" cy="864000"/>
          </a:xfrm>
          <a:prstGeom prst="roundRect">
            <a:avLst>
              <a:gd name="adj" fmla="val 330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400" dirty="0">
                <a:solidFill>
                  <a:schemeClr val="tx2"/>
                </a:solidFill>
              </a:rPr>
              <a:t>Rectificadores de 1.500 voltios funcionando a 600 voltios para hacer obra con línea en servicio </a:t>
            </a:r>
          </a:p>
        </p:txBody>
      </p:sp>
    </p:spTree>
    <p:extLst>
      <p:ext uri="{BB962C8B-B14F-4D97-AF65-F5344CB8AC3E}">
        <p14:creationId xmlns:p14="http://schemas.microsoft.com/office/powerpoint/2010/main" val="199165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ED54FA1-723A-BC87-2828-8FDAFA559F2D}"/>
              </a:ext>
            </a:extLst>
          </p:cNvPr>
          <p:cNvSpPr/>
          <p:nvPr/>
        </p:nvSpPr>
        <p:spPr>
          <a:xfrm>
            <a:off x="5652120" y="689469"/>
            <a:ext cx="2702792" cy="1175299"/>
          </a:xfrm>
          <a:prstGeom prst="roundRect">
            <a:avLst>
              <a:gd name="adj" fmla="val 4785"/>
            </a:avLst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55240F-7C0B-D6D0-EB09-A6CD81F46E55}"/>
              </a:ext>
            </a:extLst>
          </p:cNvPr>
          <p:cNvSpPr txBox="1"/>
          <p:nvPr/>
        </p:nvSpPr>
        <p:spPr>
          <a:xfrm>
            <a:off x="-3656" y="104314"/>
            <a:ext cx="886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ORGANIZACIÓN Y PLANIFICACIÓN DEL PROGRAMA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F8D4FFD-C0D2-B71E-1B12-279F71A02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031724"/>
              </p:ext>
            </p:extLst>
          </p:nvPr>
        </p:nvGraphicFramePr>
        <p:xfrm>
          <a:off x="655621" y="689468"/>
          <a:ext cx="4536504" cy="11752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321521">
                  <a:extLst>
                    <a:ext uri="{9D8B030D-6E8A-4147-A177-3AD203B41FA5}">
                      <a16:colId xmlns:a16="http://schemas.microsoft.com/office/drawing/2014/main" val="1689470041"/>
                    </a:ext>
                  </a:extLst>
                </a:gridCol>
                <a:gridCol w="2990847">
                  <a:extLst>
                    <a:ext uri="{9D8B030D-6E8A-4147-A177-3AD203B41FA5}">
                      <a16:colId xmlns:a16="http://schemas.microsoft.com/office/drawing/2014/main" val="37882287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355428300"/>
                    </a:ext>
                  </a:extLst>
                </a:gridCol>
              </a:tblGrid>
              <a:tr h="252439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CONTRATOS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PRESUPUESTO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96024414"/>
                  </a:ext>
                </a:extLst>
              </a:tr>
              <a:tr h="30762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s-ES" sz="900" b="1" dirty="0"/>
                        <a:t>REFORMA GLOBAL 7 CTR´S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12.518.899,56 €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169509291"/>
                  </a:ext>
                </a:extLst>
              </a:tr>
              <a:tr h="30762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s-ES" sz="900" b="1" dirty="0"/>
                        <a:t>REFORMA PARCIAL 7 CTR´S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9.283.922,28 €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764385434"/>
                  </a:ext>
                </a:extLst>
              </a:tr>
              <a:tr h="30762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s-ES" sz="900" b="1" dirty="0"/>
                        <a:t>ACTUACIONES EN CATENARIA PARA PASO A 1.500 VCC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2.155.593,18 €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82265736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E26050B-EC21-665C-5093-7F5F6B2F219E}"/>
              </a:ext>
            </a:extLst>
          </p:cNvPr>
          <p:cNvSpPr txBox="1"/>
          <p:nvPr/>
        </p:nvSpPr>
        <p:spPr>
          <a:xfrm>
            <a:off x="5652120" y="715462"/>
            <a:ext cx="270279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CON LÍNEA EN SERVICIO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306D33-1BA4-4D01-3072-7FC06FD53CA5}"/>
              </a:ext>
            </a:extLst>
          </p:cNvPr>
          <p:cNvSpPr txBox="1"/>
          <p:nvPr/>
        </p:nvSpPr>
        <p:spPr>
          <a:xfrm>
            <a:off x="5799246" y="1165365"/>
            <a:ext cx="2383860" cy="31892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Sólo actuar en dos CTR´S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C814B0A8-7214-00BB-55E9-02FD5CA9CB47}"/>
              </a:ext>
            </a:extLst>
          </p:cNvPr>
          <p:cNvSpPr/>
          <p:nvPr/>
        </p:nvSpPr>
        <p:spPr>
          <a:xfrm>
            <a:off x="6898510" y="967257"/>
            <a:ext cx="216024" cy="24622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E26A5DF-7AD1-1C16-7801-C8CB4F288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87221"/>
              </p:ext>
            </p:extLst>
          </p:nvPr>
        </p:nvGraphicFramePr>
        <p:xfrm>
          <a:off x="251520" y="2021697"/>
          <a:ext cx="8640960" cy="2736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57992907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23689726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186835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85032657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16917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62211178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21345646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63110487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5544838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52613266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28427598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880192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74408989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9011789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84613143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64781772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78070915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77366981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8802345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047053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5798174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72221821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42237544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931206940"/>
                    </a:ext>
                  </a:extLst>
                </a:gridCol>
              </a:tblGrid>
              <a:tr h="281474">
                <a:tc gridSpan="12"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2024</a:t>
                      </a:r>
                    </a:p>
                  </a:txBody>
                  <a:tcPr marL="36000" marR="36000" marT="36000" anchor="ctr"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2025</a:t>
                      </a:r>
                    </a:p>
                  </a:txBody>
                  <a:tcPr marL="36000" marR="36000" marT="36000" anchor="ctr"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120962"/>
                  </a:ext>
                </a:extLst>
              </a:tr>
              <a:tr h="186883">
                <a:tc gridSpan="2">
                  <a:txBody>
                    <a:bodyPr/>
                    <a:lstStyle/>
                    <a:p>
                      <a:pPr algn="ctr"/>
                      <a:r>
                        <a:rPr lang="es-ES" sz="800" b="1" dirty="0"/>
                        <a:t>ACTUALMENTE</a:t>
                      </a:r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es-ES" sz="800" b="1" dirty="0"/>
                        <a:t>TRABAJOS CON LÍNEA EN SERVICIO</a:t>
                      </a:r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800" b="1" dirty="0"/>
                        <a:t>CIERRE LÍNEA PASO A 1.500 </a:t>
                      </a:r>
                      <a:r>
                        <a:rPr lang="es-ES" sz="800" b="1" dirty="0" err="1"/>
                        <a:t>Vcc</a:t>
                      </a:r>
                      <a:endParaRPr lang="es-ES" sz="800" b="1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tc hMerge="1">
                  <a:txBody>
                    <a:bodyPr/>
                    <a:lstStyle/>
                    <a:p>
                      <a:pPr algn="ctr"/>
                      <a:endParaRPr lang="es-ES" sz="600" dirty="0"/>
                    </a:p>
                  </a:txBody>
                  <a:tcPr marL="36000" marR="36000" marT="36000"/>
                </a:tc>
                <a:extLst>
                  <a:ext uri="{0D108BD9-81ED-4DB2-BD59-A6C34878D82A}">
                    <a16:rowId xmlns:a16="http://schemas.microsoft.com/office/drawing/2014/main" val="1595982345"/>
                  </a:ext>
                </a:extLst>
              </a:tr>
              <a:tr h="281474"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extLst>
                  <a:ext uri="{0D108BD9-81ED-4DB2-BD59-A6C34878D82A}">
                    <a16:rowId xmlns:a16="http://schemas.microsoft.com/office/drawing/2014/main" val="3859704975"/>
                  </a:ext>
                </a:extLst>
              </a:tr>
              <a:tr h="281474"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extLst>
                  <a:ext uri="{0D108BD9-81ED-4DB2-BD59-A6C34878D82A}">
                    <a16:rowId xmlns:a16="http://schemas.microsoft.com/office/drawing/2014/main" val="373061823"/>
                  </a:ext>
                </a:extLst>
              </a:tr>
              <a:tr h="281474"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extLst>
                  <a:ext uri="{0D108BD9-81ED-4DB2-BD59-A6C34878D82A}">
                    <a16:rowId xmlns:a16="http://schemas.microsoft.com/office/drawing/2014/main" val="519834088"/>
                  </a:ext>
                </a:extLst>
              </a:tr>
              <a:tr h="281474"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extLst>
                  <a:ext uri="{0D108BD9-81ED-4DB2-BD59-A6C34878D82A}">
                    <a16:rowId xmlns:a16="http://schemas.microsoft.com/office/drawing/2014/main" val="839820772"/>
                  </a:ext>
                </a:extLst>
              </a:tr>
              <a:tr h="281474"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extLst>
                  <a:ext uri="{0D108BD9-81ED-4DB2-BD59-A6C34878D82A}">
                    <a16:rowId xmlns:a16="http://schemas.microsoft.com/office/drawing/2014/main" val="2564093269"/>
                  </a:ext>
                </a:extLst>
              </a:tr>
              <a:tr h="281474"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extLst>
                  <a:ext uri="{0D108BD9-81ED-4DB2-BD59-A6C34878D82A}">
                    <a16:rowId xmlns:a16="http://schemas.microsoft.com/office/drawing/2014/main" val="3615911975"/>
                  </a:ext>
                </a:extLst>
              </a:tr>
              <a:tr h="281474"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extLst>
                  <a:ext uri="{0D108BD9-81ED-4DB2-BD59-A6C34878D82A}">
                    <a16:rowId xmlns:a16="http://schemas.microsoft.com/office/drawing/2014/main" val="2182573967"/>
                  </a:ext>
                </a:extLst>
              </a:tr>
              <a:tr h="281474"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36000" marR="36000" marT="36000"/>
                </a:tc>
                <a:extLst>
                  <a:ext uri="{0D108BD9-81ED-4DB2-BD59-A6C34878D82A}">
                    <a16:rowId xmlns:a16="http://schemas.microsoft.com/office/drawing/2014/main" val="1445676938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5417E2D-59FF-7FC5-3069-7139F52B23DB}"/>
              </a:ext>
            </a:extLst>
          </p:cNvPr>
          <p:cNvSpPr txBox="1"/>
          <p:nvPr/>
        </p:nvSpPr>
        <p:spPr>
          <a:xfrm>
            <a:off x="6865057" y="1361178"/>
            <a:ext cx="252239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9223497-EA31-5AF0-8C3E-51620CFB6A90}"/>
              </a:ext>
            </a:extLst>
          </p:cNvPr>
          <p:cNvGrpSpPr/>
          <p:nvPr/>
        </p:nvGrpSpPr>
        <p:grpSpPr>
          <a:xfrm>
            <a:off x="5740275" y="1484289"/>
            <a:ext cx="1054181" cy="257369"/>
            <a:chOff x="6216189" y="1556944"/>
            <a:chExt cx="1054181" cy="257369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6264480-DBFA-F81B-5EEC-2AC3475AA01C}"/>
                </a:ext>
              </a:extLst>
            </p:cNvPr>
            <p:cNvSpPr txBox="1"/>
            <p:nvPr/>
          </p:nvSpPr>
          <p:spPr>
            <a:xfrm>
              <a:off x="6376608" y="1556944"/>
              <a:ext cx="893762" cy="257369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CONTRATO</a:t>
              </a:r>
              <a:r>
                <a:rPr lang="es-ES" sz="1200" b="1" dirty="0">
                  <a:solidFill>
                    <a:schemeClr val="bg1"/>
                  </a:solidFill>
                </a:rPr>
                <a:t> 1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1CF4A16-2055-3F4B-D74C-D88DCEB1BF04}"/>
                </a:ext>
              </a:extLst>
            </p:cNvPr>
            <p:cNvSpPr txBox="1"/>
            <p:nvPr/>
          </p:nvSpPr>
          <p:spPr>
            <a:xfrm>
              <a:off x="6216189" y="1556944"/>
              <a:ext cx="15125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s-ES" sz="1200" b="1" dirty="0"/>
                <a:t>1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51C1B9F-4F7D-ADA5-532D-063094FE8A4A}"/>
              </a:ext>
            </a:extLst>
          </p:cNvPr>
          <p:cNvGrpSpPr/>
          <p:nvPr/>
        </p:nvGrpSpPr>
        <p:grpSpPr>
          <a:xfrm>
            <a:off x="7114534" y="1484289"/>
            <a:ext cx="1054181" cy="257369"/>
            <a:chOff x="6216189" y="1556944"/>
            <a:chExt cx="1054181" cy="257369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C21D99C-D9B8-5EE7-79A8-A7782A1BB070}"/>
                </a:ext>
              </a:extLst>
            </p:cNvPr>
            <p:cNvSpPr txBox="1"/>
            <p:nvPr/>
          </p:nvSpPr>
          <p:spPr>
            <a:xfrm>
              <a:off x="6376608" y="1556944"/>
              <a:ext cx="893762" cy="257369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CONTRATO</a:t>
              </a:r>
              <a:r>
                <a:rPr lang="es-ES" sz="1200" b="1" dirty="0">
                  <a:solidFill>
                    <a:schemeClr val="bg1"/>
                  </a:solidFill>
                </a:rPr>
                <a:t> 2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722CC04-61DA-5626-D67B-CD69D50F4F29}"/>
                </a:ext>
              </a:extLst>
            </p:cNvPr>
            <p:cNvSpPr txBox="1"/>
            <p:nvPr/>
          </p:nvSpPr>
          <p:spPr>
            <a:xfrm>
              <a:off x="6216189" y="1556944"/>
              <a:ext cx="15125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s-ES" sz="1200" b="1" dirty="0"/>
                <a:t>1</a:t>
              </a:r>
            </a:p>
          </p:txBody>
        </p:sp>
      </p:grp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5F6F1CE1-95E4-63ED-6426-82D580D221CF}"/>
              </a:ext>
            </a:extLst>
          </p:cNvPr>
          <p:cNvSpPr/>
          <p:nvPr/>
        </p:nvSpPr>
        <p:spPr>
          <a:xfrm>
            <a:off x="5740275" y="2496160"/>
            <a:ext cx="3118729" cy="2243232"/>
          </a:xfrm>
          <a:prstGeom prst="roundRect">
            <a:avLst>
              <a:gd name="adj" fmla="val 2923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s-ES" sz="1000" b="1" dirty="0">
              <a:solidFill>
                <a:schemeClr val="accent1"/>
              </a:solidFill>
            </a:endParaRPr>
          </a:p>
          <a:p>
            <a:pPr algn="ctr"/>
            <a:r>
              <a:rPr lang="es-ES" sz="1000" b="1" dirty="0">
                <a:solidFill>
                  <a:schemeClr val="accent1"/>
                </a:solidFill>
              </a:rPr>
              <a:t>PUESTA EN</a:t>
            </a:r>
          </a:p>
          <a:p>
            <a:pPr algn="ctr"/>
            <a:r>
              <a:rPr lang="es-ES" sz="1000" b="1" dirty="0">
                <a:solidFill>
                  <a:schemeClr val="accent1"/>
                </a:solidFill>
              </a:rPr>
              <a:t>FUNCIONAMIENTO</a:t>
            </a:r>
          </a:p>
          <a:p>
            <a:pPr algn="ctr"/>
            <a:r>
              <a:rPr lang="es-ES" sz="1000" b="1" dirty="0">
                <a:solidFill>
                  <a:schemeClr val="accent1"/>
                </a:solidFill>
              </a:rPr>
              <a:t>1.500 V </a:t>
            </a:r>
            <a:r>
              <a:rPr lang="es-ES" sz="1000" b="1" dirty="0" err="1">
                <a:solidFill>
                  <a:schemeClr val="accent1"/>
                </a:solidFill>
              </a:rPr>
              <a:t>cc</a:t>
            </a:r>
            <a:endParaRPr lang="es-ES" sz="1000" b="1" dirty="0">
              <a:solidFill>
                <a:schemeClr val="accent1"/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7E34D077-938C-1A7C-CB5D-698F8DD85190}"/>
              </a:ext>
            </a:extLst>
          </p:cNvPr>
          <p:cNvSpPr/>
          <p:nvPr/>
        </p:nvSpPr>
        <p:spPr>
          <a:xfrm>
            <a:off x="233416" y="2508980"/>
            <a:ext cx="5418704" cy="2243232"/>
          </a:xfrm>
          <a:prstGeom prst="roundRect">
            <a:avLst>
              <a:gd name="adj" fmla="val 3118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s-ES" sz="1000" b="1" dirty="0">
              <a:solidFill>
                <a:schemeClr val="accent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5AE163F-D315-7637-0611-7339D81C2D08}"/>
              </a:ext>
            </a:extLst>
          </p:cNvPr>
          <p:cNvSpPr txBox="1"/>
          <p:nvPr/>
        </p:nvSpPr>
        <p:spPr>
          <a:xfrm>
            <a:off x="323528" y="4362340"/>
            <a:ext cx="1104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 REFORMAS CTR´S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693364D-CBAE-51C4-961C-1E762D3BAA5F}"/>
              </a:ext>
            </a:extLst>
          </p:cNvPr>
          <p:cNvSpPr/>
          <p:nvPr/>
        </p:nvSpPr>
        <p:spPr>
          <a:xfrm>
            <a:off x="265854" y="2522623"/>
            <a:ext cx="720080" cy="243100"/>
          </a:xfrm>
          <a:prstGeom prst="round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" rIns="0" bIns="7200" rtlCol="0" anchor="ctr">
            <a:spAutoFit/>
          </a:bodyPr>
          <a:lstStyle/>
          <a:p>
            <a:pPr algn="ctr">
              <a:lnSpc>
                <a:spcPts val="800"/>
              </a:lnSpc>
            </a:pPr>
            <a:r>
              <a:rPr lang="es-ES" sz="700" dirty="0"/>
              <a:t>MIRASIERRA</a:t>
            </a:r>
          </a:p>
          <a:p>
            <a:pPr algn="ctr">
              <a:lnSpc>
                <a:spcPts val="800"/>
              </a:lnSpc>
            </a:pPr>
            <a:r>
              <a:rPr lang="es-ES" sz="700" dirty="0"/>
              <a:t>CUATRO CAMINOS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A17C7C58-E30A-9323-A2F6-134BC75D8D36}"/>
              </a:ext>
            </a:extLst>
          </p:cNvPr>
          <p:cNvSpPr/>
          <p:nvPr/>
        </p:nvSpPr>
        <p:spPr>
          <a:xfrm>
            <a:off x="996986" y="2805230"/>
            <a:ext cx="648122" cy="243100"/>
          </a:xfrm>
          <a:prstGeom prst="round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" rIns="0" bIns="7200" rtlCol="0" anchor="ctr">
            <a:spAutoFit/>
          </a:bodyPr>
          <a:lstStyle/>
          <a:p>
            <a:pPr algn="ctr">
              <a:lnSpc>
                <a:spcPts val="800"/>
              </a:lnSpc>
            </a:pPr>
            <a:r>
              <a:rPr lang="es-ES" sz="700" dirty="0"/>
              <a:t>TRABAJOS EN</a:t>
            </a:r>
          </a:p>
          <a:p>
            <a:pPr algn="ctr">
              <a:lnSpc>
                <a:spcPts val="800"/>
              </a:lnSpc>
            </a:pPr>
            <a:r>
              <a:rPr lang="es-ES" sz="700" dirty="0"/>
              <a:t>DOS CTR´S </a:t>
            </a:r>
          </a:p>
        </p:txBody>
      </p:sp>
      <p:sp>
        <p:nvSpPr>
          <p:cNvPr id="38" name="Rectángulo: esquinas redondeadas 17">
            <a:extLst>
              <a:ext uri="{FF2B5EF4-FFF2-40B4-BE49-F238E27FC236}">
                <a16:creationId xmlns:a16="http://schemas.microsoft.com/office/drawing/2014/main" id="{A17C7C58-E30A-9323-A2F6-134BC75D8D36}"/>
              </a:ext>
            </a:extLst>
          </p:cNvPr>
          <p:cNvSpPr/>
          <p:nvPr/>
        </p:nvSpPr>
        <p:spPr>
          <a:xfrm>
            <a:off x="1657294" y="3094532"/>
            <a:ext cx="648122" cy="243100"/>
          </a:xfrm>
          <a:prstGeom prst="round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" rIns="0" bIns="7200" rtlCol="0" anchor="ctr">
            <a:spAutoFit/>
          </a:bodyPr>
          <a:lstStyle/>
          <a:p>
            <a:pPr algn="ctr">
              <a:lnSpc>
                <a:spcPts val="800"/>
              </a:lnSpc>
            </a:pPr>
            <a:r>
              <a:rPr lang="es-ES" sz="700" dirty="0"/>
              <a:t>TRABAJOS EN</a:t>
            </a:r>
          </a:p>
          <a:p>
            <a:pPr algn="ctr">
              <a:lnSpc>
                <a:spcPts val="800"/>
              </a:lnSpc>
            </a:pPr>
            <a:r>
              <a:rPr lang="es-ES" sz="700" dirty="0"/>
              <a:t>DOS CTR´S </a:t>
            </a:r>
          </a:p>
        </p:txBody>
      </p:sp>
      <p:sp>
        <p:nvSpPr>
          <p:cNvPr id="39" name="Rectángulo: esquinas redondeadas 17">
            <a:extLst>
              <a:ext uri="{FF2B5EF4-FFF2-40B4-BE49-F238E27FC236}">
                <a16:creationId xmlns:a16="http://schemas.microsoft.com/office/drawing/2014/main" id="{A17C7C58-E30A-9323-A2F6-134BC75D8D36}"/>
              </a:ext>
            </a:extLst>
          </p:cNvPr>
          <p:cNvSpPr/>
          <p:nvPr/>
        </p:nvSpPr>
        <p:spPr>
          <a:xfrm>
            <a:off x="2312781" y="3373502"/>
            <a:ext cx="648122" cy="243100"/>
          </a:xfrm>
          <a:prstGeom prst="round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" rIns="0" bIns="7200" rtlCol="0" anchor="ctr">
            <a:spAutoFit/>
          </a:bodyPr>
          <a:lstStyle/>
          <a:p>
            <a:pPr algn="ctr">
              <a:lnSpc>
                <a:spcPts val="800"/>
              </a:lnSpc>
            </a:pPr>
            <a:r>
              <a:rPr lang="es-ES" sz="700" dirty="0"/>
              <a:t>TRABAJOS EN</a:t>
            </a:r>
          </a:p>
          <a:p>
            <a:pPr algn="ctr">
              <a:lnSpc>
                <a:spcPts val="800"/>
              </a:lnSpc>
            </a:pPr>
            <a:r>
              <a:rPr lang="es-ES" sz="700" dirty="0"/>
              <a:t>DOS CTR ´S</a:t>
            </a:r>
          </a:p>
        </p:txBody>
      </p:sp>
      <p:sp>
        <p:nvSpPr>
          <p:cNvPr id="40" name="Rectángulo: esquinas redondeadas 17">
            <a:extLst>
              <a:ext uri="{FF2B5EF4-FFF2-40B4-BE49-F238E27FC236}">
                <a16:creationId xmlns:a16="http://schemas.microsoft.com/office/drawing/2014/main" id="{A17C7C58-E30A-9323-A2F6-134BC75D8D36}"/>
              </a:ext>
            </a:extLst>
          </p:cNvPr>
          <p:cNvSpPr/>
          <p:nvPr/>
        </p:nvSpPr>
        <p:spPr>
          <a:xfrm>
            <a:off x="2987548" y="3657638"/>
            <a:ext cx="648122" cy="243100"/>
          </a:xfrm>
          <a:prstGeom prst="round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" rIns="0" bIns="7200" rtlCol="0" anchor="ctr">
            <a:spAutoFit/>
          </a:bodyPr>
          <a:lstStyle/>
          <a:p>
            <a:pPr algn="ctr">
              <a:lnSpc>
                <a:spcPts val="800"/>
              </a:lnSpc>
            </a:pPr>
            <a:r>
              <a:rPr lang="es-ES" sz="700" dirty="0"/>
              <a:t>TRABAJOS EN</a:t>
            </a:r>
          </a:p>
          <a:p>
            <a:pPr algn="ctr">
              <a:lnSpc>
                <a:spcPts val="800"/>
              </a:lnSpc>
            </a:pPr>
            <a:r>
              <a:rPr lang="es-ES" sz="700" dirty="0"/>
              <a:t>DOS CTR ´S</a:t>
            </a:r>
          </a:p>
        </p:txBody>
      </p:sp>
      <p:sp>
        <p:nvSpPr>
          <p:cNvPr id="41" name="Rectángulo: esquinas redondeadas 17">
            <a:extLst>
              <a:ext uri="{FF2B5EF4-FFF2-40B4-BE49-F238E27FC236}">
                <a16:creationId xmlns:a16="http://schemas.microsoft.com/office/drawing/2014/main" id="{A17C7C58-E30A-9323-A2F6-134BC75D8D36}"/>
              </a:ext>
            </a:extLst>
          </p:cNvPr>
          <p:cNvSpPr/>
          <p:nvPr/>
        </p:nvSpPr>
        <p:spPr>
          <a:xfrm>
            <a:off x="3667134" y="3936607"/>
            <a:ext cx="648122" cy="243100"/>
          </a:xfrm>
          <a:prstGeom prst="round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" rIns="0" bIns="7200" rtlCol="0" anchor="ctr">
            <a:spAutoFit/>
          </a:bodyPr>
          <a:lstStyle/>
          <a:p>
            <a:pPr algn="ctr">
              <a:lnSpc>
                <a:spcPts val="800"/>
              </a:lnSpc>
            </a:pPr>
            <a:r>
              <a:rPr lang="es-ES" sz="700" dirty="0"/>
              <a:t>TRABAJOS EN</a:t>
            </a:r>
          </a:p>
          <a:p>
            <a:pPr algn="ctr">
              <a:lnSpc>
                <a:spcPts val="800"/>
              </a:lnSpc>
            </a:pPr>
            <a:r>
              <a:rPr lang="es-ES" sz="700" dirty="0"/>
              <a:t>DOS CTR ´S</a:t>
            </a:r>
          </a:p>
        </p:txBody>
      </p:sp>
      <p:sp>
        <p:nvSpPr>
          <p:cNvPr id="42" name="Rectángulo: esquinas redondeadas 17">
            <a:extLst>
              <a:ext uri="{FF2B5EF4-FFF2-40B4-BE49-F238E27FC236}">
                <a16:creationId xmlns:a16="http://schemas.microsoft.com/office/drawing/2014/main" id="{A17C7C58-E30A-9323-A2F6-134BC75D8D36}"/>
              </a:ext>
            </a:extLst>
          </p:cNvPr>
          <p:cNvSpPr/>
          <p:nvPr/>
        </p:nvSpPr>
        <p:spPr>
          <a:xfrm>
            <a:off x="4322622" y="4210410"/>
            <a:ext cx="648122" cy="243100"/>
          </a:xfrm>
          <a:prstGeom prst="round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" rIns="0" bIns="7200" rtlCol="0" anchor="ctr">
            <a:spAutoFit/>
          </a:bodyPr>
          <a:lstStyle/>
          <a:p>
            <a:pPr algn="ctr">
              <a:lnSpc>
                <a:spcPts val="800"/>
              </a:lnSpc>
            </a:pPr>
            <a:r>
              <a:rPr lang="es-ES" sz="700" dirty="0"/>
              <a:t>TRABAJOS EN</a:t>
            </a:r>
          </a:p>
          <a:p>
            <a:pPr algn="ctr">
              <a:lnSpc>
                <a:spcPts val="800"/>
              </a:lnSpc>
            </a:pPr>
            <a:r>
              <a:rPr lang="es-ES" sz="700" dirty="0"/>
              <a:t>DOS CTR ´S</a:t>
            </a:r>
          </a:p>
        </p:txBody>
      </p:sp>
      <p:sp>
        <p:nvSpPr>
          <p:cNvPr id="43" name="Rectángulo: esquinas redondeadas 17">
            <a:extLst>
              <a:ext uri="{FF2B5EF4-FFF2-40B4-BE49-F238E27FC236}">
                <a16:creationId xmlns:a16="http://schemas.microsoft.com/office/drawing/2014/main" id="{A17C7C58-E30A-9323-A2F6-134BC75D8D36}"/>
              </a:ext>
            </a:extLst>
          </p:cNvPr>
          <p:cNvSpPr/>
          <p:nvPr/>
        </p:nvSpPr>
        <p:spPr>
          <a:xfrm>
            <a:off x="4982930" y="4489379"/>
            <a:ext cx="648122" cy="243100"/>
          </a:xfrm>
          <a:prstGeom prst="round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" rIns="0" bIns="7200" rtlCol="0" anchor="ctr">
            <a:spAutoFit/>
          </a:bodyPr>
          <a:lstStyle/>
          <a:p>
            <a:pPr algn="ctr">
              <a:lnSpc>
                <a:spcPts val="800"/>
              </a:lnSpc>
            </a:pPr>
            <a:r>
              <a:rPr lang="es-ES" sz="700" dirty="0"/>
              <a:t>TRABAJOS EN</a:t>
            </a:r>
          </a:p>
          <a:p>
            <a:pPr algn="ctr">
              <a:lnSpc>
                <a:spcPts val="800"/>
              </a:lnSpc>
            </a:pPr>
            <a:r>
              <a:rPr lang="es-ES" sz="700" dirty="0"/>
              <a:t>DOS CTR ´S</a:t>
            </a:r>
          </a:p>
        </p:txBody>
      </p:sp>
    </p:spTree>
    <p:extLst>
      <p:ext uri="{BB962C8B-B14F-4D97-AF65-F5344CB8AC3E}">
        <p14:creationId xmlns:p14="http://schemas.microsoft.com/office/powerpoint/2010/main" val="314721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/>
          <p:cNvSpPr/>
          <p:nvPr/>
        </p:nvSpPr>
        <p:spPr>
          <a:xfrm>
            <a:off x="197321" y="1851670"/>
            <a:ext cx="1552135" cy="2914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/>
          <p:cNvSpPr/>
          <p:nvPr/>
        </p:nvSpPr>
        <p:spPr>
          <a:xfrm>
            <a:off x="7055557" y="1851670"/>
            <a:ext cx="1867703" cy="29147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49"/>
          <p:cNvSpPr/>
          <p:nvPr/>
        </p:nvSpPr>
        <p:spPr>
          <a:xfrm>
            <a:off x="1907704" y="1851670"/>
            <a:ext cx="4177274" cy="29147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sp>
        <p:nvSpPr>
          <p:cNvPr id="14" name="Rectángulo 13"/>
          <p:cNvSpPr/>
          <p:nvPr/>
        </p:nvSpPr>
        <p:spPr>
          <a:xfrm>
            <a:off x="3405589" y="4224681"/>
            <a:ext cx="1246086" cy="360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ENTRADA MATERIAL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197320" y="1327905"/>
            <a:ext cx="1554837" cy="44203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TRABAJOS CTR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EN SERVICIO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92370" y="611376"/>
            <a:ext cx="887211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PREPARACIÓN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es-ES" sz="1900" dirty="0">
                <a:solidFill>
                  <a:schemeClr val="tx2"/>
                </a:solidFill>
              </a:rPr>
              <a:t>ACOPIOS / REPLANTEOS / PREVENCIÓN / INGENIERÍA DETALLE / PRUEBAS EN FÁBRICA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305616" y="2077672"/>
            <a:ext cx="1415241" cy="22579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44000" indent="-144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/>
                </a:solidFill>
              </a:rPr>
              <a:t>EMPALMES</a:t>
            </a:r>
          </a:p>
          <a:p>
            <a:pPr marL="144000" indent="-144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/>
                </a:solidFill>
              </a:rPr>
              <a:t>CUADROS PROVISIONALES</a:t>
            </a:r>
          </a:p>
          <a:p>
            <a:pPr marL="144000" indent="-144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/>
                </a:solidFill>
              </a:rPr>
              <a:t>ADECUACIÓN REJILLAS</a:t>
            </a:r>
          </a:p>
          <a:p>
            <a:pPr marL="144000" indent="-144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/>
                </a:solidFill>
              </a:rPr>
              <a:t>ACTUACIONES AUXILIARES OBRA CIVIL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7084952" y="2126876"/>
            <a:ext cx="1838308" cy="198091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44000" indent="-144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/>
                </a:solidFill>
              </a:rPr>
              <a:t>CONEXIÓN A LÍNEA</a:t>
            </a:r>
          </a:p>
          <a:p>
            <a:pPr marL="144000" indent="-144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/>
                </a:solidFill>
              </a:rPr>
              <a:t>FUNCIONAMIENTO 600 </a:t>
            </a:r>
            <a:r>
              <a:rPr lang="es-ES" sz="1400" b="1" dirty="0" err="1">
                <a:solidFill>
                  <a:schemeClr val="tx2"/>
                </a:solidFill>
              </a:rPr>
              <a:t>Vcc</a:t>
            </a:r>
            <a:r>
              <a:rPr lang="es-ES" sz="1400" b="1" dirty="0">
                <a:solidFill>
                  <a:schemeClr val="tx2"/>
                </a:solidFill>
              </a:rPr>
              <a:t>  (TEMPORAL)</a:t>
            </a:r>
          </a:p>
          <a:p>
            <a:pPr marL="144000" indent="-144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1400" b="1" dirty="0">
              <a:solidFill>
                <a:schemeClr val="tx2"/>
              </a:solidFill>
            </a:endParaRPr>
          </a:p>
          <a:p>
            <a:pPr marL="144000" indent="-144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1400" b="1" dirty="0">
              <a:solidFill>
                <a:schemeClr val="tx2"/>
              </a:solidFill>
            </a:endParaRPr>
          </a:p>
          <a:p>
            <a:pPr marL="144000" indent="-144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/>
                </a:solidFill>
              </a:rPr>
              <a:t>PASO A 1.500 </a:t>
            </a:r>
            <a:r>
              <a:rPr lang="es-ES" sz="1400" b="1" dirty="0" err="1">
                <a:solidFill>
                  <a:schemeClr val="tx2"/>
                </a:solidFill>
              </a:rPr>
              <a:t>Vcc</a:t>
            </a:r>
            <a:endParaRPr lang="es-ES" sz="1400" b="1" dirty="0">
              <a:solidFill>
                <a:schemeClr val="tx2"/>
              </a:solidFill>
            </a:endParaRPr>
          </a:p>
        </p:txBody>
      </p:sp>
      <p:sp>
        <p:nvSpPr>
          <p:cNvPr id="56" name="Flecha abajo 55"/>
          <p:cNvSpPr/>
          <p:nvPr/>
        </p:nvSpPr>
        <p:spPr>
          <a:xfrm>
            <a:off x="7795446" y="3130535"/>
            <a:ext cx="288032" cy="48258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CuadroTexto 56"/>
          <p:cNvSpPr txBox="1"/>
          <p:nvPr/>
        </p:nvSpPr>
        <p:spPr>
          <a:xfrm>
            <a:off x="7055699" y="1327905"/>
            <a:ext cx="1871931" cy="442035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PUESTA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EN MARCHA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1907704" y="1327905"/>
            <a:ext cx="4172108" cy="4420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FUERA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DE SERVICIO</a:t>
            </a:r>
          </a:p>
        </p:txBody>
      </p:sp>
      <p:grpSp>
        <p:nvGrpSpPr>
          <p:cNvPr id="61" name="Grupo 60"/>
          <p:cNvGrpSpPr/>
          <p:nvPr/>
        </p:nvGrpSpPr>
        <p:grpSpPr>
          <a:xfrm>
            <a:off x="2776971" y="2478211"/>
            <a:ext cx="603128" cy="1735226"/>
            <a:chOff x="3280217" y="2515753"/>
            <a:chExt cx="603128" cy="1735226"/>
          </a:xfrm>
        </p:grpSpPr>
        <p:cxnSp>
          <p:nvCxnSpPr>
            <p:cNvPr id="24" name="Conector recto de flecha 23"/>
            <p:cNvCxnSpPr/>
            <p:nvPr/>
          </p:nvCxnSpPr>
          <p:spPr>
            <a:xfrm>
              <a:off x="3280217" y="2515753"/>
              <a:ext cx="102232" cy="2375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/>
            <p:cNvCxnSpPr/>
            <p:nvPr/>
          </p:nvCxnSpPr>
          <p:spPr>
            <a:xfrm>
              <a:off x="3381529" y="2753308"/>
              <a:ext cx="372485" cy="7200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de flecha 59"/>
            <p:cNvCxnSpPr>
              <a:stCxn id="45" idx="0"/>
            </p:cNvCxnSpPr>
            <p:nvPr/>
          </p:nvCxnSpPr>
          <p:spPr>
            <a:xfrm>
              <a:off x="3506234" y="3496770"/>
              <a:ext cx="377111" cy="7542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CuadroTexto 72">
            <a:extLst>
              <a:ext uri="{FF2B5EF4-FFF2-40B4-BE49-F238E27FC236}">
                <a16:creationId xmlns:a16="http://schemas.microsoft.com/office/drawing/2014/main" id="{C955240F-7C0B-D6D0-EB09-A6CD81F46E55}"/>
              </a:ext>
            </a:extLst>
          </p:cNvPr>
          <p:cNvSpPr txBox="1"/>
          <p:nvPr/>
        </p:nvSpPr>
        <p:spPr>
          <a:xfrm>
            <a:off x="-3656" y="104314"/>
            <a:ext cx="886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ACTUACIONES A DESARROLLAR EN CADA CTR</a:t>
            </a:r>
          </a:p>
        </p:txBody>
      </p:sp>
      <p:sp>
        <p:nvSpPr>
          <p:cNvPr id="76" name="Flecha derecha 75"/>
          <p:cNvSpPr/>
          <p:nvPr/>
        </p:nvSpPr>
        <p:spPr>
          <a:xfrm>
            <a:off x="6142679" y="2925607"/>
            <a:ext cx="843757" cy="383456"/>
          </a:xfrm>
          <a:prstGeom prst="rightArrow">
            <a:avLst/>
          </a:prstGeom>
          <a:solidFill>
            <a:srgbClr val="00CC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" sz="1200" b="1" dirty="0"/>
              <a:t>PRUEBAS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2743087" y="3459228"/>
            <a:ext cx="1079200" cy="46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DESMONTAJES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2279269" y="2729861"/>
            <a:ext cx="1079200" cy="46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DESAMIANTADO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2052530" y="2000494"/>
            <a:ext cx="1079200" cy="46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DESCONEXIÓN</a:t>
            </a:r>
          </a:p>
        </p:txBody>
      </p:sp>
      <p:grpSp>
        <p:nvGrpSpPr>
          <p:cNvPr id="92" name="Grupo 91"/>
          <p:cNvGrpSpPr/>
          <p:nvPr/>
        </p:nvGrpSpPr>
        <p:grpSpPr>
          <a:xfrm rot="14025084">
            <a:off x="4090331" y="2585029"/>
            <a:ext cx="1123150" cy="1490686"/>
            <a:chOff x="3214010" y="2576466"/>
            <a:chExt cx="1123150" cy="1490686"/>
          </a:xfrm>
        </p:grpSpPr>
        <p:cxnSp>
          <p:nvCxnSpPr>
            <p:cNvPr id="93" name="Conector recto de flecha 92"/>
            <p:cNvCxnSpPr/>
            <p:nvPr/>
          </p:nvCxnSpPr>
          <p:spPr>
            <a:xfrm rot="7574916" flipV="1">
              <a:off x="3269078" y="2521398"/>
              <a:ext cx="141557" cy="2516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de flecha 93"/>
            <p:cNvCxnSpPr/>
            <p:nvPr/>
          </p:nvCxnSpPr>
          <p:spPr>
            <a:xfrm rot="7574916" flipV="1">
              <a:off x="3403710" y="2803902"/>
              <a:ext cx="375606" cy="7269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cto de flecha 94"/>
            <p:cNvCxnSpPr/>
            <p:nvPr/>
          </p:nvCxnSpPr>
          <p:spPr>
            <a:xfrm rot="7574916" flipV="1">
              <a:off x="3795235" y="3525227"/>
              <a:ext cx="348123" cy="73572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ángulo 41"/>
          <p:cNvSpPr/>
          <p:nvPr/>
        </p:nvSpPr>
        <p:spPr>
          <a:xfrm>
            <a:off x="4185379" y="3460973"/>
            <a:ext cx="981783" cy="46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OBRA CIVIL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4653261" y="2729861"/>
            <a:ext cx="1079200" cy="46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MONTAJE EQUIPOS (TRAFOS, CABINA, CABLES)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4866500" y="2000494"/>
            <a:ext cx="1079200" cy="46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EQUIPOS</a:t>
            </a:r>
          </a:p>
          <a:p>
            <a:pPr algn="ctr"/>
            <a:r>
              <a:rPr lang="es-ES" sz="1000" b="1" dirty="0">
                <a:solidFill>
                  <a:schemeClr val="tx2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00991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ángulo redondeado 77"/>
          <p:cNvSpPr/>
          <p:nvPr/>
        </p:nvSpPr>
        <p:spPr>
          <a:xfrm>
            <a:off x="5292080" y="3363838"/>
            <a:ext cx="3523803" cy="93610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79" name="Rectángulo redondeado 78"/>
          <p:cNvSpPr/>
          <p:nvPr/>
        </p:nvSpPr>
        <p:spPr>
          <a:xfrm>
            <a:off x="4697140" y="3363838"/>
            <a:ext cx="1001571" cy="9361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80" name="Rectángulo redondeado 79"/>
          <p:cNvSpPr/>
          <p:nvPr/>
        </p:nvSpPr>
        <p:spPr>
          <a:xfrm>
            <a:off x="5292080" y="889441"/>
            <a:ext cx="3523803" cy="936104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81" name="Rectángulo redondeado 80"/>
          <p:cNvSpPr/>
          <p:nvPr/>
        </p:nvSpPr>
        <p:spPr>
          <a:xfrm>
            <a:off x="4697140" y="889441"/>
            <a:ext cx="1001571" cy="93610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82" name="Rectángulo redondeado 81"/>
          <p:cNvSpPr/>
          <p:nvPr/>
        </p:nvSpPr>
        <p:spPr>
          <a:xfrm>
            <a:off x="5292080" y="2133514"/>
            <a:ext cx="3523803" cy="936104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83" name="Rectángulo redondeado 82"/>
          <p:cNvSpPr/>
          <p:nvPr/>
        </p:nvSpPr>
        <p:spPr>
          <a:xfrm>
            <a:off x="4697140" y="2133514"/>
            <a:ext cx="1001571" cy="93610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76" name="Rectángulo redondeado 75"/>
          <p:cNvSpPr/>
          <p:nvPr/>
        </p:nvSpPr>
        <p:spPr>
          <a:xfrm>
            <a:off x="957720" y="3363838"/>
            <a:ext cx="3523803" cy="93610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77" name="Rectángulo redondeado 76"/>
          <p:cNvSpPr/>
          <p:nvPr/>
        </p:nvSpPr>
        <p:spPr>
          <a:xfrm>
            <a:off x="362780" y="3363838"/>
            <a:ext cx="1001571" cy="936104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DD7EA7-04B7-A5BA-9228-A8FA714AB72C}"/>
              </a:ext>
            </a:extLst>
          </p:cNvPr>
          <p:cNvSpPr txBox="1"/>
          <p:nvPr/>
        </p:nvSpPr>
        <p:spPr>
          <a:xfrm>
            <a:off x="-3656" y="104314"/>
            <a:ext cx="313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BENEFICIOS DEL PROGRAMA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3" y="3442354"/>
            <a:ext cx="734571" cy="692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ángulo: esquinas redondeadas 8">
            <a:extLst>
              <a:ext uri="{FF2B5EF4-FFF2-40B4-BE49-F238E27FC236}">
                <a16:creationId xmlns:a16="http://schemas.microsoft.com/office/drawing/2014/main" id="{C3A00D9B-C35D-781E-BCCD-594CCFFB5196}"/>
              </a:ext>
            </a:extLst>
          </p:cNvPr>
          <p:cNvSpPr/>
          <p:nvPr/>
        </p:nvSpPr>
        <p:spPr>
          <a:xfrm>
            <a:off x="1366801" y="3565313"/>
            <a:ext cx="2455576" cy="516314"/>
          </a:xfrm>
          <a:prstGeom prst="roundRect">
            <a:avLst>
              <a:gd name="adj" fmla="val 3300"/>
            </a:avLst>
          </a:prstGeom>
          <a:noFill/>
          <a:ln w="12700">
            <a:noFill/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COMPATIBILIDAD NUEVO MATERIAL MÓVIL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957720" y="889441"/>
            <a:ext cx="3523803" cy="9361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34" name="Rectángulo: esquinas redondeadas 2">
            <a:extLst>
              <a:ext uri="{FF2B5EF4-FFF2-40B4-BE49-F238E27FC236}">
                <a16:creationId xmlns:a16="http://schemas.microsoft.com/office/drawing/2014/main" id="{00556D7E-2954-10FF-662A-44FB0044AE0F}"/>
              </a:ext>
            </a:extLst>
          </p:cNvPr>
          <p:cNvSpPr/>
          <p:nvPr/>
        </p:nvSpPr>
        <p:spPr>
          <a:xfrm>
            <a:off x="1366801" y="954197"/>
            <a:ext cx="3043953" cy="845824"/>
          </a:xfrm>
          <a:prstGeom prst="roundRect">
            <a:avLst>
              <a:gd name="adj" fmla="val 3300"/>
            </a:avLst>
          </a:prstGeom>
          <a:noFill/>
          <a:ln w="12700">
            <a:noFill/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INTEGRACIÓN EN EL MODELO SMART METRO 4.0 CON PLATAFORMAS DE MONITORIZACIÓN Y GESTIÓN CENTRALIZADA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362780" y="889441"/>
            <a:ext cx="1001571" cy="93610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76" y="1091751"/>
            <a:ext cx="986208" cy="566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Rectángulo: esquinas redondeadas 11">
            <a:extLst>
              <a:ext uri="{FF2B5EF4-FFF2-40B4-BE49-F238E27FC236}">
                <a16:creationId xmlns:a16="http://schemas.microsoft.com/office/drawing/2014/main" id="{033F28B9-A21B-C13B-9AA4-EA9AFEA67427}"/>
              </a:ext>
            </a:extLst>
          </p:cNvPr>
          <p:cNvSpPr/>
          <p:nvPr/>
        </p:nvSpPr>
        <p:spPr>
          <a:xfrm>
            <a:off x="5707151" y="2240924"/>
            <a:ext cx="2455576" cy="739730"/>
          </a:xfrm>
          <a:prstGeom prst="roundRect">
            <a:avLst>
              <a:gd name="adj" fmla="val 3300"/>
            </a:avLst>
          </a:prstGeom>
          <a:noFill/>
          <a:ln w="12700">
            <a:noFill/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bg1"/>
                </a:solidFill>
              </a:rPr>
              <a:t>ELIMINACIÓN DE ELEMENTOS PELIGROSOS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4815061" y="2191820"/>
            <a:ext cx="705700" cy="767076"/>
            <a:chOff x="6135236" y="1334476"/>
            <a:chExt cx="813028" cy="883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2" name="Imagen 51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236" y="1334476"/>
              <a:ext cx="813028" cy="695353"/>
            </a:xfrm>
            <a:prstGeom prst="rect">
              <a:avLst/>
            </a:prstGeom>
          </p:spPr>
        </p:pic>
        <p:grpSp>
          <p:nvGrpSpPr>
            <p:cNvPr id="53" name="Grupo 52"/>
            <p:cNvGrpSpPr/>
            <p:nvPr/>
          </p:nvGrpSpPr>
          <p:grpSpPr>
            <a:xfrm rot="21194643">
              <a:off x="6259505" y="1549258"/>
              <a:ext cx="630618" cy="668957"/>
              <a:chOff x="2535238" y="411163"/>
              <a:chExt cx="4073525" cy="4321175"/>
            </a:xfrm>
            <a:solidFill>
              <a:srgbClr val="FF0000"/>
            </a:solidFill>
          </p:grpSpPr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2535238" y="411163"/>
                <a:ext cx="4073525" cy="4321175"/>
              </a:xfrm>
              <a:custGeom>
                <a:avLst/>
                <a:gdLst>
                  <a:gd name="T0" fmla="*/ 4312 w 15393"/>
                  <a:gd name="T1" fmla="*/ 9891 h 16330"/>
                  <a:gd name="T2" fmla="*/ 3846 w 15393"/>
                  <a:gd name="T3" fmla="*/ 10431 h 16330"/>
                  <a:gd name="T4" fmla="*/ 3349 w 15393"/>
                  <a:gd name="T5" fmla="*/ 11027 h 16330"/>
                  <a:gd name="T6" fmla="*/ 2837 w 15393"/>
                  <a:gd name="T7" fmla="*/ 11663 h 16330"/>
                  <a:gd name="T8" fmla="*/ 2324 w 15393"/>
                  <a:gd name="T9" fmla="*/ 12317 h 16330"/>
                  <a:gd name="T10" fmla="*/ 1826 w 15393"/>
                  <a:gd name="T11" fmla="*/ 12974 h 16330"/>
                  <a:gd name="T12" fmla="*/ 1359 w 15393"/>
                  <a:gd name="T13" fmla="*/ 13613 h 16330"/>
                  <a:gd name="T14" fmla="*/ 939 w 15393"/>
                  <a:gd name="T15" fmla="*/ 14216 h 16330"/>
                  <a:gd name="T16" fmla="*/ 581 w 15393"/>
                  <a:gd name="T17" fmla="*/ 14764 h 16330"/>
                  <a:gd name="T18" fmla="*/ 301 w 15393"/>
                  <a:gd name="T19" fmla="*/ 15240 h 16330"/>
                  <a:gd name="T20" fmla="*/ 114 w 15393"/>
                  <a:gd name="T21" fmla="*/ 15624 h 16330"/>
                  <a:gd name="T22" fmla="*/ 11 w 15393"/>
                  <a:gd name="T23" fmla="*/ 15962 h 16330"/>
                  <a:gd name="T24" fmla="*/ 14 w 15393"/>
                  <a:gd name="T25" fmla="*/ 16184 h 16330"/>
                  <a:gd name="T26" fmla="*/ 108 w 15393"/>
                  <a:gd name="T27" fmla="*/ 16302 h 16330"/>
                  <a:gd name="T28" fmla="*/ 277 w 15393"/>
                  <a:gd name="T29" fmla="*/ 16330 h 16330"/>
                  <a:gd name="T30" fmla="*/ 508 w 15393"/>
                  <a:gd name="T31" fmla="*/ 16279 h 16330"/>
                  <a:gd name="T32" fmla="*/ 784 w 15393"/>
                  <a:gd name="T33" fmla="*/ 16162 h 16330"/>
                  <a:gd name="T34" fmla="*/ 1091 w 15393"/>
                  <a:gd name="T35" fmla="*/ 15991 h 16330"/>
                  <a:gd name="T36" fmla="*/ 1413 w 15393"/>
                  <a:gd name="T37" fmla="*/ 15779 h 16330"/>
                  <a:gd name="T38" fmla="*/ 1733 w 15393"/>
                  <a:gd name="T39" fmla="*/ 15537 h 16330"/>
                  <a:gd name="T40" fmla="*/ 2039 w 15393"/>
                  <a:gd name="T41" fmla="*/ 15280 h 16330"/>
                  <a:gd name="T42" fmla="*/ 2520 w 15393"/>
                  <a:gd name="T43" fmla="*/ 14817 h 16330"/>
                  <a:gd name="T44" fmla="*/ 3600 w 15393"/>
                  <a:gd name="T45" fmla="*/ 13729 h 16330"/>
                  <a:gd name="T46" fmla="*/ 4919 w 15393"/>
                  <a:gd name="T47" fmla="*/ 12367 h 16330"/>
                  <a:gd name="T48" fmla="*/ 6404 w 15393"/>
                  <a:gd name="T49" fmla="*/ 10804 h 16330"/>
                  <a:gd name="T50" fmla="*/ 7982 w 15393"/>
                  <a:gd name="T51" fmla="*/ 9116 h 16330"/>
                  <a:gd name="T52" fmla="*/ 9578 w 15393"/>
                  <a:gd name="T53" fmla="*/ 7374 h 16330"/>
                  <a:gd name="T54" fmla="*/ 11118 w 15393"/>
                  <a:gd name="T55" fmla="*/ 5654 h 16330"/>
                  <a:gd name="T56" fmla="*/ 12530 w 15393"/>
                  <a:gd name="T57" fmla="*/ 4030 h 16330"/>
                  <a:gd name="T58" fmla="*/ 13739 w 15393"/>
                  <a:gd name="T59" fmla="*/ 2576 h 16330"/>
                  <a:gd name="T60" fmla="*/ 14671 w 15393"/>
                  <a:gd name="T61" fmla="*/ 1366 h 16330"/>
                  <a:gd name="T62" fmla="*/ 15254 w 15393"/>
                  <a:gd name="T63" fmla="*/ 474 h 16330"/>
                  <a:gd name="T64" fmla="*/ 15381 w 15393"/>
                  <a:gd name="T65" fmla="*/ 40 h 16330"/>
                  <a:gd name="T66" fmla="*/ 15090 w 15393"/>
                  <a:gd name="T67" fmla="*/ 52 h 16330"/>
                  <a:gd name="T68" fmla="*/ 14463 w 15393"/>
                  <a:gd name="T69" fmla="*/ 425 h 16330"/>
                  <a:gd name="T70" fmla="*/ 13557 w 15393"/>
                  <a:gd name="T71" fmla="*/ 1101 h 16330"/>
                  <a:gd name="T72" fmla="*/ 12437 w 15393"/>
                  <a:gd name="T73" fmla="*/ 2024 h 16330"/>
                  <a:gd name="T74" fmla="*/ 11162 w 15393"/>
                  <a:gd name="T75" fmla="*/ 3138 h 16330"/>
                  <a:gd name="T76" fmla="*/ 9794 w 15393"/>
                  <a:gd name="T77" fmla="*/ 4385 h 16330"/>
                  <a:gd name="T78" fmla="*/ 8391 w 15393"/>
                  <a:gd name="T79" fmla="*/ 5709 h 16330"/>
                  <a:gd name="T80" fmla="*/ 7018 w 15393"/>
                  <a:gd name="T81" fmla="*/ 7052 h 16330"/>
                  <a:gd name="T82" fmla="*/ 5732 w 15393"/>
                  <a:gd name="T83" fmla="*/ 8358 h 16330"/>
                  <a:gd name="T84" fmla="*/ 4596 w 15393"/>
                  <a:gd name="T85" fmla="*/ 9572 h 16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393" h="16330">
                    <a:moveTo>
                      <a:pt x="4596" y="9572"/>
                    </a:moveTo>
                    <a:lnTo>
                      <a:pt x="4457" y="9727"/>
                    </a:lnTo>
                    <a:lnTo>
                      <a:pt x="4312" y="9891"/>
                    </a:lnTo>
                    <a:lnTo>
                      <a:pt x="4161" y="10063"/>
                    </a:lnTo>
                    <a:lnTo>
                      <a:pt x="4005" y="10243"/>
                    </a:lnTo>
                    <a:lnTo>
                      <a:pt x="3846" y="10431"/>
                    </a:lnTo>
                    <a:lnTo>
                      <a:pt x="3683" y="10625"/>
                    </a:lnTo>
                    <a:lnTo>
                      <a:pt x="3518" y="10824"/>
                    </a:lnTo>
                    <a:lnTo>
                      <a:pt x="3349" y="11027"/>
                    </a:lnTo>
                    <a:lnTo>
                      <a:pt x="3180" y="11236"/>
                    </a:lnTo>
                    <a:lnTo>
                      <a:pt x="3009" y="11448"/>
                    </a:lnTo>
                    <a:lnTo>
                      <a:pt x="2837" y="11663"/>
                    </a:lnTo>
                    <a:lnTo>
                      <a:pt x="2665" y="11880"/>
                    </a:lnTo>
                    <a:lnTo>
                      <a:pt x="2494" y="12099"/>
                    </a:lnTo>
                    <a:lnTo>
                      <a:pt x="2324" y="12317"/>
                    </a:lnTo>
                    <a:lnTo>
                      <a:pt x="2156" y="12537"/>
                    </a:lnTo>
                    <a:lnTo>
                      <a:pt x="1989" y="12756"/>
                    </a:lnTo>
                    <a:lnTo>
                      <a:pt x="1826" y="12974"/>
                    </a:lnTo>
                    <a:lnTo>
                      <a:pt x="1666" y="13189"/>
                    </a:lnTo>
                    <a:lnTo>
                      <a:pt x="1511" y="13402"/>
                    </a:lnTo>
                    <a:lnTo>
                      <a:pt x="1359" y="13613"/>
                    </a:lnTo>
                    <a:lnTo>
                      <a:pt x="1213" y="13818"/>
                    </a:lnTo>
                    <a:lnTo>
                      <a:pt x="1073" y="14019"/>
                    </a:lnTo>
                    <a:lnTo>
                      <a:pt x="939" y="14216"/>
                    </a:lnTo>
                    <a:lnTo>
                      <a:pt x="812" y="14405"/>
                    </a:lnTo>
                    <a:lnTo>
                      <a:pt x="693" y="14589"/>
                    </a:lnTo>
                    <a:lnTo>
                      <a:pt x="581" y="14764"/>
                    </a:lnTo>
                    <a:lnTo>
                      <a:pt x="479" y="14932"/>
                    </a:lnTo>
                    <a:lnTo>
                      <a:pt x="385" y="15091"/>
                    </a:lnTo>
                    <a:lnTo>
                      <a:pt x="301" y="15240"/>
                    </a:lnTo>
                    <a:lnTo>
                      <a:pt x="227" y="15379"/>
                    </a:lnTo>
                    <a:lnTo>
                      <a:pt x="165" y="15508"/>
                    </a:lnTo>
                    <a:lnTo>
                      <a:pt x="114" y="15624"/>
                    </a:lnTo>
                    <a:lnTo>
                      <a:pt x="67" y="15751"/>
                    </a:lnTo>
                    <a:lnTo>
                      <a:pt x="33" y="15863"/>
                    </a:lnTo>
                    <a:lnTo>
                      <a:pt x="11" y="15962"/>
                    </a:lnTo>
                    <a:lnTo>
                      <a:pt x="0" y="16048"/>
                    </a:lnTo>
                    <a:lnTo>
                      <a:pt x="1" y="16121"/>
                    </a:lnTo>
                    <a:lnTo>
                      <a:pt x="14" y="16184"/>
                    </a:lnTo>
                    <a:lnTo>
                      <a:pt x="36" y="16234"/>
                    </a:lnTo>
                    <a:lnTo>
                      <a:pt x="67" y="16272"/>
                    </a:lnTo>
                    <a:lnTo>
                      <a:pt x="108" y="16302"/>
                    </a:lnTo>
                    <a:lnTo>
                      <a:pt x="157" y="16321"/>
                    </a:lnTo>
                    <a:lnTo>
                      <a:pt x="214" y="16330"/>
                    </a:lnTo>
                    <a:lnTo>
                      <a:pt x="277" y="16330"/>
                    </a:lnTo>
                    <a:lnTo>
                      <a:pt x="349" y="16321"/>
                    </a:lnTo>
                    <a:lnTo>
                      <a:pt x="425" y="16303"/>
                    </a:lnTo>
                    <a:lnTo>
                      <a:pt x="508" y="16279"/>
                    </a:lnTo>
                    <a:lnTo>
                      <a:pt x="596" y="16246"/>
                    </a:lnTo>
                    <a:lnTo>
                      <a:pt x="688" y="16207"/>
                    </a:lnTo>
                    <a:lnTo>
                      <a:pt x="784" y="16162"/>
                    </a:lnTo>
                    <a:lnTo>
                      <a:pt x="884" y="16110"/>
                    </a:lnTo>
                    <a:lnTo>
                      <a:pt x="986" y="16053"/>
                    </a:lnTo>
                    <a:lnTo>
                      <a:pt x="1091" y="15991"/>
                    </a:lnTo>
                    <a:lnTo>
                      <a:pt x="1197" y="15924"/>
                    </a:lnTo>
                    <a:lnTo>
                      <a:pt x="1304" y="15853"/>
                    </a:lnTo>
                    <a:lnTo>
                      <a:pt x="1413" y="15779"/>
                    </a:lnTo>
                    <a:lnTo>
                      <a:pt x="1520" y="15701"/>
                    </a:lnTo>
                    <a:lnTo>
                      <a:pt x="1627" y="15620"/>
                    </a:lnTo>
                    <a:lnTo>
                      <a:pt x="1733" y="15537"/>
                    </a:lnTo>
                    <a:lnTo>
                      <a:pt x="1838" y="15454"/>
                    </a:lnTo>
                    <a:lnTo>
                      <a:pt x="1940" y="15367"/>
                    </a:lnTo>
                    <a:lnTo>
                      <a:pt x="2039" y="15280"/>
                    </a:lnTo>
                    <a:lnTo>
                      <a:pt x="2135" y="15193"/>
                    </a:lnTo>
                    <a:lnTo>
                      <a:pt x="2227" y="15105"/>
                    </a:lnTo>
                    <a:lnTo>
                      <a:pt x="2520" y="14817"/>
                    </a:lnTo>
                    <a:lnTo>
                      <a:pt x="2849" y="14490"/>
                    </a:lnTo>
                    <a:lnTo>
                      <a:pt x="3210" y="14126"/>
                    </a:lnTo>
                    <a:lnTo>
                      <a:pt x="3600" y="13729"/>
                    </a:lnTo>
                    <a:lnTo>
                      <a:pt x="4016" y="13302"/>
                    </a:lnTo>
                    <a:lnTo>
                      <a:pt x="4457" y="12847"/>
                    </a:lnTo>
                    <a:lnTo>
                      <a:pt x="4919" y="12367"/>
                    </a:lnTo>
                    <a:lnTo>
                      <a:pt x="5399" y="11865"/>
                    </a:lnTo>
                    <a:lnTo>
                      <a:pt x="5895" y="11343"/>
                    </a:lnTo>
                    <a:lnTo>
                      <a:pt x="6404" y="10804"/>
                    </a:lnTo>
                    <a:lnTo>
                      <a:pt x="6923" y="10252"/>
                    </a:lnTo>
                    <a:lnTo>
                      <a:pt x="7450" y="9688"/>
                    </a:lnTo>
                    <a:lnTo>
                      <a:pt x="7982" y="9116"/>
                    </a:lnTo>
                    <a:lnTo>
                      <a:pt x="8515" y="8537"/>
                    </a:lnTo>
                    <a:lnTo>
                      <a:pt x="9047" y="7955"/>
                    </a:lnTo>
                    <a:lnTo>
                      <a:pt x="9578" y="7374"/>
                    </a:lnTo>
                    <a:lnTo>
                      <a:pt x="10101" y="6795"/>
                    </a:lnTo>
                    <a:lnTo>
                      <a:pt x="10615" y="6221"/>
                    </a:lnTo>
                    <a:lnTo>
                      <a:pt x="11118" y="5654"/>
                    </a:lnTo>
                    <a:lnTo>
                      <a:pt x="11606" y="5099"/>
                    </a:lnTo>
                    <a:lnTo>
                      <a:pt x="12079" y="4556"/>
                    </a:lnTo>
                    <a:lnTo>
                      <a:pt x="12530" y="4030"/>
                    </a:lnTo>
                    <a:lnTo>
                      <a:pt x="12959" y="3523"/>
                    </a:lnTo>
                    <a:lnTo>
                      <a:pt x="13363" y="3037"/>
                    </a:lnTo>
                    <a:lnTo>
                      <a:pt x="13739" y="2576"/>
                    </a:lnTo>
                    <a:lnTo>
                      <a:pt x="14085" y="2142"/>
                    </a:lnTo>
                    <a:lnTo>
                      <a:pt x="14396" y="1738"/>
                    </a:lnTo>
                    <a:lnTo>
                      <a:pt x="14671" y="1366"/>
                    </a:lnTo>
                    <a:lnTo>
                      <a:pt x="14908" y="1030"/>
                    </a:lnTo>
                    <a:lnTo>
                      <a:pt x="15103" y="731"/>
                    </a:lnTo>
                    <a:lnTo>
                      <a:pt x="15254" y="474"/>
                    </a:lnTo>
                    <a:lnTo>
                      <a:pt x="15358" y="260"/>
                    </a:lnTo>
                    <a:lnTo>
                      <a:pt x="15393" y="126"/>
                    </a:lnTo>
                    <a:lnTo>
                      <a:pt x="15381" y="40"/>
                    </a:lnTo>
                    <a:lnTo>
                      <a:pt x="15325" y="0"/>
                    </a:lnTo>
                    <a:lnTo>
                      <a:pt x="15228" y="5"/>
                    </a:lnTo>
                    <a:lnTo>
                      <a:pt x="15090" y="52"/>
                    </a:lnTo>
                    <a:lnTo>
                      <a:pt x="14915" y="139"/>
                    </a:lnTo>
                    <a:lnTo>
                      <a:pt x="14706" y="264"/>
                    </a:lnTo>
                    <a:lnTo>
                      <a:pt x="14463" y="425"/>
                    </a:lnTo>
                    <a:lnTo>
                      <a:pt x="14189" y="619"/>
                    </a:lnTo>
                    <a:lnTo>
                      <a:pt x="13886" y="846"/>
                    </a:lnTo>
                    <a:lnTo>
                      <a:pt x="13557" y="1101"/>
                    </a:lnTo>
                    <a:lnTo>
                      <a:pt x="13205" y="1384"/>
                    </a:lnTo>
                    <a:lnTo>
                      <a:pt x="12831" y="1693"/>
                    </a:lnTo>
                    <a:lnTo>
                      <a:pt x="12437" y="2024"/>
                    </a:lnTo>
                    <a:lnTo>
                      <a:pt x="12026" y="2377"/>
                    </a:lnTo>
                    <a:lnTo>
                      <a:pt x="11601" y="2749"/>
                    </a:lnTo>
                    <a:lnTo>
                      <a:pt x="11162" y="3138"/>
                    </a:lnTo>
                    <a:lnTo>
                      <a:pt x="10713" y="3541"/>
                    </a:lnTo>
                    <a:lnTo>
                      <a:pt x="10256" y="3958"/>
                    </a:lnTo>
                    <a:lnTo>
                      <a:pt x="9794" y="4385"/>
                    </a:lnTo>
                    <a:lnTo>
                      <a:pt x="9326" y="4820"/>
                    </a:lnTo>
                    <a:lnTo>
                      <a:pt x="8858" y="5263"/>
                    </a:lnTo>
                    <a:lnTo>
                      <a:pt x="8391" y="5709"/>
                    </a:lnTo>
                    <a:lnTo>
                      <a:pt x="7927" y="6157"/>
                    </a:lnTo>
                    <a:lnTo>
                      <a:pt x="7469" y="6605"/>
                    </a:lnTo>
                    <a:lnTo>
                      <a:pt x="7018" y="7052"/>
                    </a:lnTo>
                    <a:lnTo>
                      <a:pt x="6576" y="7494"/>
                    </a:lnTo>
                    <a:lnTo>
                      <a:pt x="6147" y="7931"/>
                    </a:lnTo>
                    <a:lnTo>
                      <a:pt x="5732" y="8358"/>
                    </a:lnTo>
                    <a:lnTo>
                      <a:pt x="5334" y="8776"/>
                    </a:lnTo>
                    <a:lnTo>
                      <a:pt x="4955" y="9181"/>
                    </a:lnTo>
                    <a:lnTo>
                      <a:pt x="4596" y="9572"/>
                    </a:lnTo>
                    <a:close/>
                  </a:path>
                </a:pathLst>
              </a:custGeom>
              <a:grpFill/>
              <a:ln w="7938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2535238" y="411163"/>
                <a:ext cx="4073525" cy="4321175"/>
              </a:xfrm>
              <a:custGeom>
                <a:avLst/>
                <a:gdLst>
                  <a:gd name="T0" fmla="*/ 11081 w 15393"/>
                  <a:gd name="T1" fmla="*/ 9891 h 16330"/>
                  <a:gd name="T2" fmla="*/ 11547 w 15393"/>
                  <a:gd name="T3" fmla="*/ 10431 h 16330"/>
                  <a:gd name="T4" fmla="*/ 12044 w 15393"/>
                  <a:gd name="T5" fmla="*/ 11027 h 16330"/>
                  <a:gd name="T6" fmla="*/ 12556 w 15393"/>
                  <a:gd name="T7" fmla="*/ 11663 h 16330"/>
                  <a:gd name="T8" fmla="*/ 13069 w 15393"/>
                  <a:gd name="T9" fmla="*/ 12317 h 16330"/>
                  <a:gd name="T10" fmla="*/ 13567 w 15393"/>
                  <a:gd name="T11" fmla="*/ 12974 h 16330"/>
                  <a:gd name="T12" fmla="*/ 14034 w 15393"/>
                  <a:gd name="T13" fmla="*/ 13613 h 16330"/>
                  <a:gd name="T14" fmla="*/ 14454 w 15393"/>
                  <a:gd name="T15" fmla="*/ 14216 h 16330"/>
                  <a:gd name="T16" fmla="*/ 14812 w 15393"/>
                  <a:gd name="T17" fmla="*/ 14764 h 16330"/>
                  <a:gd name="T18" fmla="*/ 15092 w 15393"/>
                  <a:gd name="T19" fmla="*/ 15240 h 16330"/>
                  <a:gd name="T20" fmla="*/ 15279 w 15393"/>
                  <a:gd name="T21" fmla="*/ 15624 h 16330"/>
                  <a:gd name="T22" fmla="*/ 15382 w 15393"/>
                  <a:gd name="T23" fmla="*/ 15962 h 16330"/>
                  <a:gd name="T24" fmla="*/ 15379 w 15393"/>
                  <a:gd name="T25" fmla="*/ 16184 h 16330"/>
                  <a:gd name="T26" fmla="*/ 15285 w 15393"/>
                  <a:gd name="T27" fmla="*/ 16302 h 16330"/>
                  <a:gd name="T28" fmla="*/ 15116 w 15393"/>
                  <a:gd name="T29" fmla="*/ 16330 h 16330"/>
                  <a:gd name="T30" fmla="*/ 14885 w 15393"/>
                  <a:gd name="T31" fmla="*/ 16279 h 16330"/>
                  <a:gd name="T32" fmla="*/ 14609 w 15393"/>
                  <a:gd name="T33" fmla="*/ 16162 h 16330"/>
                  <a:gd name="T34" fmla="*/ 14302 w 15393"/>
                  <a:gd name="T35" fmla="*/ 15991 h 16330"/>
                  <a:gd name="T36" fmla="*/ 13980 w 15393"/>
                  <a:gd name="T37" fmla="*/ 15779 h 16330"/>
                  <a:gd name="T38" fmla="*/ 13660 w 15393"/>
                  <a:gd name="T39" fmla="*/ 15537 h 16330"/>
                  <a:gd name="T40" fmla="*/ 13354 w 15393"/>
                  <a:gd name="T41" fmla="*/ 15280 h 16330"/>
                  <a:gd name="T42" fmla="*/ 12873 w 15393"/>
                  <a:gd name="T43" fmla="*/ 14817 h 16330"/>
                  <a:gd name="T44" fmla="*/ 11793 w 15393"/>
                  <a:gd name="T45" fmla="*/ 13729 h 16330"/>
                  <a:gd name="T46" fmla="*/ 10474 w 15393"/>
                  <a:gd name="T47" fmla="*/ 12367 h 16330"/>
                  <a:gd name="T48" fmla="*/ 8989 w 15393"/>
                  <a:gd name="T49" fmla="*/ 10804 h 16330"/>
                  <a:gd name="T50" fmla="*/ 7411 w 15393"/>
                  <a:gd name="T51" fmla="*/ 9116 h 16330"/>
                  <a:gd name="T52" fmla="*/ 5815 w 15393"/>
                  <a:gd name="T53" fmla="*/ 7374 h 16330"/>
                  <a:gd name="T54" fmla="*/ 4275 w 15393"/>
                  <a:gd name="T55" fmla="*/ 5654 h 16330"/>
                  <a:gd name="T56" fmla="*/ 2863 w 15393"/>
                  <a:gd name="T57" fmla="*/ 4030 h 16330"/>
                  <a:gd name="T58" fmla="*/ 1654 w 15393"/>
                  <a:gd name="T59" fmla="*/ 2576 h 16330"/>
                  <a:gd name="T60" fmla="*/ 722 w 15393"/>
                  <a:gd name="T61" fmla="*/ 1366 h 16330"/>
                  <a:gd name="T62" fmla="*/ 139 w 15393"/>
                  <a:gd name="T63" fmla="*/ 474 h 16330"/>
                  <a:gd name="T64" fmla="*/ 12 w 15393"/>
                  <a:gd name="T65" fmla="*/ 40 h 16330"/>
                  <a:gd name="T66" fmla="*/ 303 w 15393"/>
                  <a:gd name="T67" fmla="*/ 52 h 16330"/>
                  <a:gd name="T68" fmla="*/ 930 w 15393"/>
                  <a:gd name="T69" fmla="*/ 425 h 16330"/>
                  <a:gd name="T70" fmla="*/ 1836 w 15393"/>
                  <a:gd name="T71" fmla="*/ 1101 h 16330"/>
                  <a:gd name="T72" fmla="*/ 2956 w 15393"/>
                  <a:gd name="T73" fmla="*/ 2024 h 16330"/>
                  <a:gd name="T74" fmla="*/ 4231 w 15393"/>
                  <a:gd name="T75" fmla="*/ 3138 h 16330"/>
                  <a:gd name="T76" fmla="*/ 5599 w 15393"/>
                  <a:gd name="T77" fmla="*/ 4385 h 16330"/>
                  <a:gd name="T78" fmla="*/ 7002 w 15393"/>
                  <a:gd name="T79" fmla="*/ 5709 h 16330"/>
                  <a:gd name="T80" fmla="*/ 8375 w 15393"/>
                  <a:gd name="T81" fmla="*/ 7052 h 16330"/>
                  <a:gd name="T82" fmla="*/ 9661 w 15393"/>
                  <a:gd name="T83" fmla="*/ 8358 h 16330"/>
                  <a:gd name="T84" fmla="*/ 10797 w 15393"/>
                  <a:gd name="T85" fmla="*/ 9572 h 16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393" h="16330">
                    <a:moveTo>
                      <a:pt x="10797" y="9572"/>
                    </a:moveTo>
                    <a:lnTo>
                      <a:pt x="10936" y="9727"/>
                    </a:lnTo>
                    <a:lnTo>
                      <a:pt x="11081" y="9891"/>
                    </a:lnTo>
                    <a:lnTo>
                      <a:pt x="11232" y="10063"/>
                    </a:lnTo>
                    <a:lnTo>
                      <a:pt x="11388" y="10243"/>
                    </a:lnTo>
                    <a:lnTo>
                      <a:pt x="11547" y="10431"/>
                    </a:lnTo>
                    <a:lnTo>
                      <a:pt x="11710" y="10625"/>
                    </a:lnTo>
                    <a:lnTo>
                      <a:pt x="11875" y="10824"/>
                    </a:lnTo>
                    <a:lnTo>
                      <a:pt x="12044" y="11027"/>
                    </a:lnTo>
                    <a:lnTo>
                      <a:pt x="12213" y="11236"/>
                    </a:lnTo>
                    <a:lnTo>
                      <a:pt x="12384" y="11448"/>
                    </a:lnTo>
                    <a:lnTo>
                      <a:pt x="12556" y="11663"/>
                    </a:lnTo>
                    <a:lnTo>
                      <a:pt x="12728" y="11880"/>
                    </a:lnTo>
                    <a:lnTo>
                      <a:pt x="12899" y="12099"/>
                    </a:lnTo>
                    <a:lnTo>
                      <a:pt x="13069" y="12317"/>
                    </a:lnTo>
                    <a:lnTo>
                      <a:pt x="13237" y="12537"/>
                    </a:lnTo>
                    <a:lnTo>
                      <a:pt x="13404" y="12756"/>
                    </a:lnTo>
                    <a:lnTo>
                      <a:pt x="13567" y="12974"/>
                    </a:lnTo>
                    <a:lnTo>
                      <a:pt x="13727" y="13189"/>
                    </a:lnTo>
                    <a:lnTo>
                      <a:pt x="13882" y="13402"/>
                    </a:lnTo>
                    <a:lnTo>
                      <a:pt x="14034" y="13613"/>
                    </a:lnTo>
                    <a:lnTo>
                      <a:pt x="14180" y="13818"/>
                    </a:lnTo>
                    <a:lnTo>
                      <a:pt x="14320" y="14019"/>
                    </a:lnTo>
                    <a:lnTo>
                      <a:pt x="14454" y="14216"/>
                    </a:lnTo>
                    <a:lnTo>
                      <a:pt x="14581" y="14405"/>
                    </a:lnTo>
                    <a:lnTo>
                      <a:pt x="14700" y="14589"/>
                    </a:lnTo>
                    <a:lnTo>
                      <a:pt x="14812" y="14764"/>
                    </a:lnTo>
                    <a:lnTo>
                      <a:pt x="14914" y="14932"/>
                    </a:lnTo>
                    <a:lnTo>
                      <a:pt x="15008" y="15091"/>
                    </a:lnTo>
                    <a:lnTo>
                      <a:pt x="15092" y="15240"/>
                    </a:lnTo>
                    <a:lnTo>
                      <a:pt x="15166" y="15379"/>
                    </a:lnTo>
                    <a:lnTo>
                      <a:pt x="15228" y="15508"/>
                    </a:lnTo>
                    <a:lnTo>
                      <a:pt x="15279" y="15624"/>
                    </a:lnTo>
                    <a:lnTo>
                      <a:pt x="15326" y="15751"/>
                    </a:lnTo>
                    <a:lnTo>
                      <a:pt x="15360" y="15863"/>
                    </a:lnTo>
                    <a:lnTo>
                      <a:pt x="15382" y="15962"/>
                    </a:lnTo>
                    <a:lnTo>
                      <a:pt x="15393" y="16048"/>
                    </a:lnTo>
                    <a:lnTo>
                      <a:pt x="15392" y="16121"/>
                    </a:lnTo>
                    <a:lnTo>
                      <a:pt x="15379" y="16184"/>
                    </a:lnTo>
                    <a:lnTo>
                      <a:pt x="15357" y="16234"/>
                    </a:lnTo>
                    <a:lnTo>
                      <a:pt x="15326" y="16272"/>
                    </a:lnTo>
                    <a:lnTo>
                      <a:pt x="15285" y="16302"/>
                    </a:lnTo>
                    <a:lnTo>
                      <a:pt x="15236" y="16321"/>
                    </a:lnTo>
                    <a:lnTo>
                      <a:pt x="15179" y="16330"/>
                    </a:lnTo>
                    <a:lnTo>
                      <a:pt x="15116" y="16330"/>
                    </a:lnTo>
                    <a:lnTo>
                      <a:pt x="15044" y="16321"/>
                    </a:lnTo>
                    <a:lnTo>
                      <a:pt x="14968" y="16303"/>
                    </a:lnTo>
                    <a:lnTo>
                      <a:pt x="14885" y="16279"/>
                    </a:lnTo>
                    <a:lnTo>
                      <a:pt x="14797" y="16246"/>
                    </a:lnTo>
                    <a:lnTo>
                      <a:pt x="14705" y="16207"/>
                    </a:lnTo>
                    <a:lnTo>
                      <a:pt x="14609" y="16162"/>
                    </a:lnTo>
                    <a:lnTo>
                      <a:pt x="14509" y="16110"/>
                    </a:lnTo>
                    <a:lnTo>
                      <a:pt x="14407" y="16053"/>
                    </a:lnTo>
                    <a:lnTo>
                      <a:pt x="14302" y="15991"/>
                    </a:lnTo>
                    <a:lnTo>
                      <a:pt x="14196" y="15924"/>
                    </a:lnTo>
                    <a:lnTo>
                      <a:pt x="14089" y="15853"/>
                    </a:lnTo>
                    <a:lnTo>
                      <a:pt x="13980" y="15779"/>
                    </a:lnTo>
                    <a:lnTo>
                      <a:pt x="13873" y="15701"/>
                    </a:lnTo>
                    <a:lnTo>
                      <a:pt x="13766" y="15620"/>
                    </a:lnTo>
                    <a:lnTo>
                      <a:pt x="13660" y="15537"/>
                    </a:lnTo>
                    <a:lnTo>
                      <a:pt x="13555" y="15454"/>
                    </a:lnTo>
                    <a:lnTo>
                      <a:pt x="13453" y="15367"/>
                    </a:lnTo>
                    <a:lnTo>
                      <a:pt x="13354" y="15280"/>
                    </a:lnTo>
                    <a:lnTo>
                      <a:pt x="13258" y="15193"/>
                    </a:lnTo>
                    <a:lnTo>
                      <a:pt x="13166" y="15105"/>
                    </a:lnTo>
                    <a:lnTo>
                      <a:pt x="12873" y="14817"/>
                    </a:lnTo>
                    <a:lnTo>
                      <a:pt x="12544" y="14490"/>
                    </a:lnTo>
                    <a:lnTo>
                      <a:pt x="12183" y="14126"/>
                    </a:lnTo>
                    <a:lnTo>
                      <a:pt x="11793" y="13729"/>
                    </a:lnTo>
                    <a:lnTo>
                      <a:pt x="11377" y="13302"/>
                    </a:lnTo>
                    <a:lnTo>
                      <a:pt x="10936" y="12847"/>
                    </a:lnTo>
                    <a:lnTo>
                      <a:pt x="10474" y="12367"/>
                    </a:lnTo>
                    <a:lnTo>
                      <a:pt x="9994" y="11865"/>
                    </a:lnTo>
                    <a:lnTo>
                      <a:pt x="9498" y="11343"/>
                    </a:lnTo>
                    <a:lnTo>
                      <a:pt x="8989" y="10804"/>
                    </a:lnTo>
                    <a:lnTo>
                      <a:pt x="8470" y="10252"/>
                    </a:lnTo>
                    <a:lnTo>
                      <a:pt x="7943" y="9688"/>
                    </a:lnTo>
                    <a:lnTo>
                      <a:pt x="7411" y="9116"/>
                    </a:lnTo>
                    <a:lnTo>
                      <a:pt x="6878" y="8537"/>
                    </a:lnTo>
                    <a:lnTo>
                      <a:pt x="6346" y="7955"/>
                    </a:lnTo>
                    <a:lnTo>
                      <a:pt x="5815" y="7374"/>
                    </a:lnTo>
                    <a:lnTo>
                      <a:pt x="5292" y="6795"/>
                    </a:lnTo>
                    <a:lnTo>
                      <a:pt x="4778" y="6221"/>
                    </a:lnTo>
                    <a:lnTo>
                      <a:pt x="4275" y="5654"/>
                    </a:lnTo>
                    <a:lnTo>
                      <a:pt x="3787" y="5099"/>
                    </a:lnTo>
                    <a:lnTo>
                      <a:pt x="3314" y="4556"/>
                    </a:lnTo>
                    <a:lnTo>
                      <a:pt x="2863" y="4030"/>
                    </a:lnTo>
                    <a:lnTo>
                      <a:pt x="2434" y="3523"/>
                    </a:lnTo>
                    <a:lnTo>
                      <a:pt x="2030" y="3037"/>
                    </a:lnTo>
                    <a:lnTo>
                      <a:pt x="1654" y="2576"/>
                    </a:lnTo>
                    <a:lnTo>
                      <a:pt x="1308" y="2142"/>
                    </a:lnTo>
                    <a:lnTo>
                      <a:pt x="997" y="1738"/>
                    </a:lnTo>
                    <a:lnTo>
                      <a:pt x="722" y="1366"/>
                    </a:lnTo>
                    <a:lnTo>
                      <a:pt x="485" y="1030"/>
                    </a:lnTo>
                    <a:lnTo>
                      <a:pt x="290" y="731"/>
                    </a:lnTo>
                    <a:lnTo>
                      <a:pt x="139" y="474"/>
                    </a:lnTo>
                    <a:lnTo>
                      <a:pt x="35" y="260"/>
                    </a:lnTo>
                    <a:lnTo>
                      <a:pt x="0" y="126"/>
                    </a:lnTo>
                    <a:lnTo>
                      <a:pt x="12" y="40"/>
                    </a:lnTo>
                    <a:lnTo>
                      <a:pt x="68" y="0"/>
                    </a:lnTo>
                    <a:lnTo>
                      <a:pt x="165" y="5"/>
                    </a:lnTo>
                    <a:lnTo>
                      <a:pt x="303" y="52"/>
                    </a:lnTo>
                    <a:lnTo>
                      <a:pt x="478" y="139"/>
                    </a:lnTo>
                    <a:lnTo>
                      <a:pt x="687" y="264"/>
                    </a:lnTo>
                    <a:lnTo>
                      <a:pt x="930" y="425"/>
                    </a:lnTo>
                    <a:lnTo>
                      <a:pt x="1204" y="619"/>
                    </a:lnTo>
                    <a:lnTo>
                      <a:pt x="1507" y="846"/>
                    </a:lnTo>
                    <a:lnTo>
                      <a:pt x="1836" y="1101"/>
                    </a:lnTo>
                    <a:lnTo>
                      <a:pt x="2188" y="1384"/>
                    </a:lnTo>
                    <a:lnTo>
                      <a:pt x="2562" y="1693"/>
                    </a:lnTo>
                    <a:lnTo>
                      <a:pt x="2956" y="2024"/>
                    </a:lnTo>
                    <a:lnTo>
                      <a:pt x="3367" y="2377"/>
                    </a:lnTo>
                    <a:lnTo>
                      <a:pt x="3792" y="2749"/>
                    </a:lnTo>
                    <a:lnTo>
                      <a:pt x="4231" y="3138"/>
                    </a:lnTo>
                    <a:lnTo>
                      <a:pt x="4680" y="3541"/>
                    </a:lnTo>
                    <a:lnTo>
                      <a:pt x="5137" y="3958"/>
                    </a:lnTo>
                    <a:lnTo>
                      <a:pt x="5599" y="4385"/>
                    </a:lnTo>
                    <a:lnTo>
                      <a:pt x="6067" y="4820"/>
                    </a:lnTo>
                    <a:lnTo>
                      <a:pt x="6535" y="5263"/>
                    </a:lnTo>
                    <a:lnTo>
                      <a:pt x="7002" y="5709"/>
                    </a:lnTo>
                    <a:lnTo>
                      <a:pt x="7466" y="6157"/>
                    </a:lnTo>
                    <a:lnTo>
                      <a:pt x="7924" y="6605"/>
                    </a:lnTo>
                    <a:lnTo>
                      <a:pt x="8375" y="7052"/>
                    </a:lnTo>
                    <a:lnTo>
                      <a:pt x="8817" y="7494"/>
                    </a:lnTo>
                    <a:lnTo>
                      <a:pt x="9246" y="7931"/>
                    </a:lnTo>
                    <a:lnTo>
                      <a:pt x="9661" y="8358"/>
                    </a:lnTo>
                    <a:lnTo>
                      <a:pt x="10059" y="8776"/>
                    </a:lnTo>
                    <a:lnTo>
                      <a:pt x="10438" y="9181"/>
                    </a:lnTo>
                    <a:lnTo>
                      <a:pt x="10797" y="9572"/>
                    </a:lnTo>
                    <a:close/>
                  </a:path>
                </a:pathLst>
              </a:custGeom>
              <a:grpFill/>
              <a:ln w="7938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  <p:sp>
        <p:nvSpPr>
          <p:cNvPr id="62" name="Rectángulo: esquinas redondeadas 13">
            <a:extLst>
              <a:ext uri="{FF2B5EF4-FFF2-40B4-BE49-F238E27FC236}">
                <a16:creationId xmlns:a16="http://schemas.microsoft.com/office/drawing/2014/main" id="{A3FBC85F-1830-A515-2873-6266C0CAF101}"/>
              </a:ext>
            </a:extLst>
          </p:cNvPr>
          <p:cNvSpPr/>
          <p:nvPr/>
        </p:nvSpPr>
        <p:spPr>
          <a:xfrm>
            <a:off x="5707151" y="1015251"/>
            <a:ext cx="2904052" cy="677434"/>
          </a:xfrm>
          <a:prstGeom prst="roundRect">
            <a:avLst>
              <a:gd name="adj" fmla="val 3300"/>
            </a:avLst>
          </a:prstGeom>
          <a:noFill/>
          <a:ln w="12700">
            <a:noFill/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INDEPENDIZAR EL DEPÓSITO DE </a:t>
            </a: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LAGUNA DE LA LÍNEA CON UN NUEVO CTR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061" y="988728"/>
            <a:ext cx="781031" cy="834190"/>
          </a:xfrm>
          <a:prstGeom prst="rect">
            <a:avLst/>
          </a:prstGeom>
          <a:effectLst/>
        </p:spPr>
      </p:pic>
      <p:sp>
        <p:nvSpPr>
          <p:cNvPr id="68" name="Rectángulo: esquinas redondeadas 12">
            <a:extLst>
              <a:ext uri="{FF2B5EF4-FFF2-40B4-BE49-F238E27FC236}">
                <a16:creationId xmlns:a16="http://schemas.microsoft.com/office/drawing/2014/main" id="{0C43878B-C244-8DB1-268A-DCA5F0A09F5E}"/>
              </a:ext>
            </a:extLst>
          </p:cNvPr>
          <p:cNvSpPr/>
          <p:nvPr/>
        </p:nvSpPr>
        <p:spPr>
          <a:xfrm>
            <a:off x="5707151" y="3451170"/>
            <a:ext cx="2455576" cy="739730"/>
          </a:xfrm>
          <a:prstGeom prst="roundRect">
            <a:avLst>
              <a:gd name="adj" fmla="val 3300"/>
            </a:avLst>
          </a:prstGeom>
          <a:noFill/>
          <a:ln w="12700">
            <a:noFill/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bg1"/>
                </a:solidFill>
              </a:rPr>
              <a:t>MEJORES CONDICIONES DE MANTENIMIENTO</a:t>
            </a:r>
          </a:p>
        </p:txBody>
      </p:sp>
      <p:grpSp>
        <p:nvGrpSpPr>
          <p:cNvPr id="69" name="Grupo 68"/>
          <p:cNvGrpSpPr/>
          <p:nvPr/>
        </p:nvGrpSpPr>
        <p:grpSpPr>
          <a:xfrm>
            <a:off x="4727743" y="3417317"/>
            <a:ext cx="937734" cy="829145"/>
            <a:chOff x="6641491" y="1799900"/>
            <a:chExt cx="2329549" cy="20597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0" name="Imagen 69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573281"/>
              <a:ext cx="2166792" cy="1286407"/>
            </a:xfrm>
            <a:prstGeom prst="rect">
              <a:avLst/>
            </a:prstGeom>
          </p:spPr>
        </p:pic>
        <p:pic>
          <p:nvPicPr>
            <p:cNvPr id="71" name="Imagen 70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491" y="1799900"/>
              <a:ext cx="1288196" cy="1288196"/>
            </a:xfrm>
            <a:prstGeom prst="rect">
              <a:avLst/>
            </a:prstGeom>
          </p:spPr>
        </p:pic>
      </p:grpSp>
      <p:sp>
        <p:nvSpPr>
          <p:cNvPr id="72" name="Rectángulo redondeado 71"/>
          <p:cNvSpPr/>
          <p:nvPr/>
        </p:nvSpPr>
        <p:spPr>
          <a:xfrm>
            <a:off x="957720" y="2133514"/>
            <a:ext cx="3523803" cy="9361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73" name="Rectángulo redondeado 72"/>
          <p:cNvSpPr/>
          <p:nvPr/>
        </p:nvSpPr>
        <p:spPr>
          <a:xfrm>
            <a:off x="362780" y="2133514"/>
            <a:ext cx="1001571" cy="93610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75" name="Rectángulo: esquinas redondeadas 14">
            <a:extLst>
              <a:ext uri="{FF2B5EF4-FFF2-40B4-BE49-F238E27FC236}">
                <a16:creationId xmlns:a16="http://schemas.microsoft.com/office/drawing/2014/main" id="{BBBB01F7-AEB8-59F4-E626-75934C7680C1}"/>
              </a:ext>
            </a:extLst>
          </p:cNvPr>
          <p:cNvSpPr/>
          <p:nvPr/>
        </p:nvSpPr>
        <p:spPr>
          <a:xfrm>
            <a:off x="1366801" y="2243693"/>
            <a:ext cx="2455576" cy="762317"/>
          </a:xfrm>
          <a:prstGeom prst="roundRect">
            <a:avLst>
              <a:gd name="adj" fmla="val 3300"/>
            </a:avLst>
          </a:prstGeom>
          <a:noFill/>
          <a:ln w="12700">
            <a:noFill/>
          </a:ln>
          <a:effectLst>
            <a:glow rad="1397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INCREMENTO EFICIENCIA ENERGÉTICA</a:t>
            </a: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2" y="2174039"/>
            <a:ext cx="562921" cy="8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6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10B5314-7355-2040-9AD1-83F24C92C4FA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5693C-CABD-4997-9B96-081A69CC9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r="25517"/>
          <a:stretch/>
        </p:blipFill>
        <p:spPr bwMode="auto">
          <a:xfrm>
            <a:off x="1" y="4059237"/>
            <a:ext cx="91440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13B8D976-8877-65B8-407D-1AA489714660}"/>
              </a:ext>
            </a:extLst>
          </p:cNvPr>
          <p:cNvSpPr txBox="1">
            <a:spLocks/>
          </p:cNvSpPr>
          <p:nvPr/>
        </p:nvSpPr>
        <p:spPr>
          <a:xfrm>
            <a:off x="5940152" y="4515966"/>
            <a:ext cx="3059833" cy="526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500" dirty="0">
                <a:solidFill>
                  <a:schemeClr val="bg1"/>
                </a:solidFill>
                <a:cs typeface="Arial" panose="020B0604020202020204" pitchFamily="34" charset="0"/>
              </a:rPr>
              <a:t>Área de Ingeniería de Instalaciones </a:t>
            </a:r>
          </a:p>
          <a:p>
            <a:pPr algn="r"/>
            <a:r>
              <a:rPr lang="es-ES" sz="1500" dirty="0">
                <a:solidFill>
                  <a:schemeClr val="bg1"/>
                </a:solidFill>
                <a:cs typeface="Arial" panose="020B0604020202020204" pitchFamily="34" charset="0"/>
              </a:rPr>
              <a:t>Metro de Madrid</a:t>
            </a:r>
            <a:endParaRPr lang="es-ES" sz="15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439AC368-2D1D-F81E-4C35-3D92364C58F5}"/>
              </a:ext>
            </a:extLst>
          </p:cNvPr>
          <p:cNvSpPr txBox="1">
            <a:spLocks/>
          </p:cNvSpPr>
          <p:nvPr/>
        </p:nvSpPr>
        <p:spPr>
          <a:xfrm>
            <a:off x="539552" y="1995686"/>
            <a:ext cx="7200800" cy="1359210"/>
          </a:xfrm>
          <a:prstGeom prst="rect">
            <a:avLst/>
          </a:prstGeom>
          <a:noFill/>
        </p:spPr>
        <p:txBody>
          <a:bodyPr vert="horz" wrap="square" lIns="100800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bg1"/>
                </a:solidFill>
              </a:rPr>
              <a:t>GRACIAS POR SU ATENCIÓN</a:t>
            </a:r>
          </a:p>
        </p:txBody>
      </p:sp>
      <p:pic>
        <p:nvPicPr>
          <p:cNvPr id="6" name="Picture 3" descr="D:\Trabajo\Marketing\Diseño\Recursos de diseño\LogoMetro.png">
            <a:extLst>
              <a:ext uri="{FF2B5EF4-FFF2-40B4-BE49-F238E27FC236}">
                <a16:creationId xmlns:a16="http://schemas.microsoft.com/office/drawing/2014/main" id="{1B8CD0B4-D865-7DBE-26B9-18BB5961B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07991"/>
            <a:ext cx="1339103" cy="77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28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BFCF3A0B30C264A98ABFE63E24B3B3B" ma:contentTypeVersion="2" ma:contentTypeDescription="Crear nuevo documento." ma:contentTypeScope="" ma:versionID="cf278710191c1d8e748de0bbec19dcf1">
  <xsd:schema xmlns:xsd="http://www.w3.org/2001/XMLSchema" xmlns:xs="http://www.w3.org/2001/XMLSchema" xmlns:p="http://schemas.microsoft.com/office/2006/metadata/properties" xmlns:ns2="4fd46784-a323-4a13-9ce7-d880620db668" targetNamespace="http://schemas.microsoft.com/office/2006/metadata/properties" ma:root="true" ma:fieldsID="2580d3310868d8241d1b2b11dd0107e3" ns2:_="">
    <xsd:import namespace="4fd46784-a323-4a13-9ce7-d880620db6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46784-a323-4a13-9ce7-d880620db6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fd46784-a323-4a13-9ce7-d880620db668">
      <UserInfo>
        <DisplayName>Fuentes Soto, Antonio</DisplayName>
        <AccountId>78</AccountId>
        <AccountType/>
      </UserInfo>
      <UserInfo>
        <DisplayName>Wille, Nico Stefaan Patrick</DisplayName>
        <AccountId>98</AccountId>
        <AccountType/>
      </UserInfo>
      <UserInfo>
        <DisplayName>Izquierdo Bravo, Magdalena</DisplayName>
        <AccountId>1824</AccountId>
        <AccountType/>
      </UserInfo>
      <UserInfo>
        <DisplayName>Centellas García, Isaac</DisplayName>
        <AccountId>1497</AccountId>
        <AccountType/>
      </UserInfo>
      <UserInfo>
        <DisplayName>Pérez Blázquez, Ainoa</DisplayName>
        <AccountId>877</AccountId>
        <AccountType/>
      </UserInfo>
      <UserInfo>
        <DisplayName>Campal González, María Mercedes</DisplayName>
        <AccountId>477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735EBEE-162A-4117-90A6-230E2E47D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46784-a323-4a13-9ce7-d880620db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8A6E4-32EC-4621-98CC-E251C2F2EE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CD0A5A-880E-427F-9DDF-EE8996072F07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4fd46784-a323-4a13-9ce7-d880620db6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9569</TotalTime>
  <Words>768</Words>
  <Application>Microsoft Office PowerPoint</Application>
  <PresentationFormat>Presentación en pantalla (16:9)</PresentationFormat>
  <Paragraphs>201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HelveticaNeueLT Std Blk Cn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Metro de Madrid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PRESEN</dc:title>
  <dc:creator>Lozano Bastida, David</dc:creator>
  <cp:lastModifiedBy>Sancho Párraga, Mª Carmen</cp:lastModifiedBy>
  <cp:revision>600</cp:revision>
  <cp:lastPrinted>2024-01-23T06:32:38Z</cp:lastPrinted>
  <dcterms:created xsi:type="dcterms:W3CDTF">2016-07-06T10:54:56Z</dcterms:created>
  <dcterms:modified xsi:type="dcterms:W3CDTF">2025-09-08T10:26:02Z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0x0101009BFCF3A0B30C264A98ABFE63E24B3B3B</vt:lpwstr>
  </property>
</Properties>
</file>