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</p:sldIdLst>
  <p:sldSz cx="18288000" cy="10287000"/>
  <p:notesSz cx="6858000" cy="9144000"/>
  <p:embeddedFontLst>
    <p:embeddedFont>
      <p:font typeface="Open Sans Bold" panose="020B0604020202020204" charset="0"/>
      <p:regular r:id="rId11"/>
    </p:embeddedFont>
    <p:embeddedFont>
      <p:font typeface="Ubuntu" panose="020B0504030602030204" pitchFamily="34" charset="0"/>
      <p:regular r:id="rId12"/>
      <p:bold r:id="rId13"/>
      <p:italic r:id="rId14"/>
      <p:boldItalic r:id="rId15"/>
    </p:embeddedFont>
    <p:embeddedFont>
      <p:font typeface="Ubuntu Bold" panose="020B080403060203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04.09.2025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s://www.flickr.com/photos/asociacion3e/album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3e.es/noticias/150-personas-acudieron-a-nuestra-jornada-de-la-ruta-cae-en-murcia/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outu.be/e6zcbeIld3Y?si=Z-hxFSab9sR67IZh" TargetMode="External"/><Relationship Id="rId5" Type="http://schemas.openxmlformats.org/officeDocument/2006/relationships/image" Target="../media/image6.jpeg"/><Relationship Id="rId4" Type="http://schemas.openxmlformats.org/officeDocument/2006/relationships/hyperlink" Target="https://youtu.be/P-a_hF0zP4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462592"/>
            <a:ext cx="18288000" cy="12161520"/>
          </a:xfrm>
          <a:custGeom>
            <a:avLst/>
            <a:gdLst/>
            <a:ahLst/>
            <a:cxnLst/>
            <a:rect l="l" t="t" r="r" b="b"/>
            <a:pathLst>
              <a:path w="18288000" h="12161520">
                <a:moveTo>
                  <a:pt x="0" y="0"/>
                </a:moveTo>
                <a:lnTo>
                  <a:pt x="18288000" y="0"/>
                </a:lnTo>
                <a:lnTo>
                  <a:pt x="18288000" y="12161520"/>
                </a:lnTo>
                <a:lnTo>
                  <a:pt x="0" y="121615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 descr="Logotipo  Descripción generada automáticamente"/>
          <p:cNvSpPr/>
          <p:nvPr/>
        </p:nvSpPr>
        <p:spPr>
          <a:xfrm>
            <a:off x="6442356" y="1028700"/>
            <a:ext cx="5199126" cy="5238663"/>
          </a:xfrm>
          <a:custGeom>
            <a:avLst/>
            <a:gdLst/>
            <a:ahLst/>
            <a:cxnLst/>
            <a:rect l="l" t="t" r="r" b="b"/>
            <a:pathLst>
              <a:path w="5199126" h="5238663">
                <a:moveTo>
                  <a:pt x="0" y="0"/>
                </a:moveTo>
                <a:lnTo>
                  <a:pt x="5199126" y="0"/>
                </a:lnTo>
                <a:lnTo>
                  <a:pt x="5199126" y="5238663"/>
                </a:lnTo>
                <a:lnTo>
                  <a:pt x="0" y="52386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8775" t="-13684" r="-28277" b="-14919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>
            <a:off x="7196273" y="8445196"/>
            <a:ext cx="3499908" cy="1114435"/>
          </a:xfrm>
          <a:custGeom>
            <a:avLst/>
            <a:gdLst/>
            <a:ahLst/>
            <a:cxnLst/>
            <a:rect l="l" t="t" r="r" b="b"/>
            <a:pathLst>
              <a:path w="3499908" h="1114435">
                <a:moveTo>
                  <a:pt x="0" y="0"/>
                </a:moveTo>
                <a:lnTo>
                  <a:pt x="3499908" y="0"/>
                </a:lnTo>
                <a:lnTo>
                  <a:pt x="3499908" y="1114435"/>
                </a:lnTo>
                <a:lnTo>
                  <a:pt x="0" y="11144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44" y="0"/>
            <a:ext cx="9770119" cy="10287000"/>
            <a:chOff x="0" y="0"/>
            <a:chExt cx="12761200" cy="13436322"/>
          </a:xfrm>
        </p:grpSpPr>
        <p:sp>
          <p:nvSpPr>
            <p:cNvPr id="3" name="Freeform 3"/>
            <p:cNvSpPr/>
            <p:nvPr/>
          </p:nvSpPr>
          <p:spPr>
            <a:xfrm>
              <a:off x="12700" y="12700"/>
              <a:ext cx="12735814" cy="13410946"/>
            </a:xfrm>
            <a:custGeom>
              <a:avLst/>
              <a:gdLst/>
              <a:ahLst/>
              <a:cxnLst/>
              <a:rect l="l" t="t" r="r" b="b"/>
              <a:pathLst>
                <a:path w="12735814" h="13410946">
                  <a:moveTo>
                    <a:pt x="0" y="0"/>
                  </a:moveTo>
                  <a:lnTo>
                    <a:pt x="12735814" y="0"/>
                  </a:lnTo>
                  <a:lnTo>
                    <a:pt x="12735814" y="13410946"/>
                  </a:lnTo>
                  <a:lnTo>
                    <a:pt x="0" y="13410946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12761214" cy="13436346"/>
            </a:xfrm>
            <a:custGeom>
              <a:avLst/>
              <a:gdLst/>
              <a:ahLst/>
              <a:cxnLst/>
              <a:rect l="l" t="t" r="r" b="b"/>
              <a:pathLst>
                <a:path w="12761214" h="13436346">
                  <a:moveTo>
                    <a:pt x="12700" y="0"/>
                  </a:moveTo>
                  <a:lnTo>
                    <a:pt x="12748514" y="0"/>
                  </a:lnTo>
                  <a:cubicBezTo>
                    <a:pt x="12755499" y="0"/>
                    <a:pt x="12761214" y="5715"/>
                    <a:pt x="12761214" y="12700"/>
                  </a:cubicBezTo>
                  <a:lnTo>
                    <a:pt x="12761214" y="13423646"/>
                  </a:lnTo>
                  <a:cubicBezTo>
                    <a:pt x="12761214" y="13430631"/>
                    <a:pt x="12755499" y="13436346"/>
                    <a:pt x="12748514" y="13436346"/>
                  </a:cubicBezTo>
                  <a:lnTo>
                    <a:pt x="12700" y="13436346"/>
                  </a:lnTo>
                  <a:cubicBezTo>
                    <a:pt x="5715" y="13436346"/>
                    <a:pt x="0" y="13430631"/>
                    <a:pt x="0" y="13423646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3423646"/>
                  </a:lnTo>
                  <a:lnTo>
                    <a:pt x="12700" y="13423646"/>
                  </a:lnTo>
                  <a:lnTo>
                    <a:pt x="12700" y="13410946"/>
                  </a:lnTo>
                  <a:lnTo>
                    <a:pt x="12748514" y="13410946"/>
                  </a:lnTo>
                  <a:lnTo>
                    <a:pt x="12748514" y="13423646"/>
                  </a:lnTo>
                  <a:lnTo>
                    <a:pt x="12735814" y="13423646"/>
                  </a:lnTo>
                  <a:lnTo>
                    <a:pt x="12735814" y="12700"/>
                  </a:lnTo>
                  <a:lnTo>
                    <a:pt x="12748514" y="12700"/>
                  </a:lnTo>
                  <a:lnTo>
                    <a:pt x="12748514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41719C"/>
            </a:solid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37741" y="1085850"/>
            <a:ext cx="7537672" cy="817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La </a:t>
            </a:r>
            <a:r>
              <a:rPr lang="en-US" sz="3600" b="1">
                <a:solidFill>
                  <a:srgbClr val="FFFFFF"/>
                </a:solidFill>
                <a:latin typeface="Ubuntu Bold"/>
                <a:ea typeface="Ubuntu Bold"/>
                <a:cs typeface="Ubuntu Bold"/>
                <a:sym typeface="Ubuntu Bold"/>
              </a:rPr>
              <a:t>Ruta CAE </a:t>
            </a:r>
            <a:r>
              <a:rPr lang="en-US" sz="36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es una iniciativa de </a:t>
            </a:r>
            <a:r>
              <a:rPr lang="en-US" sz="3600" b="1">
                <a:solidFill>
                  <a:srgbClr val="FFFFFF"/>
                </a:solidFill>
                <a:latin typeface="Ubuntu Bold"/>
                <a:ea typeface="Ubuntu Bold"/>
                <a:cs typeface="Ubuntu Bold"/>
                <a:sym typeface="Ubuntu Bold"/>
              </a:rPr>
              <a:t>A3E</a:t>
            </a:r>
            <a:r>
              <a:rPr lang="en-US" sz="36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 para dar a conocer el sistema de Certificados de Ahorro Energético por toda la geografía española.</a:t>
            </a:r>
          </a:p>
          <a:p>
            <a:pPr algn="l">
              <a:lnSpc>
                <a:spcPts val="4320"/>
              </a:lnSpc>
            </a:pPr>
            <a:endParaRPr lang="en-US" sz="36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algn="l">
              <a:lnSpc>
                <a:spcPts val="4320"/>
              </a:lnSpc>
            </a:pPr>
            <a:r>
              <a:rPr lang="en-US" sz="36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Está impulsada por las Delegaciones Territoriales de la Asociación y cuenta con la colaboración del Ministerio para la Transición Ecológica y el Reto Demográfico (MITERD), responsable del sistema CAE y de las Comunidades Autónomas</a:t>
            </a:r>
          </a:p>
          <a:p>
            <a:pPr algn="l">
              <a:lnSpc>
                <a:spcPts val="4320"/>
              </a:lnSpc>
            </a:pPr>
            <a:endParaRPr lang="en-US" sz="36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" name="Freeform 6" descr="Logotipo  Descripción generada automáticamente"/>
          <p:cNvSpPr/>
          <p:nvPr/>
        </p:nvSpPr>
        <p:spPr>
          <a:xfrm>
            <a:off x="9144000" y="723285"/>
            <a:ext cx="9551850" cy="7877478"/>
          </a:xfrm>
          <a:custGeom>
            <a:avLst/>
            <a:gdLst/>
            <a:ahLst/>
            <a:cxnLst/>
            <a:rect l="l" t="t" r="r" b="b"/>
            <a:pathLst>
              <a:path w="9551850" h="7877478">
                <a:moveTo>
                  <a:pt x="0" y="0"/>
                </a:moveTo>
                <a:lnTo>
                  <a:pt x="9551850" y="0"/>
                </a:lnTo>
                <a:lnTo>
                  <a:pt x="9551850" y="7877478"/>
                </a:lnTo>
                <a:lnTo>
                  <a:pt x="0" y="78774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" r="-10"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72" y="7304923"/>
            <a:ext cx="9240370" cy="3505717"/>
          </a:xfrm>
          <a:custGeom>
            <a:avLst/>
            <a:gdLst/>
            <a:ahLst/>
            <a:cxnLst/>
            <a:rect l="l" t="t" r="r" b="b"/>
            <a:pathLst>
              <a:path w="9240370" h="3505717">
                <a:moveTo>
                  <a:pt x="0" y="0"/>
                </a:moveTo>
                <a:lnTo>
                  <a:pt x="9240370" y="0"/>
                </a:lnTo>
                <a:lnTo>
                  <a:pt x="9240370" y="3505717"/>
                </a:lnTo>
                <a:lnTo>
                  <a:pt x="0" y="3505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66" t="-51048" b="-616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AutoShape 3"/>
          <p:cNvSpPr/>
          <p:nvPr/>
        </p:nvSpPr>
        <p:spPr>
          <a:xfrm>
            <a:off x="-126991" y="3341197"/>
            <a:ext cx="9431747" cy="0"/>
          </a:xfrm>
          <a:prstGeom prst="line">
            <a:avLst/>
          </a:prstGeom>
          <a:ln w="762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4" name="AutoShape 4"/>
          <p:cNvSpPr/>
          <p:nvPr/>
        </p:nvSpPr>
        <p:spPr>
          <a:xfrm>
            <a:off x="0" y="3341197"/>
            <a:ext cx="18287919" cy="57150"/>
          </a:xfrm>
          <a:prstGeom prst="line">
            <a:avLst/>
          </a:prstGeom>
          <a:ln w="762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5" name="AutoShape 5"/>
          <p:cNvSpPr/>
          <p:nvPr/>
        </p:nvSpPr>
        <p:spPr>
          <a:xfrm>
            <a:off x="9323806" y="7285873"/>
            <a:ext cx="9270991" cy="0"/>
          </a:xfrm>
          <a:prstGeom prst="line">
            <a:avLst/>
          </a:prstGeom>
          <a:ln w="666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grpSp>
        <p:nvGrpSpPr>
          <p:cNvPr id="6" name="Group 6"/>
          <p:cNvGrpSpPr/>
          <p:nvPr/>
        </p:nvGrpSpPr>
        <p:grpSpPr>
          <a:xfrm>
            <a:off x="-112704" y="-237000"/>
            <a:ext cx="18873019" cy="13369172"/>
            <a:chOff x="0" y="0"/>
            <a:chExt cx="25164026" cy="17825563"/>
          </a:xfrm>
        </p:grpSpPr>
        <p:sp>
          <p:nvSpPr>
            <p:cNvPr id="7" name="Freeform 7"/>
            <p:cNvSpPr/>
            <p:nvPr/>
          </p:nvSpPr>
          <p:spPr>
            <a:xfrm>
              <a:off x="12575663" y="0"/>
              <a:ext cx="11977659" cy="5177957"/>
            </a:xfrm>
            <a:custGeom>
              <a:avLst/>
              <a:gdLst/>
              <a:ahLst/>
              <a:cxnLst/>
              <a:rect l="l" t="t" r="r" b="b"/>
              <a:pathLst>
                <a:path w="11977659" h="5177957">
                  <a:moveTo>
                    <a:pt x="0" y="0"/>
                  </a:moveTo>
                  <a:lnTo>
                    <a:pt x="11977659" y="0"/>
                  </a:lnTo>
                  <a:lnTo>
                    <a:pt x="11977659" y="5177957"/>
                  </a:lnTo>
                  <a:lnTo>
                    <a:pt x="0" y="5177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2095" b="-2095"/>
              </a:stretch>
            </a:blip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2601063" y="8554572"/>
              <a:ext cx="12562963" cy="9270991"/>
            </a:xfrm>
            <a:custGeom>
              <a:avLst/>
              <a:gdLst/>
              <a:ahLst/>
              <a:cxnLst/>
              <a:rect l="l" t="t" r="r" b="b"/>
              <a:pathLst>
                <a:path w="12562963" h="9270991">
                  <a:moveTo>
                    <a:pt x="0" y="0"/>
                  </a:moveTo>
                  <a:lnTo>
                    <a:pt x="12562963" y="0"/>
                  </a:lnTo>
                  <a:lnTo>
                    <a:pt x="12562963" y="9270991"/>
                  </a:lnTo>
                  <a:lnTo>
                    <a:pt x="0" y="9270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815" b="-815"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72084" y="3230711"/>
              <a:ext cx="12390879" cy="6858000"/>
            </a:xfrm>
            <a:custGeom>
              <a:avLst/>
              <a:gdLst/>
              <a:ahLst/>
              <a:cxnLst/>
              <a:rect l="l" t="t" r="r" b="b"/>
              <a:pathLst>
                <a:path w="12390879" h="6858000">
                  <a:moveTo>
                    <a:pt x="0" y="0"/>
                  </a:moveTo>
                  <a:lnTo>
                    <a:pt x="12390879" y="0"/>
                  </a:lnTo>
                  <a:lnTo>
                    <a:pt x="12390879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275" b="-35233"/>
              </a:stretch>
            </a:blipFill>
            <a:ln w="857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2601063" y="4964712"/>
              <a:ext cx="11977659" cy="5020180"/>
            </a:xfrm>
            <a:custGeom>
              <a:avLst/>
              <a:gdLst/>
              <a:ahLst/>
              <a:cxnLst/>
              <a:rect l="l" t="t" r="r" b="b"/>
              <a:pathLst>
                <a:path w="11977659" h="5020180">
                  <a:moveTo>
                    <a:pt x="0" y="0"/>
                  </a:moveTo>
                  <a:lnTo>
                    <a:pt x="11977659" y="0"/>
                  </a:lnTo>
                  <a:lnTo>
                    <a:pt x="11977659" y="5020180"/>
                  </a:lnTo>
                  <a:lnTo>
                    <a:pt x="0" y="5020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2191" b="-2191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374214"/>
              <a:ext cx="12562963" cy="4429530"/>
            </a:xfrm>
            <a:custGeom>
              <a:avLst/>
              <a:gdLst/>
              <a:ahLst/>
              <a:cxnLst/>
              <a:rect l="l" t="t" r="r" b="b"/>
              <a:pathLst>
                <a:path w="12562963" h="4429530">
                  <a:moveTo>
                    <a:pt x="0" y="0"/>
                  </a:moveTo>
                  <a:lnTo>
                    <a:pt x="12562963" y="0"/>
                  </a:lnTo>
                  <a:lnTo>
                    <a:pt x="12562963" y="4429529"/>
                  </a:lnTo>
                  <a:lnTo>
                    <a:pt x="0" y="44295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85693" r="-7487" b="-42947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2" name="AutoShape 12"/>
          <p:cNvSpPr/>
          <p:nvPr/>
        </p:nvSpPr>
        <p:spPr>
          <a:xfrm>
            <a:off x="-1377385" y="7285873"/>
            <a:ext cx="10682141" cy="19050"/>
          </a:xfrm>
          <a:prstGeom prst="line">
            <a:avLst/>
          </a:prstGeom>
          <a:ln w="762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13" name="AutoShape 13"/>
          <p:cNvSpPr/>
          <p:nvPr/>
        </p:nvSpPr>
        <p:spPr>
          <a:xfrm flipH="1">
            <a:off x="9304756" y="0"/>
            <a:ext cx="19050" cy="10287000"/>
          </a:xfrm>
          <a:prstGeom prst="line">
            <a:avLst/>
          </a:prstGeom>
          <a:ln w="762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grpSp>
        <p:nvGrpSpPr>
          <p:cNvPr id="14" name="Group 14"/>
          <p:cNvGrpSpPr/>
          <p:nvPr/>
        </p:nvGrpSpPr>
        <p:grpSpPr>
          <a:xfrm>
            <a:off x="3809152" y="4866984"/>
            <a:ext cx="10669697" cy="1354845"/>
            <a:chOff x="0" y="0"/>
            <a:chExt cx="2810126" cy="35683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810126" cy="356832"/>
            </a:xfrm>
            <a:custGeom>
              <a:avLst/>
              <a:gdLst/>
              <a:ahLst/>
              <a:cxnLst/>
              <a:rect l="l" t="t" r="r" b="b"/>
              <a:pathLst>
                <a:path w="2810126" h="356832">
                  <a:moveTo>
                    <a:pt x="37006" y="0"/>
                  </a:moveTo>
                  <a:lnTo>
                    <a:pt x="2773120" y="0"/>
                  </a:lnTo>
                  <a:cubicBezTo>
                    <a:pt x="2793558" y="0"/>
                    <a:pt x="2810126" y="16568"/>
                    <a:pt x="2810126" y="37006"/>
                  </a:cubicBezTo>
                  <a:lnTo>
                    <a:pt x="2810126" y="319826"/>
                  </a:lnTo>
                  <a:cubicBezTo>
                    <a:pt x="2810126" y="340264"/>
                    <a:pt x="2793558" y="356832"/>
                    <a:pt x="2773120" y="356832"/>
                  </a:cubicBezTo>
                  <a:lnTo>
                    <a:pt x="37006" y="356832"/>
                  </a:lnTo>
                  <a:cubicBezTo>
                    <a:pt x="27191" y="356832"/>
                    <a:pt x="17779" y="352933"/>
                    <a:pt x="10839" y="345993"/>
                  </a:cubicBezTo>
                  <a:cubicBezTo>
                    <a:pt x="3899" y="339053"/>
                    <a:pt x="0" y="329641"/>
                    <a:pt x="0" y="319826"/>
                  </a:cubicBezTo>
                  <a:lnTo>
                    <a:pt x="0" y="37006"/>
                  </a:lnTo>
                  <a:cubicBezTo>
                    <a:pt x="0" y="16568"/>
                    <a:pt x="16568" y="0"/>
                    <a:pt x="37006" y="0"/>
                  </a:cubicBezTo>
                  <a:close/>
                </a:path>
              </a:pathLst>
            </a:custGeom>
            <a:solidFill>
              <a:srgbClr val="5B5B5B">
                <a:alpha val="86667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2810126" cy="3949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699180" y="5024659"/>
            <a:ext cx="9249251" cy="899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5100" b="1">
                <a:solidFill>
                  <a:srgbClr val="FFFFFF">
                    <a:alpha val="60784"/>
                  </a:srgbClr>
                </a:solidFill>
                <a:latin typeface="Ubuntu Bold"/>
                <a:ea typeface="Ubuntu Bold"/>
                <a:cs typeface="Ubuntu Bold"/>
                <a:sym typeface="Ubuntu Bold"/>
              </a:rPr>
              <a:t>Participa en la Ruta CAE 2025 </a:t>
            </a:r>
          </a:p>
        </p:txBody>
      </p:sp>
      <p:sp>
        <p:nvSpPr>
          <p:cNvPr id="18" name="AutoShape 18"/>
          <p:cNvSpPr/>
          <p:nvPr/>
        </p:nvSpPr>
        <p:spPr>
          <a:xfrm>
            <a:off x="8063819" y="7295398"/>
            <a:ext cx="10682141" cy="19050"/>
          </a:xfrm>
          <a:prstGeom prst="line">
            <a:avLst/>
          </a:prstGeom>
          <a:ln w="762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19" name="AutoShape 19"/>
          <p:cNvSpPr/>
          <p:nvPr/>
        </p:nvSpPr>
        <p:spPr>
          <a:xfrm flipV="1">
            <a:off x="0" y="3398347"/>
            <a:ext cx="18288000" cy="0"/>
          </a:xfrm>
          <a:prstGeom prst="line">
            <a:avLst/>
          </a:prstGeom>
          <a:ln w="762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933846" y="182337"/>
            <a:ext cx="2132923" cy="1748997"/>
          </a:xfrm>
          <a:custGeom>
            <a:avLst/>
            <a:gdLst/>
            <a:ahLst/>
            <a:cxnLst/>
            <a:rect l="l" t="t" r="r" b="b"/>
            <a:pathLst>
              <a:path w="2132923" h="1748997">
                <a:moveTo>
                  <a:pt x="0" y="0"/>
                </a:moveTo>
                <a:lnTo>
                  <a:pt x="2132923" y="0"/>
                </a:lnTo>
                <a:lnTo>
                  <a:pt x="2132923" y="1748997"/>
                </a:lnTo>
                <a:lnTo>
                  <a:pt x="0" y="17489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369319" y="0"/>
            <a:ext cx="17697450" cy="8848725"/>
          </a:xfrm>
          <a:custGeom>
            <a:avLst/>
            <a:gdLst/>
            <a:ahLst/>
            <a:cxnLst/>
            <a:rect l="l" t="t" r="r" b="b"/>
            <a:pathLst>
              <a:path w="17697450" h="8848725">
                <a:moveTo>
                  <a:pt x="0" y="0"/>
                </a:moveTo>
                <a:lnTo>
                  <a:pt x="17697450" y="0"/>
                </a:lnTo>
                <a:lnTo>
                  <a:pt x="17697450" y="8848725"/>
                </a:lnTo>
                <a:lnTo>
                  <a:pt x="0" y="88487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TextBox 4"/>
          <p:cNvSpPr txBox="1"/>
          <p:nvPr/>
        </p:nvSpPr>
        <p:spPr>
          <a:xfrm>
            <a:off x="2245676" y="9080288"/>
            <a:ext cx="13688171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5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Los lugares y fechas que muestra el mapa pueden verse ligeramente </a:t>
            </a:r>
          </a:p>
          <a:p>
            <a:pPr algn="ctr">
              <a:lnSpc>
                <a:spcPts val="3000"/>
              </a:lnSpc>
            </a:pPr>
            <a:r>
              <a:rPr lang="en-US" sz="25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modificadas en función de las circunstancias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82392" y="235914"/>
            <a:ext cx="2566170" cy="1443471"/>
          </a:xfrm>
          <a:custGeom>
            <a:avLst/>
            <a:gdLst/>
            <a:ahLst/>
            <a:cxnLst/>
            <a:rect l="l" t="t" r="r" b="b"/>
            <a:pathLst>
              <a:path w="2566170" h="1443471">
                <a:moveTo>
                  <a:pt x="0" y="0"/>
                </a:moveTo>
                <a:lnTo>
                  <a:pt x="2566170" y="0"/>
                </a:lnTo>
                <a:lnTo>
                  <a:pt x="2566170" y="1443470"/>
                </a:lnTo>
                <a:lnTo>
                  <a:pt x="0" y="14434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2888" b="-22888"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3" name="Group 3"/>
          <p:cNvGrpSpPr/>
          <p:nvPr/>
        </p:nvGrpSpPr>
        <p:grpSpPr>
          <a:xfrm>
            <a:off x="-424904" y="538056"/>
            <a:ext cx="16495108" cy="858237"/>
            <a:chOff x="0" y="0"/>
            <a:chExt cx="4344391" cy="2260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4391" cy="226038"/>
            </a:xfrm>
            <a:custGeom>
              <a:avLst/>
              <a:gdLst/>
              <a:ahLst/>
              <a:cxnLst/>
              <a:rect l="l" t="t" r="r" b="b"/>
              <a:pathLst>
                <a:path w="4344391" h="226038">
                  <a:moveTo>
                    <a:pt x="0" y="0"/>
                  </a:moveTo>
                  <a:lnTo>
                    <a:pt x="4344391" y="0"/>
                  </a:lnTo>
                  <a:lnTo>
                    <a:pt x="4344391" y="226038"/>
                  </a:lnTo>
                  <a:lnTo>
                    <a:pt x="0" y="226038"/>
                  </a:lnTo>
                  <a:close/>
                </a:path>
              </a:pathLst>
            </a:custGeom>
            <a:solidFill>
              <a:srgbClr val="01CBC0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344391" cy="2641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746" y="1396292"/>
            <a:ext cx="8750089" cy="8890708"/>
            <a:chOff x="0" y="0"/>
            <a:chExt cx="13658720" cy="13878223"/>
          </a:xfrm>
        </p:grpSpPr>
        <p:sp>
          <p:nvSpPr>
            <p:cNvPr id="7" name="Freeform 7"/>
            <p:cNvSpPr/>
            <p:nvPr/>
          </p:nvSpPr>
          <p:spPr>
            <a:xfrm>
              <a:off x="13593" y="13118"/>
              <a:ext cx="13631549" cy="13852013"/>
            </a:xfrm>
            <a:custGeom>
              <a:avLst/>
              <a:gdLst/>
              <a:ahLst/>
              <a:cxnLst/>
              <a:rect l="l" t="t" r="r" b="b"/>
              <a:pathLst>
                <a:path w="13631549" h="13852013">
                  <a:moveTo>
                    <a:pt x="0" y="0"/>
                  </a:moveTo>
                  <a:lnTo>
                    <a:pt x="13631549" y="0"/>
                  </a:lnTo>
                  <a:lnTo>
                    <a:pt x="13631549" y="13852012"/>
                  </a:lnTo>
                  <a:lnTo>
                    <a:pt x="0" y="13852012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13658734" cy="13878247"/>
            </a:xfrm>
            <a:custGeom>
              <a:avLst/>
              <a:gdLst/>
              <a:ahLst/>
              <a:cxnLst/>
              <a:rect l="l" t="t" r="r" b="b"/>
              <a:pathLst>
                <a:path w="13658734" h="13878247">
                  <a:moveTo>
                    <a:pt x="13593" y="0"/>
                  </a:moveTo>
                  <a:lnTo>
                    <a:pt x="13645142" y="0"/>
                  </a:lnTo>
                  <a:cubicBezTo>
                    <a:pt x="13652618" y="0"/>
                    <a:pt x="13658734" y="5903"/>
                    <a:pt x="13658734" y="13118"/>
                  </a:cubicBezTo>
                  <a:lnTo>
                    <a:pt x="13658734" y="13865130"/>
                  </a:lnTo>
                  <a:cubicBezTo>
                    <a:pt x="13658734" y="13872345"/>
                    <a:pt x="13652618" y="13878247"/>
                    <a:pt x="13645142" y="13878247"/>
                  </a:cubicBezTo>
                  <a:lnTo>
                    <a:pt x="13593" y="13878247"/>
                  </a:lnTo>
                  <a:cubicBezTo>
                    <a:pt x="6117" y="13878247"/>
                    <a:pt x="0" y="13872345"/>
                    <a:pt x="0" y="13865130"/>
                  </a:cubicBezTo>
                  <a:lnTo>
                    <a:pt x="0" y="13118"/>
                  </a:lnTo>
                  <a:cubicBezTo>
                    <a:pt x="0" y="5903"/>
                    <a:pt x="6117" y="0"/>
                    <a:pt x="13593" y="0"/>
                  </a:cubicBezTo>
                  <a:moveTo>
                    <a:pt x="13593" y="26235"/>
                  </a:moveTo>
                  <a:lnTo>
                    <a:pt x="13593" y="13118"/>
                  </a:lnTo>
                  <a:lnTo>
                    <a:pt x="27186" y="13118"/>
                  </a:lnTo>
                  <a:lnTo>
                    <a:pt x="27186" y="13865130"/>
                  </a:lnTo>
                  <a:lnTo>
                    <a:pt x="13593" y="13865130"/>
                  </a:lnTo>
                  <a:lnTo>
                    <a:pt x="13593" y="13852012"/>
                  </a:lnTo>
                  <a:lnTo>
                    <a:pt x="13645142" y="13852012"/>
                  </a:lnTo>
                  <a:lnTo>
                    <a:pt x="13645142" y="13865130"/>
                  </a:lnTo>
                  <a:lnTo>
                    <a:pt x="13631549" y="13865130"/>
                  </a:lnTo>
                  <a:lnTo>
                    <a:pt x="13631549" y="13118"/>
                  </a:lnTo>
                  <a:lnTo>
                    <a:pt x="13645142" y="13118"/>
                  </a:lnTo>
                  <a:lnTo>
                    <a:pt x="13645142" y="26235"/>
                  </a:lnTo>
                  <a:lnTo>
                    <a:pt x="13593" y="26235"/>
                  </a:lnTo>
                  <a:close/>
                </a:path>
              </a:pathLst>
            </a:custGeom>
            <a:solidFill>
              <a:srgbClr val="41719C"/>
            </a:solid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9" name="Freeform 9"/>
          <p:cNvSpPr/>
          <p:nvPr/>
        </p:nvSpPr>
        <p:spPr>
          <a:xfrm>
            <a:off x="9508867" y="2094703"/>
            <a:ext cx="7256610" cy="4127197"/>
          </a:xfrm>
          <a:custGeom>
            <a:avLst/>
            <a:gdLst/>
            <a:ahLst/>
            <a:cxnLst/>
            <a:rect l="l" t="t" r="r" b="b"/>
            <a:pathLst>
              <a:path w="7256610" h="4127197">
                <a:moveTo>
                  <a:pt x="0" y="0"/>
                </a:moveTo>
                <a:lnTo>
                  <a:pt x="7256610" y="0"/>
                </a:lnTo>
                <a:lnTo>
                  <a:pt x="7256610" y="4127197"/>
                </a:lnTo>
                <a:lnTo>
                  <a:pt x="0" y="41271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5" b="-35"/>
            </a:stretch>
          </a:blipFill>
          <a:ln w="38100" cap="sq">
            <a:solidFill>
              <a:srgbClr val="01CBC0"/>
            </a:solidFill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sp>
        <p:nvSpPr>
          <p:cNvPr id="10" name="Freeform 10"/>
          <p:cNvSpPr/>
          <p:nvPr/>
        </p:nvSpPr>
        <p:spPr>
          <a:xfrm>
            <a:off x="9508867" y="6469550"/>
            <a:ext cx="7256610" cy="3499452"/>
          </a:xfrm>
          <a:custGeom>
            <a:avLst/>
            <a:gdLst/>
            <a:ahLst/>
            <a:cxnLst/>
            <a:rect l="l" t="t" r="r" b="b"/>
            <a:pathLst>
              <a:path w="7256610" h="3499452">
                <a:moveTo>
                  <a:pt x="0" y="0"/>
                </a:moveTo>
                <a:lnTo>
                  <a:pt x="7256610" y="0"/>
                </a:lnTo>
                <a:lnTo>
                  <a:pt x="7256610" y="3499452"/>
                </a:lnTo>
                <a:lnTo>
                  <a:pt x="0" y="34994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575" b="-2575"/>
            </a:stretch>
          </a:blipFill>
          <a:ln w="38100" cap="sq">
            <a:solidFill>
              <a:srgbClr val="01CBC0"/>
            </a:solidFill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sp>
        <p:nvSpPr>
          <p:cNvPr id="11" name="TextBox 11"/>
          <p:cNvSpPr txBox="1"/>
          <p:nvPr/>
        </p:nvSpPr>
        <p:spPr>
          <a:xfrm>
            <a:off x="4091510" y="643324"/>
            <a:ext cx="9350651" cy="62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61"/>
              </a:lnSpc>
            </a:pPr>
            <a:r>
              <a:rPr lang="en-US" sz="4051" b="1">
                <a:solidFill>
                  <a:srgbClr val="FFFFFF"/>
                </a:solidFill>
                <a:latin typeface="Ubuntu Bold"/>
                <a:ea typeface="Ubuntu Bold"/>
                <a:cs typeface="Ubuntu Bold"/>
                <a:sym typeface="Ubuntu Bold"/>
              </a:rPr>
              <a:t>Comunicación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88838" y="2206241"/>
            <a:ext cx="7805904" cy="8123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1"/>
              </a:lnSpc>
            </a:pPr>
            <a:r>
              <a:rPr lang="en-US" sz="2993" u="sng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  En cada Jornada</a:t>
            </a:r>
            <a:r>
              <a:rPr lang="en-US" sz="2993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  </a:t>
            </a:r>
          </a:p>
          <a:p>
            <a:pPr algn="l">
              <a:lnSpc>
                <a:spcPts val="831"/>
              </a:lnSpc>
            </a:pPr>
            <a:endParaRPr lang="en-US" sz="2993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581577" lvl="1" indent="-290788" algn="l">
              <a:lnSpc>
                <a:spcPts val="3771"/>
              </a:lnSpc>
              <a:buFont typeface="Arial"/>
              <a:buChar char="•"/>
            </a:pPr>
            <a:r>
              <a:rPr lang="en-US" sz="2693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Al menos 3 noticias en </a:t>
            </a:r>
            <a:r>
              <a:rPr lang="en-US" sz="2693" u="sng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  <a:hlinkClick r:id="rId6" tooltip="https://a3e.es/noticias/150-personas-acudieron-a-nuestra-jornada-de-la-ruta-cae-en-murcia/"/>
              </a:rPr>
              <a:t>web A3E</a:t>
            </a:r>
            <a:r>
              <a:rPr lang="en-US" sz="2693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 (</a:t>
            </a:r>
            <a:r>
              <a:rPr lang="en-US" sz="2693" b="1">
                <a:solidFill>
                  <a:srgbClr val="FFFFFF"/>
                </a:solidFill>
                <a:latin typeface="Ubuntu Bold"/>
                <a:ea typeface="Ubuntu Bold"/>
                <a:cs typeface="Ubuntu Bold"/>
                <a:sym typeface="Ubuntu Bold"/>
              </a:rPr>
              <a:t>24.000 usuarios activos)</a:t>
            </a:r>
          </a:p>
          <a:p>
            <a:pPr marL="581577" lvl="1" indent="-290788" algn="l">
              <a:lnSpc>
                <a:spcPts val="3771"/>
              </a:lnSpc>
              <a:buFont typeface="Arial"/>
              <a:buChar char="•"/>
            </a:pPr>
            <a:r>
              <a:rPr lang="en-US" sz="2693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Mínimo 3 post en nuestras redes sociales </a:t>
            </a:r>
          </a:p>
          <a:p>
            <a:pPr marL="1163153" lvl="2" indent="-387718" algn="l">
              <a:lnSpc>
                <a:spcPts val="3771"/>
              </a:lnSpc>
              <a:buFont typeface="Arial"/>
              <a:buChar char="⚬"/>
            </a:pPr>
            <a:r>
              <a:rPr lang="en-US" sz="2693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Linkedin con (</a:t>
            </a:r>
            <a:r>
              <a:rPr lang="en-US" sz="2693" b="1">
                <a:solidFill>
                  <a:srgbClr val="FFFFFF"/>
                </a:solidFill>
                <a:latin typeface="Ubuntu Bold"/>
                <a:ea typeface="Ubuntu Bold"/>
                <a:cs typeface="Ubuntu Bold"/>
                <a:sym typeface="Ubuntu Bold"/>
              </a:rPr>
              <a:t>+4.600 seguidores)</a:t>
            </a:r>
          </a:p>
          <a:p>
            <a:pPr marL="1163153" lvl="2" indent="-387718" algn="l">
              <a:lnSpc>
                <a:spcPts val="3771"/>
              </a:lnSpc>
              <a:buFont typeface="Arial"/>
              <a:buChar char="⚬"/>
            </a:pPr>
            <a:r>
              <a:rPr lang="en-US" sz="2693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X con (</a:t>
            </a:r>
            <a:r>
              <a:rPr lang="en-US" sz="2693" b="1">
                <a:solidFill>
                  <a:srgbClr val="FFFFFF"/>
                </a:solidFill>
                <a:latin typeface="Ubuntu Bold"/>
                <a:ea typeface="Ubuntu Bold"/>
                <a:cs typeface="Ubuntu Bold"/>
                <a:sym typeface="Ubuntu Bold"/>
              </a:rPr>
              <a:t>+5.200 seguidores) </a:t>
            </a:r>
            <a:r>
              <a:rPr lang="en-US" sz="2693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</a:p>
          <a:p>
            <a:pPr marL="581577" lvl="1" indent="-290788" algn="l">
              <a:lnSpc>
                <a:spcPts val="3771"/>
              </a:lnSpc>
              <a:buFont typeface="Arial"/>
              <a:buChar char="•"/>
            </a:pPr>
            <a:r>
              <a:rPr lang="en-US" sz="2693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Difusión en el Newsletter semanal de A3E - (</a:t>
            </a:r>
            <a:r>
              <a:rPr lang="en-US" sz="2693" b="1">
                <a:solidFill>
                  <a:srgbClr val="FFFFFF"/>
                </a:solidFill>
                <a:latin typeface="Ubuntu Bold"/>
                <a:ea typeface="Ubuntu Bold"/>
                <a:cs typeface="Ubuntu Bold"/>
                <a:sym typeface="Ubuntu Bold"/>
              </a:rPr>
              <a:t>5.400 suscriptores)</a:t>
            </a:r>
          </a:p>
          <a:p>
            <a:pPr marL="581577" lvl="1" indent="-290788" algn="l">
              <a:lnSpc>
                <a:spcPts val="3771"/>
              </a:lnSpc>
              <a:buFont typeface="Arial"/>
              <a:buChar char="•"/>
            </a:pPr>
            <a:r>
              <a:rPr lang="en-US" sz="2693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Galería fotográfica  en </a:t>
            </a:r>
            <a:r>
              <a:rPr lang="en-US" sz="2693" u="sng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  <a:hlinkClick r:id="rId7" tooltip="https://www.flickr.com/photos/asociacion3e/albums"/>
              </a:rPr>
              <a:t>Flickr</a:t>
            </a:r>
            <a:r>
              <a:rPr lang="en-US" sz="2693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</a:p>
          <a:p>
            <a:pPr marL="581577" lvl="1" indent="-290788" algn="l">
              <a:lnSpc>
                <a:spcPts val="3771"/>
              </a:lnSpc>
              <a:buFont typeface="Arial"/>
              <a:buChar char="•"/>
            </a:pPr>
            <a:r>
              <a:rPr lang="en-US" sz="2693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Cobertura del evento por parte de las empresas y organizaciones colaboradoras en sus canales </a:t>
            </a:r>
          </a:p>
          <a:p>
            <a:pPr marL="581577" lvl="1" indent="-290788" algn="l">
              <a:lnSpc>
                <a:spcPts val="3771"/>
              </a:lnSpc>
              <a:buFont typeface="Arial"/>
              <a:buChar char="•"/>
            </a:pPr>
            <a:r>
              <a:rPr lang="en-US" sz="2693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Difusión en medios locales y especializados dependiendo de la jornada</a:t>
            </a:r>
          </a:p>
          <a:p>
            <a:pPr marL="581577" lvl="1" indent="-290788" algn="l">
              <a:lnSpc>
                <a:spcPts val="3771"/>
              </a:lnSpc>
              <a:buFont typeface="Arial"/>
              <a:buChar char="•"/>
            </a:pPr>
            <a:r>
              <a:rPr lang="en-US" sz="2693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Video resumen Ruta CAE anual </a:t>
            </a:r>
          </a:p>
          <a:p>
            <a:pPr marL="0" lvl="0" indent="0" algn="ctr">
              <a:lnSpc>
                <a:spcPts val="6536"/>
              </a:lnSpc>
              <a:spcBef>
                <a:spcPct val="0"/>
              </a:spcBef>
            </a:pPr>
            <a:endParaRPr lang="en-US" sz="2693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01077" y="2305192"/>
            <a:ext cx="4509939" cy="1838384"/>
            <a:chOff x="0" y="0"/>
            <a:chExt cx="6013252" cy="2451179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56174"/>
              <a:ext cx="803772" cy="2395005"/>
              <a:chOff x="0" y="0"/>
              <a:chExt cx="1908556" cy="568693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908556" cy="5686933"/>
              </a:xfrm>
              <a:custGeom>
                <a:avLst/>
                <a:gdLst/>
                <a:ahLst/>
                <a:cxnLst/>
                <a:rect l="l" t="t" r="r" b="b"/>
                <a:pathLst>
                  <a:path w="1908556" h="5686933">
                    <a:moveTo>
                      <a:pt x="703961" y="5686933"/>
                    </a:moveTo>
                    <a:lnTo>
                      <a:pt x="703961" y="1307973"/>
                    </a:lnTo>
                    <a:cubicBezTo>
                      <a:pt x="626491" y="1400556"/>
                      <a:pt x="519938" y="1475359"/>
                      <a:pt x="384302" y="1532382"/>
                    </a:cubicBezTo>
                    <a:cubicBezTo>
                      <a:pt x="248666" y="1589405"/>
                      <a:pt x="120523" y="1617980"/>
                      <a:pt x="0" y="1617980"/>
                    </a:cubicBezTo>
                    <a:lnTo>
                      <a:pt x="0" y="710438"/>
                    </a:lnTo>
                    <a:cubicBezTo>
                      <a:pt x="114046" y="693293"/>
                      <a:pt x="236855" y="656082"/>
                      <a:pt x="368173" y="599059"/>
                    </a:cubicBezTo>
                    <a:cubicBezTo>
                      <a:pt x="499491" y="542036"/>
                      <a:pt x="621665" y="463423"/>
                      <a:pt x="734695" y="363347"/>
                    </a:cubicBezTo>
                    <a:cubicBezTo>
                      <a:pt x="847725" y="263144"/>
                      <a:pt x="934339" y="142113"/>
                      <a:pt x="994664" y="0"/>
                    </a:cubicBezTo>
                    <a:lnTo>
                      <a:pt x="1908556" y="0"/>
                    </a:lnTo>
                    <a:lnTo>
                      <a:pt x="1908556" y="5686933"/>
                    </a:lnTo>
                    <a:lnTo>
                      <a:pt x="703961" y="5686933"/>
                    </a:lnTo>
                    <a:close/>
                  </a:path>
                </a:pathLst>
              </a:custGeom>
              <a:solidFill>
                <a:srgbClr val="01CBC0"/>
              </a:solid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977430" y="0"/>
              <a:ext cx="1363310" cy="2451179"/>
              <a:chOff x="0" y="0"/>
              <a:chExt cx="1973580" cy="354842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973580" cy="3549690"/>
              </a:xfrm>
              <a:custGeom>
                <a:avLst/>
                <a:gdLst/>
                <a:ahLst/>
                <a:cxnLst/>
                <a:rect l="l" t="t" r="r" b="b"/>
                <a:pathLst>
                  <a:path w="1973580" h="3549690">
                    <a:moveTo>
                      <a:pt x="1723390" y="395135"/>
                    </a:moveTo>
                    <a:cubicBezTo>
                      <a:pt x="1637030" y="250859"/>
                      <a:pt x="1527810" y="146876"/>
                      <a:pt x="1399540" y="87086"/>
                    </a:cubicBezTo>
                    <a:cubicBezTo>
                      <a:pt x="1277620" y="28595"/>
                      <a:pt x="1139190" y="0"/>
                      <a:pt x="988060" y="0"/>
                    </a:cubicBezTo>
                    <a:cubicBezTo>
                      <a:pt x="835660" y="0"/>
                      <a:pt x="695960" y="28595"/>
                      <a:pt x="574040" y="87086"/>
                    </a:cubicBezTo>
                    <a:cubicBezTo>
                      <a:pt x="445770" y="146876"/>
                      <a:pt x="336550" y="250859"/>
                      <a:pt x="250190" y="395135"/>
                    </a:cubicBezTo>
                    <a:cubicBezTo>
                      <a:pt x="166370" y="531613"/>
                      <a:pt x="104140" y="716183"/>
                      <a:pt x="60960" y="943646"/>
                    </a:cubicBezTo>
                    <a:cubicBezTo>
                      <a:pt x="20320" y="1164610"/>
                      <a:pt x="0" y="1444064"/>
                      <a:pt x="0" y="1775510"/>
                    </a:cubicBezTo>
                    <a:cubicBezTo>
                      <a:pt x="0" y="2106956"/>
                      <a:pt x="20320" y="2387709"/>
                      <a:pt x="60960" y="2607374"/>
                    </a:cubicBezTo>
                    <a:cubicBezTo>
                      <a:pt x="102870" y="2833537"/>
                      <a:pt x="166370" y="3018106"/>
                      <a:pt x="248920" y="3154584"/>
                    </a:cubicBezTo>
                    <a:cubicBezTo>
                      <a:pt x="335280" y="3298861"/>
                      <a:pt x="444500" y="3402843"/>
                      <a:pt x="574040" y="3462634"/>
                    </a:cubicBezTo>
                    <a:cubicBezTo>
                      <a:pt x="697230" y="3519824"/>
                      <a:pt x="836930" y="3549690"/>
                      <a:pt x="988060" y="3549690"/>
                    </a:cubicBezTo>
                    <a:cubicBezTo>
                      <a:pt x="1139190" y="3549690"/>
                      <a:pt x="1277620" y="3521124"/>
                      <a:pt x="1400810" y="3462634"/>
                    </a:cubicBezTo>
                    <a:cubicBezTo>
                      <a:pt x="1529080" y="3402843"/>
                      <a:pt x="1638300" y="3298861"/>
                      <a:pt x="1724660" y="3154584"/>
                    </a:cubicBezTo>
                    <a:cubicBezTo>
                      <a:pt x="1805940" y="3018106"/>
                      <a:pt x="1869440" y="2833537"/>
                      <a:pt x="1911350" y="2607374"/>
                    </a:cubicBezTo>
                    <a:cubicBezTo>
                      <a:pt x="1953260" y="2387709"/>
                      <a:pt x="1973580" y="2106956"/>
                      <a:pt x="1973580" y="1775510"/>
                    </a:cubicBezTo>
                    <a:cubicBezTo>
                      <a:pt x="1973580" y="1444064"/>
                      <a:pt x="1951990" y="1163310"/>
                      <a:pt x="1911350" y="942346"/>
                    </a:cubicBezTo>
                    <a:cubicBezTo>
                      <a:pt x="1868170" y="716183"/>
                      <a:pt x="1805940" y="531613"/>
                      <a:pt x="1723390" y="395135"/>
                    </a:cubicBezTo>
                    <a:close/>
                    <a:moveTo>
                      <a:pt x="1078230" y="2823138"/>
                    </a:moveTo>
                    <a:cubicBezTo>
                      <a:pt x="1064260" y="2836136"/>
                      <a:pt x="1040130" y="2854333"/>
                      <a:pt x="988060" y="2854333"/>
                    </a:cubicBezTo>
                    <a:cubicBezTo>
                      <a:pt x="935990" y="2854333"/>
                      <a:pt x="911860" y="2836136"/>
                      <a:pt x="897890" y="2823138"/>
                    </a:cubicBezTo>
                    <a:cubicBezTo>
                      <a:pt x="869950" y="2795843"/>
                      <a:pt x="845820" y="2747751"/>
                      <a:pt x="828040" y="2684061"/>
                    </a:cubicBezTo>
                    <a:cubicBezTo>
                      <a:pt x="806450" y="2607374"/>
                      <a:pt x="791210" y="2507290"/>
                      <a:pt x="783590" y="2386410"/>
                    </a:cubicBezTo>
                    <a:cubicBezTo>
                      <a:pt x="774700" y="2260330"/>
                      <a:pt x="770890" y="2109555"/>
                      <a:pt x="770890" y="1937983"/>
                    </a:cubicBezTo>
                    <a:lnTo>
                      <a:pt x="770890" y="1610437"/>
                    </a:lnTo>
                    <a:cubicBezTo>
                      <a:pt x="770890" y="1438865"/>
                      <a:pt x="774700" y="1288089"/>
                      <a:pt x="783590" y="1162010"/>
                    </a:cubicBezTo>
                    <a:cubicBezTo>
                      <a:pt x="791210" y="1041130"/>
                      <a:pt x="806450" y="941046"/>
                      <a:pt x="828040" y="864359"/>
                    </a:cubicBezTo>
                    <a:cubicBezTo>
                      <a:pt x="845820" y="799369"/>
                      <a:pt x="869950" y="751277"/>
                      <a:pt x="897890" y="725281"/>
                    </a:cubicBezTo>
                    <a:cubicBezTo>
                      <a:pt x="911860" y="712284"/>
                      <a:pt x="935990" y="694086"/>
                      <a:pt x="988060" y="694086"/>
                    </a:cubicBezTo>
                    <a:cubicBezTo>
                      <a:pt x="1040130" y="694086"/>
                      <a:pt x="1064260" y="712283"/>
                      <a:pt x="1078230" y="725281"/>
                    </a:cubicBezTo>
                    <a:cubicBezTo>
                      <a:pt x="1106170" y="752577"/>
                      <a:pt x="1130300" y="800669"/>
                      <a:pt x="1148080" y="864359"/>
                    </a:cubicBezTo>
                    <a:cubicBezTo>
                      <a:pt x="1169670" y="941046"/>
                      <a:pt x="1184910" y="1041130"/>
                      <a:pt x="1191260" y="1160710"/>
                    </a:cubicBezTo>
                    <a:cubicBezTo>
                      <a:pt x="1198880" y="1286790"/>
                      <a:pt x="1202690" y="1437565"/>
                      <a:pt x="1202690" y="1610437"/>
                    </a:cubicBezTo>
                    <a:lnTo>
                      <a:pt x="1202690" y="1937983"/>
                    </a:lnTo>
                    <a:cubicBezTo>
                      <a:pt x="1202690" y="2109555"/>
                      <a:pt x="1198880" y="2261630"/>
                      <a:pt x="1191260" y="2387709"/>
                    </a:cubicBezTo>
                    <a:cubicBezTo>
                      <a:pt x="1183640" y="2508590"/>
                      <a:pt x="1169670" y="2607374"/>
                      <a:pt x="1148080" y="2684061"/>
                    </a:cubicBezTo>
                    <a:cubicBezTo>
                      <a:pt x="1129030" y="2747751"/>
                      <a:pt x="1104900" y="2795843"/>
                      <a:pt x="1078230" y="2823138"/>
                    </a:cubicBezTo>
                    <a:close/>
                  </a:path>
                </a:pathLst>
              </a:custGeom>
              <a:solidFill>
                <a:srgbClr val="01CBC0"/>
              </a:solid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2512843" y="1461711"/>
              <a:ext cx="3500409" cy="989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65"/>
                </a:lnSpc>
              </a:pPr>
              <a:r>
                <a:rPr lang="en-US" sz="4404" b="1">
                  <a:solidFill>
                    <a:srgbClr val="000000"/>
                  </a:solidFill>
                  <a:latin typeface="Ubuntu Bold"/>
                  <a:ea typeface="Ubuntu Bold"/>
                  <a:cs typeface="Ubuntu Bold"/>
                  <a:sym typeface="Ubuntu Bold"/>
                </a:rPr>
                <a:t>ciudades 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753605" y="2305192"/>
            <a:ext cx="5274206" cy="2049739"/>
            <a:chOff x="2664214" y="0"/>
            <a:chExt cx="7032275" cy="2732985"/>
          </a:xfrm>
        </p:grpSpPr>
        <p:grpSp>
          <p:nvGrpSpPr>
            <p:cNvPr id="13" name="Group 13"/>
            <p:cNvGrpSpPr/>
            <p:nvPr/>
          </p:nvGrpSpPr>
          <p:grpSpPr>
            <a:xfrm>
              <a:off x="2664214" y="23803"/>
              <a:ext cx="1444184" cy="2537080"/>
              <a:chOff x="0" y="0"/>
              <a:chExt cx="1973580" cy="34671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973580" cy="3468370"/>
              </a:xfrm>
              <a:custGeom>
                <a:avLst/>
                <a:gdLst/>
                <a:ahLst/>
                <a:cxnLst/>
                <a:rect l="l" t="t" r="r" b="b"/>
                <a:pathLst>
                  <a:path w="1973580" h="3468370">
                    <a:moveTo>
                      <a:pt x="1723390" y="386080"/>
                    </a:moveTo>
                    <a:cubicBezTo>
                      <a:pt x="1637030" y="245110"/>
                      <a:pt x="1527810" y="143510"/>
                      <a:pt x="1399540" y="85090"/>
                    </a:cubicBezTo>
                    <a:cubicBezTo>
                      <a:pt x="1277620" y="27940"/>
                      <a:pt x="1139190" y="0"/>
                      <a:pt x="988060" y="0"/>
                    </a:cubicBezTo>
                    <a:cubicBezTo>
                      <a:pt x="835660" y="0"/>
                      <a:pt x="695960" y="27940"/>
                      <a:pt x="574040" y="85090"/>
                    </a:cubicBezTo>
                    <a:cubicBezTo>
                      <a:pt x="445770" y="143510"/>
                      <a:pt x="336550" y="245110"/>
                      <a:pt x="250190" y="386080"/>
                    </a:cubicBezTo>
                    <a:cubicBezTo>
                      <a:pt x="166370" y="519430"/>
                      <a:pt x="104140" y="699770"/>
                      <a:pt x="60960" y="922020"/>
                    </a:cubicBezTo>
                    <a:cubicBezTo>
                      <a:pt x="20320" y="1137920"/>
                      <a:pt x="0" y="1410970"/>
                      <a:pt x="0" y="1734820"/>
                    </a:cubicBezTo>
                    <a:cubicBezTo>
                      <a:pt x="0" y="2058670"/>
                      <a:pt x="20320" y="2332990"/>
                      <a:pt x="60960" y="2547620"/>
                    </a:cubicBezTo>
                    <a:cubicBezTo>
                      <a:pt x="102870" y="2768600"/>
                      <a:pt x="166370" y="2948940"/>
                      <a:pt x="248920" y="3082290"/>
                    </a:cubicBezTo>
                    <a:cubicBezTo>
                      <a:pt x="335280" y="3223260"/>
                      <a:pt x="444500" y="3324860"/>
                      <a:pt x="574040" y="3383280"/>
                    </a:cubicBezTo>
                    <a:cubicBezTo>
                      <a:pt x="697230" y="3439160"/>
                      <a:pt x="836930" y="3468370"/>
                      <a:pt x="988060" y="3468370"/>
                    </a:cubicBezTo>
                    <a:cubicBezTo>
                      <a:pt x="1139190" y="3468370"/>
                      <a:pt x="1277620" y="3440430"/>
                      <a:pt x="1400810" y="3383280"/>
                    </a:cubicBezTo>
                    <a:cubicBezTo>
                      <a:pt x="1529080" y="3324860"/>
                      <a:pt x="1638300" y="3223260"/>
                      <a:pt x="1724660" y="3082290"/>
                    </a:cubicBezTo>
                    <a:cubicBezTo>
                      <a:pt x="1805940" y="2948940"/>
                      <a:pt x="1869440" y="2768600"/>
                      <a:pt x="1911350" y="2547620"/>
                    </a:cubicBezTo>
                    <a:cubicBezTo>
                      <a:pt x="1953260" y="2332990"/>
                      <a:pt x="1973580" y="2058670"/>
                      <a:pt x="1973580" y="1734820"/>
                    </a:cubicBezTo>
                    <a:cubicBezTo>
                      <a:pt x="1973580" y="1410970"/>
                      <a:pt x="1951990" y="1136650"/>
                      <a:pt x="1911350" y="920750"/>
                    </a:cubicBezTo>
                    <a:cubicBezTo>
                      <a:pt x="1868170" y="699770"/>
                      <a:pt x="1805940" y="519430"/>
                      <a:pt x="1723390" y="386080"/>
                    </a:cubicBezTo>
                    <a:close/>
                    <a:moveTo>
                      <a:pt x="1078230" y="2758440"/>
                    </a:moveTo>
                    <a:cubicBezTo>
                      <a:pt x="1064260" y="2771140"/>
                      <a:pt x="1040130" y="2788920"/>
                      <a:pt x="988060" y="2788920"/>
                    </a:cubicBezTo>
                    <a:cubicBezTo>
                      <a:pt x="935990" y="2788920"/>
                      <a:pt x="911860" y="2771140"/>
                      <a:pt x="897890" y="2758440"/>
                    </a:cubicBezTo>
                    <a:cubicBezTo>
                      <a:pt x="869950" y="2731770"/>
                      <a:pt x="845820" y="2684780"/>
                      <a:pt x="828040" y="2622550"/>
                    </a:cubicBezTo>
                    <a:cubicBezTo>
                      <a:pt x="806450" y="2547620"/>
                      <a:pt x="791210" y="2449830"/>
                      <a:pt x="783590" y="2331720"/>
                    </a:cubicBezTo>
                    <a:cubicBezTo>
                      <a:pt x="774700" y="2208530"/>
                      <a:pt x="770890" y="2061210"/>
                      <a:pt x="770890" y="1893570"/>
                    </a:cubicBezTo>
                    <a:lnTo>
                      <a:pt x="770890" y="1573530"/>
                    </a:lnTo>
                    <a:cubicBezTo>
                      <a:pt x="770890" y="1405890"/>
                      <a:pt x="774700" y="1258570"/>
                      <a:pt x="783590" y="1135380"/>
                    </a:cubicBezTo>
                    <a:cubicBezTo>
                      <a:pt x="791210" y="1017270"/>
                      <a:pt x="806450" y="919480"/>
                      <a:pt x="828040" y="844550"/>
                    </a:cubicBezTo>
                    <a:cubicBezTo>
                      <a:pt x="845820" y="781050"/>
                      <a:pt x="869950" y="734060"/>
                      <a:pt x="897890" y="708660"/>
                    </a:cubicBezTo>
                    <a:cubicBezTo>
                      <a:pt x="911860" y="695960"/>
                      <a:pt x="935990" y="678180"/>
                      <a:pt x="988060" y="678180"/>
                    </a:cubicBezTo>
                    <a:cubicBezTo>
                      <a:pt x="1040130" y="678180"/>
                      <a:pt x="1064260" y="695960"/>
                      <a:pt x="1078230" y="708660"/>
                    </a:cubicBezTo>
                    <a:cubicBezTo>
                      <a:pt x="1106170" y="735330"/>
                      <a:pt x="1130300" y="782320"/>
                      <a:pt x="1148080" y="844550"/>
                    </a:cubicBezTo>
                    <a:cubicBezTo>
                      <a:pt x="1169670" y="919480"/>
                      <a:pt x="1184910" y="1017270"/>
                      <a:pt x="1191260" y="1134110"/>
                    </a:cubicBezTo>
                    <a:cubicBezTo>
                      <a:pt x="1198880" y="1257300"/>
                      <a:pt x="1202690" y="1404620"/>
                      <a:pt x="1202690" y="1573530"/>
                    </a:cubicBezTo>
                    <a:lnTo>
                      <a:pt x="1202690" y="1893570"/>
                    </a:lnTo>
                    <a:cubicBezTo>
                      <a:pt x="1202690" y="2061210"/>
                      <a:pt x="1198880" y="2209800"/>
                      <a:pt x="1191260" y="2332990"/>
                    </a:cubicBezTo>
                    <a:cubicBezTo>
                      <a:pt x="1183640" y="2451100"/>
                      <a:pt x="1169670" y="2547620"/>
                      <a:pt x="1148080" y="2622550"/>
                    </a:cubicBezTo>
                    <a:cubicBezTo>
                      <a:pt x="1129030" y="2684780"/>
                      <a:pt x="1104900" y="2731770"/>
                      <a:pt x="1078230" y="2758440"/>
                    </a:cubicBezTo>
                    <a:close/>
                  </a:path>
                </a:pathLst>
              </a:custGeom>
              <a:solidFill>
                <a:srgbClr val="01CBC0"/>
              </a:solid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235185" y="0"/>
              <a:ext cx="1444184" cy="2537080"/>
              <a:chOff x="0" y="0"/>
              <a:chExt cx="1973580" cy="34671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973580" cy="3468370"/>
              </a:xfrm>
              <a:custGeom>
                <a:avLst/>
                <a:gdLst/>
                <a:ahLst/>
                <a:cxnLst/>
                <a:rect l="l" t="t" r="r" b="b"/>
                <a:pathLst>
                  <a:path w="1973580" h="3468370">
                    <a:moveTo>
                      <a:pt x="1723390" y="386080"/>
                    </a:moveTo>
                    <a:cubicBezTo>
                      <a:pt x="1637030" y="245110"/>
                      <a:pt x="1527810" y="143510"/>
                      <a:pt x="1399540" y="85090"/>
                    </a:cubicBezTo>
                    <a:cubicBezTo>
                      <a:pt x="1277620" y="27940"/>
                      <a:pt x="1139190" y="0"/>
                      <a:pt x="988060" y="0"/>
                    </a:cubicBezTo>
                    <a:cubicBezTo>
                      <a:pt x="835660" y="0"/>
                      <a:pt x="695960" y="27940"/>
                      <a:pt x="574040" y="85090"/>
                    </a:cubicBezTo>
                    <a:cubicBezTo>
                      <a:pt x="445770" y="143510"/>
                      <a:pt x="336550" y="245110"/>
                      <a:pt x="250190" y="386080"/>
                    </a:cubicBezTo>
                    <a:cubicBezTo>
                      <a:pt x="166370" y="519430"/>
                      <a:pt x="104140" y="699770"/>
                      <a:pt x="60960" y="922020"/>
                    </a:cubicBezTo>
                    <a:cubicBezTo>
                      <a:pt x="20320" y="1137920"/>
                      <a:pt x="0" y="1410970"/>
                      <a:pt x="0" y="1734820"/>
                    </a:cubicBezTo>
                    <a:cubicBezTo>
                      <a:pt x="0" y="2058670"/>
                      <a:pt x="20320" y="2332990"/>
                      <a:pt x="60960" y="2547620"/>
                    </a:cubicBezTo>
                    <a:cubicBezTo>
                      <a:pt x="102870" y="2768600"/>
                      <a:pt x="166370" y="2948940"/>
                      <a:pt x="248920" y="3082290"/>
                    </a:cubicBezTo>
                    <a:cubicBezTo>
                      <a:pt x="335280" y="3223260"/>
                      <a:pt x="444500" y="3324860"/>
                      <a:pt x="574040" y="3383280"/>
                    </a:cubicBezTo>
                    <a:cubicBezTo>
                      <a:pt x="697230" y="3439160"/>
                      <a:pt x="836930" y="3468370"/>
                      <a:pt x="988060" y="3468370"/>
                    </a:cubicBezTo>
                    <a:cubicBezTo>
                      <a:pt x="1139190" y="3468370"/>
                      <a:pt x="1277620" y="3440430"/>
                      <a:pt x="1400810" y="3383280"/>
                    </a:cubicBezTo>
                    <a:cubicBezTo>
                      <a:pt x="1529080" y="3324860"/>
                      <a:pt x="1638300" y="3223260"/>
                      <a:pt x="1724660" y="3082290"/>
                    </a:cubicBezTo>
                    <a:cubicBezTo>
                      <a:pt x="1805940" y="2948940"/>
                      <a:pt x="1869440" y="2768600"/>
                      <a:pt x="1911350" y="2547620"/>
                    </a:cubicBezTo>
                    <a:cubicBezTo>
                      <a:pt x="1953260" y="2332990"/>
                      <a:pt x="1973580" y="2058670"/>
                      <a:pt x="1973580" y="1734820"/>
                    </a:cubicBezTo>
                    <a:cubicBezTo>
                      <a:pt x="1973580" y="1410970"/>
                      <a:pt x="1951990" y="1136650"/>
                      <a:pt x="1911350" y="920750"/>
                    </a:cubicBezTo>
                    <a:cubicBezTo>
                      <a:pt x="1868170" y="699770"/>
                      <a:pt x="1805940" y="519430"/>
                      <a:pt x="1723390" y="386080"/>
                    </a:cubicBezTo>
                    <a:close/>
                    <a:moveTo>
                      <a:pt x="1078230" y="2758440"/>
                    </a:moveTo>
                    <a:cubicBezTo>
                      <a:pt x="1064260" y="2771140"/>
                      <a:pt x="1040130" y="2788920"/>
                      <a:pt x="988060" y="2788920"/>
                    </a:cubicBezTo>
                    <a:cubicBezTo>
                      <a:pt x="935990" y="2788920"/>
                      <a:pt x="911860" y="2771140"/>
                      <a:pt x="897890" y="2758440"/>
                    </a:cubicBezTo>
                    <a:cubicBezTo>
                      <a:pt x="869950" y="2731770"/>
                      <a:pt x="845820" y="2684780"/>
                      <a:pt x="828040" y="2622550"/>
                    </a:cubicBezTo>
                    <a:cubicBezTo>
                      <a:pt x="806450" y="2547620"/>
                      <a:pt x="791210" y="2449830"/>
                      <a:pt x="783590" y="2331720"/>
                    </a:cubicBezTo>
                    <a:cubicBezTo>
                      <a:pt x="774700" y="2208530"/>
                      <a:pt x="770890" y="2061210"/>
                      <a:pt x="770890" y="1893570"/>
                    </a:cubicBezTo>
                    <a:lnTo>
                      <a:pt x="770890" y="1573530"/>
                    </a:lnTo>
                    <a:cubicBezTo>
                      <a:pt x="770890" y="1405890"/>
                      <a:pt x="774700" y="1258570"/>
                      <a:pt x="783590" y="1135380"/>
                    </a:cubicBezTo>
                    <a:cubicBezTo>
                      <a:pt x="791210" y="1017270"/>
                      <a:pt x="806450" y="919480"/>
                      <a:pt x="828040" y="844550"/>
                    </a:cubicBezTo>
                    <a:cubicBezTo>
                      <a:pt x="845820" y="781050"/>
                      <a:pt x="869950" y="734060"/>
                      <a:pt x="897890" y="708660"/>
                    </a:cubicBezTo>
                    <a:cubicBezTo>
                      <a:pt x="911860" y="695960"/>
                      <a:pt x="935990" y="678180"/>
                      <a:pt x="988060" y="678180"/>
                    </a:cubicBezTo>
                    <a:cubicBezTo>
                      <a:pt x="1040130" y="678180"/>
                      <a:pt x="1064260" y="695960"/>
                      <a:pt x="1078230" y="708660"/>
                    </a:cubicBezTo>
                    <a:cubicBezTo>
                      <a:pt x="1106170" y="735330"/>
                      <a:pt x="1130300" y="782320"/>
                      <a:pt x="1148080" y="844550"/>
                    </a:cubicBezTo>
                    <a:cubicBezTo>
                      <a:pt x="1169670" y="919480"/>
                      <a:pt x="1184910" y="1017270"/>
                      <a:pt x="1191260" y="1134110"/>
                    </a:cubicBezTo>
                    <a:cubicBezTo>
                      <a:pt x="1198880" y="1257300"/>
                      <a:pt x="1202690" y="1404620"/>
                      <a:pt x="1202690" y="1573530"/>
                    </a:cubicBezTo>
                    <a:lnTo>
                      <a:pt x="1202690" y="1893570"/>
                    </a:lnTo>
                    <a:cubicBezTo>
                      <a:pt x="1202690" y="2061210"/>
                      <a:pt x="1198880" y="2209800"/>
                      <a:pt x="1191260" y="2332990"/>
                    </a:cubicBezTo>
                    <a:cubicBezTo>
                      <a:pt x="1183640" y="2451100"/>
                      <a:pt x="1169670" y="2547620"/>
                      <a:pt x="1148080" y="2622550"/>
                    </a:cubicBezTo>
                    <a:cubicBezTo>
                      <a:pt x="1129030" y="2684780"/>
                      <a:pt x="1104900" y="2731770"/>
                      <a:pt x="1078230" y="2758440"/>
                    </a:cubicBezTo>
                    <a:close/>
                  </a:path>
                </a:pathLst>
              </a:custGeom>
              <a:solidFill>
                <a:srgbClr val="01CBC0"/>
              </a:solid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5816782" y="1830677"/>
              <a:ext cx="3879707" cy="902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85"/>
                </a:lnSpc>
                <a:spcBef>
                  <a:spcPct val="0"/>
                </a:spcBef>
              </a:pPr>
              <a:r>
                <a:rPr lang="en-US" sz="4404" b="1" spc="8">
                  <a:solidFill>
                    <a:srgbClr val="000000"/>
                  </a:solidFill>
                  <a:latin typeface="Ubuntu Bold"/>
                  <a:ea typeface="Ubuntu Bold"/>
                  <a:cs typeface="Ubuntu Bold"/>
                  <a:sym typeface="Ubuntu Bold"/>
                </a:rPr>
                <a:t>asistentes 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28700" y="5065714"/>
            <a:ext cx="6454692" cy="1880412"/>
            <a:chOff x="0" y="17331"/>
            <a:chExt cx="8606257" cy="2507216"/>
          </a:xfrm>
        </p:grpSpPr>
        <p:grpSp>
          <p:nvGrpSpPr>
            <p:cNvPr id="19" name="Group 19"/>
            <p:cNvGrpSpPr/>
            <p:nvPr/>
          </p:nvGrpSpPr>
          <p:grpSpPr>
            <a:xfrm>
              <a:off x="1240452" y="17331"/>
              <a:ext cx="803772" cy="2395005"/>
              <a:chOff x="0" y="0"/>
              <a:chExt cx="1908556" cy="5686933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908556" cy="5686933"/>
              </a:xfrm>
              <a:custGeom>
                <a:avLst/>
                <a:gdLst/>
                <a:ahLst/>
                <a:cxnLst/>
                <a:rect l="l" t="t" r="r" b="b"/>
                <a:pathLst>
                  <a:path w="1908556" h="5686933">
                    <a:moveTo>
                      <a:pt x="703961" y="5686933"/>
                    </a:moveTo>
                    <a:lnTo>
                      <a:pt x="703961" y="1307973"/>
                    </a:lnTo>
                    <a:cubicBezTo>
                      <a:pt x="626491" y="1400556"/>
                      <a:pt x="519938" y="1475359"/>
                      <a:pt x="384302" y="1532382"/>
                    </a:cubicBezTo>
                    <a:cubicBezTo>
                      <a:pt x="248666" y="1589405"/>
                      <a:pt x="120523" y="1617980"/>
                      <a:pt x="0" y="1617980"/>
                    </a:cubicBezTo>
                    <a:lnTo>
                      <a:pt x="0" y="710438"/>
                    </a:lnTo>
                    <a:cubicBezTo>
                      <a:pt x="114046" y="693293"/>
                      <a:pt x="236855" y="656082"/>
                      <a:pt x="368173" y="599059"/>
                    </a:cubicBezTo>
                    <a:cubicBezTo>
                      <a:pt x="499491" y="542036"/>
                      <a:pt x="621665" y="463423"/>
                      <a:pt x="734695" y="363347"/>
                    </a:cubicBezTo>
                    <a:cubicBezTo>
                      <a:pt x="847725" y="263144"/>
                      <a:pt x="934339" y="142113"/>
                      <a:pt x="994664" y="0"/>
                    </a:cubicBezTo>
                    <a:lnTo>
                      <a:pt x="1908556" y="0"/>
                    </a:lnTo>
                    <a:lnTo>
                      <a:pt x="1908556" y="5686933"/>
                    </a:lnTo>
                    <a:lnTo>
                      <a:pt x="703961" y="5686933"/>
                    </a:lnTo>
                    <a:close/>
                  </a:path>
                </a:pathLst>
              </a:custGeom>
              <a:solidFill>
                <a:srgbClr val="01CBC0"/>
              </a:solid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0" y="1346872"/>
              <a:ext cx="1073064" cy="1065463"/>
            </a:xfrm>
            <a:custGeom>
              <a:avLst/>
              <a:gdLst/>
              <a:ahLst/>
              <a:cxnLst/>
              <a:rect l="l" t="t" r="r" b="b"/>
              <a:pathLst>
                <a:path w="1073064" h="1065463">
                  <a:moveTo>
                    <a:pt x="0" y="0"/>
                  </a:moveTo>
                  <a:lnTo>
                    <a:pt x="1073064" y="0"/>
                  </a:lnTo>
                  <a:lnTo>
                    <a:pt x="1073064" y="1065463"/>
                  </a:lnTo>
                  <a:lnTo>
                    <a:pt x="0" y="1065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grpSp>
          <p:nvGrpSpPr>
            <p:cNvPr id="24" name="Group 24"/>
            <p:cNvGrpSpPr/>
            <p:nvPr/>
          </p:nvGrpSpPr>
          <p:grpSpPr>
            <a:xfrm>
              <a:off x="3660631" y="65181"/>
              <a:ext cx="1380679" cy="2347154"/>
              <a:chOff x="0" y="0"/>
              <a:chExt cx="2006600" cy="341122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005330" cy="3411220"/>
              </a:xfrm>
              <a:custGeom>
                <a:avLst/>
                <a:gdLst/>
                <a:ahLst/>
                <a:cxnLst/>
                <a:rect l="l" t="t" r="r" b="b"/>
                <a:pathLst>
                  <a:path w="2005330" h="3411220">
                    <a:moveTo>
                      <a:pt x="1766570" y="1388110"/>
                    </a:moveTo>
                    <a:cubicBezTo>
                      <a:pt x="1689100" y="1291590"/>
                      <a:pt x="1596390" y="1219200"/>
                      <a:pt x="1490980" y="1170940"/>
                    </a:cubicBezTo>
                    <a:cubicBezTo>
                      <a:pt x="1386840" y="1123950"/>
                      <a:pt x="1275080" y="1099820"/>
                      <a:pt x="1156970" y="1099820"/>
                    </a:cubicBezTo>
                    <a:cubicBezTo>
                      <a:pt x="1035050" y="1099820"/>
                      <a:pt x="929640" y="1120140"/>
                      <a:pt x="845820" y="1159510"/>
                    </a:cubicBezTo>
                    <a:cubicBezTo>
                      <a:pt x="844550" y="1160780"/>
                      <a:pt x="843280" y="1160780"/>
                      <a:pt x="840740" y="1162050"/>
                    </a:cubicBezTo>
                    <a:lnTo>
                      <a:pt x="867410" y="728980"/>
                    </a:lnTo>
                    <a:lnTo>
                      <a:pt x="1875790" y="728980"/>
                    </a:lnTo>
                    <a:lnTo>
                      <a:pt x="1875790" y="0"/>
                    </a:lnTo>
                    <a:lnTo>
                      <a:pt x="193040" y="0"/>
                    </a:lnTo>
                    <a:lnTo>
                      <a:pt x="78740" y="1939290"/>
                    </a:lnTo>
                    <a:lnTo>
                      <a:pt x="774700" y="2038350"/>
                    </a:lnTo>
                    <a:lnTo>
                      <a:pt x="807720" y="1963420"/>
                    </a:lnTo>
                    <a:cubicBezTo>
                      <a:pt x="835660" y="1901190"/>
                      <a:pt x="869950" y="1847850"/>
                      <a:pt x="911860" y="1807210"/>
                    </a:cubicBezTo>
                    <a:cubicBezTo>
                      <a:pt x="943610" y="1776730"/>
                      <a:pt x="982980" y="1761490"/>
                      <a:pt x="1036320" y="1761490"/>
                    </a:cubicBezTo>
                    <a:cubicBezTo>
                      <a:pt x="1060450" y="1761490"/>
                      <a:pt x="1080770" y="1767840"/>
                      <a:pt x="1101090" y="1780540"/>
                    </a:cubicBezTo>
                    <a:cubicBezTo>
                      <a:pt x="1123950" y="1795780"/>
                      <a:pt x="1145540" y="1819910"/>
                      <a:pt x="1165860" y="1854200"/>
                    </a:cubicBezTo>
                    <a:cubicBezTo>
                      <a:pt x="1188720" y="1892300"/>
                      <a:pt x="1206500" y="1943100"/>
                      <a:pt x="1220470" y="2002790"/>
                    </a:cubicBezTo>
                    <a:cubicBezTo>
                      <a:pt x="1234440" y="2065020"/>
                      <a:pt x="1242060" y="2138680"/>
                      <a:pt x="1242060" y="2221230"/>
                    </a:cubicBezTo>
                    <a:cubicBezTo>
                      <a:pt x="1242060" y="2316480"/>
                      <a:pt x="1234440" y="2400300"/>
                      <a:pt x="1219200" y="2470150"/>
                    </a:cubicBezTo>
                    <a:cubicBezTo>
                      <a:pt x="1205230" y="2537460"/>
                      <a:pt x="1184910" y="2592070"/>
                      <a:pt x="1160780" y="2633980"/>
                    </a:cubicBezTo>
                    <a:cubicBezTo>
                      <a:pt x="1139190" y="2670810"/>
                      <a:pt x="1115060" y="2697480"/>
                      <a:pt x="1088390" y="2713990"/>
                    </a:cubicBezTo>
                    <a:cubicBezTo>
                      <a:pt x="1064260" y="2729230"/>
                      <a:pt x="1037590" y="2736850"/>
                      <a:pt x="1007110" y="2736850"/>
                    </a:cubicBezTo>
                    <a:cubicBezTo>
                      <a:pt x="972820" y="2736850"/>
                      <a:pt x="944880" y="2729230"/>
                      <a:pt x="919480" y="2713990"/>
                    </a:cubicBezTo>
                    <a:cubicBezTo>
                      <a:pt x="891540" y="2696210"/>
                      <a:pt x="867410" y="2670810"/>
                      <a:pt x="847090" y="2635250"/>
                    </a:cubicBezTo>
                    <a:cubicBezTo>
                      <a:pt x="824230" y="2595880"/>
                      <a:pt x="805180" y="2545080"/>
                      <a:pt x="792480" y="2486660"/>
                    </a:cubicBezTo>
                    <a:cubicBezTo>
                      <a:pt x="778510" y="2423160"/>
                      <a:pt x="772160" y="2352040"/>
                      <a:pt x="772160" y="2273300"/>
                    </a:cubicBezTo>
                    <a:lnTo>
                      <a:pt x="772160" y="2165350"/>
                    </a:lnTo>
                    <a:lnTo>
                      <a:pt x="0" y="2165350"/>
                    </a:lnTo>
                    <a:lnTo>
                      <a:pt x="0" y="2273300"/>
                    </a:lnTo>
                    <a:cubicBezTo>
                      <a:pt x="0" y="2443480"/>
                      <a:pt x="22860" y="2599690"/>
                      <a:pt x="69850" y="2738120"/>
                    </a:cubicBezTo>
                    <a:cubicBezTo>
                      <a:pt x="116840" y="2879090"/>
                      <a:pt x="185420" y="2999740"/>
                      <a:pt x="271780" y="3098800"/>
                    </a:cubicBezTo>
                    <a:cubicBezTo>
                      <a:pt x="359410" y="3199130"/>
                      <a:pt x="468630" y="3277870"/>
                      <a:pt x="593090" y="3331210"/>
                    </a:cubicBezTo>
                    <a:cubicBezTo>
                      <a:pt x="716280" y="3384550"/>
                      <a:pt x="855980" y="3411220"/>
                      <a:pt x="1005840" y="3411220"/>
                    </a:cubicBezTo>
                    <a:cubicBezTo>
                      <a:pt x="1156970" y="3411220"/>
                      <a:pt x="1296670" y="3384550"/>
                      <a:pt x="1419860" y="3331210"/>
                    </a:cubicBezTo>
                    <a:cubicBezTo>
                      <a:pt x="1545590" y="3276600"/>
                      <a:pt x="1653540" y="3196590"/>
                      <a:pt x="1741170" y="3091180"/>
                    </a:cubicBezTo>
                    <a:cubicBezTo>
                      <a:pt x="1827530" y="2988310"/>
                      <a:pt x="1893570" y="2861310"/>
                      <a:pt x="1939290" y="2713990"/>
                    </a:cubicBezTo>
                    <a:cubicBezTo>
                      <a:pt x="1983740" y="2570480"/>
                      <a:pt x="2005330" y="2405380"/>
                      <a:pt x="2005330" y="2222500"/>
                    </a:cubicBezTo>
                    <a:cubicBezTo>
                      <a:pt x="2005330" y="2039620"/>
                      <a:pt x="1985010" y="1878330"/>
                      <a:pt x="1943100" y="1741170"/>
                    </a:cubicBezTo>
                    <a:cubicBezTo>
                      <a:pt x="1902460" y="1600200"/>
                      <a:pt x="1842770" y="1482090"/>
                      <a:pt x="1766570" y="1388110"/>
                    </a:cubicBezTo>
                    <a:close/>
                  </a:path>
                </a:pathLst>
              </a:custGeom>
              <a:solidFill>
                <a:srgbClr val="01CBC0"/>
              </a:solid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5105848" y="1535080"/>
              <a:ext cx="3500409" cy="989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65"/>
                </a:lnSpc>
              </a:pPr>
              <a:r>
                <a:rPr lang="en-US" sz="4404" b="1">
                  <a:solidFill>
                    <a:srgbClr val="000000"/>
                  </a:solidFill>
                  <a:latin typeface="Ubuntu Bold"/>
                  <a:ea typeface="Ubuntu Bold"/>
                  <a:cs typeface="Ubuntu Bold"/>
                  <a:sym typeface="Ubuntu Bold"/>
                </a:rPr>
                <a:t>ponentes</a:t>
              </a:r>
            </a:p>
          </p:txBody>
        </p:sp>
      </p:grpSp>
      <p:sp>
        <p:nvSpPr>
          <p:cNvPr id="27" name="Freeform 27"/>
          <p:cNvSpPr/>
          <p:nvPr/>
        </p:nvSpPr>
        <p:spPr>
          <a:xfrm>
            <a:off x="15482392" y="235914"/>
            <a:ext cx="2566170" cy="1443471"/>
          </a:xfrm>
          <a:custGeom>
            <a:avLst/>
            <a:gdLst/>
            <a:ahLst/>
            <a:cxnLst/>
            <a:rect l="l" t="t" r="r" b="b"/>
            <a:pathLst>
              <a:path w="2566170" h="1443471">
                <a:moveTo>
                  <a:pt x="0" y="0"/>
                </a:moveTo>
                <a:lnTo>
                  <a:pt x="2566170" y="0"/>
                </a:lnTo>
                <a:lnTo>
                  <a:pt x="2566170" y="1443470"/>
                </a:lnTo>
                <a:lnTo>
                  <a:pt x="0" y="14434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2888" b="-22888"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28" name="Group 28"/>
          <p:cNvGrpSpPr/>
          <p:nvPr/>
        </p:nvGrpSpPr>
        <p:grpSpPr>
          <a:xfrm>
            <a:off x="-424904" y="538056"/>
            <a:ext cx="16495108" cy="858237"/>
            <a:chOff x="0" y="0"/>
            <a:chExt cx="4344391" cy="226038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4344391" cy="226038"/>
            </a:xfrm>
            <a:custGeom>
              <a:avLst/>
              <a:gdLst/>
              <a:ahLst/>
              <a:cxnLst/>
              <a:rect l="l" t="t" r="r" b="b"/>
              <a:pathLst>
                <a:path w="4344391" h="226038">
                  <a:moveTo>
                    <a:pt x="0" y="0"/>
                  </a:moveTo>
                  <a:lnTo>
                    <a:pt x="4344391" y="0"/>
                  </a:lnTo>
                  <a:lnTo>
                    <a:pt x="4344391" y="226038"/>
                  </a:lnTo>
                  <a:lnTo>
                    <a:pt x="0" y="226038"/>
                  </a:lnTo>
                  <a:close/>
                </a:path>
              </a:pathLst>
            </a:custGeom>
            <a:solidFill>
              <a:srgbClr val="01CBC0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4344391" cy="2641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9755445" y="4928062"/>
            <a:ext cx="6584258" cy="2107444"/>
            <a:chOff x="0" y="0"/>
            <a:chExt cx="8779010" cy="2809926"/>
          </a:xfrm>
        </p:grpSpPr>
        <p:grpSp>
          <p:nvGrpSpPr>
            <p:cNvPr id="32" name="Group 32"/>
            <p:cNvGrpSpPr/>
            <p:nvPr/>
          </p:nvGrpSpPr>
          <p:grpSpPr>
            <a:xfrm>
              <a:off x="1380731" y="0"/>
              <a:ext cx="1515382" cy="2624572"/>
              <a:chOff x="0" y="0"/>
              <a:chExt cx="1973580" cy="3418151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1973580" cy="3419421"/>
              </a:xfrm>
              <a:custGeom>
                <a:avLst/>
                <a:gdLst/>
                <a:ahLst/>
                <a:cxnLst/>
                <a:rect l="l" t="t" r="r" b="b"/>
                <a:pathLst>
                  <a:path w="1973580" h="3419421">
                    <a:moveTo>
                      <a:pt x="1723390" y="380629"/>
                    </a:moveTo>
                    <a:cubicBezTo>
                      <a:pt x="1637030" y="241649"/>
                      <a:pt x="1527810" y="141484"/>
                      <a:pt x="1399540" y="83889"/>
                    </a:cubicBezTo>
                    <a:cubicBezTo>
                      <a:pt x="1277620" y="27546"/>
                      <a:pt x="1139190" y="0"/>
                      <a:pt x="988060" y="0"/>
                    </a:cubicBezTo>
                    <a:cubicBezTo>
                      <a:pt x="835660" y="0"/>
                      <a:pt x="695960" y="27546"/>
                      <a:pt x="574040" y="83889"/>
                    </a:cubicBezTo>
                    <a:cubicBezTo>
                      <a:pt x="445770" y="141484"/>
                      <a:pt x="336550" y="241649"/>
                      <a:pt x="250190" y="380629"/>
                    </a:cubicBezTo>
                    <a:cubicBezTo>
                      <a:pt x="166370" y="512097"/>
                      <a:pt x="104140" y="689890"/>
                      <a:pt x="60960" y="909003"/>
                    </a:cubicBezTo>
                    <a:cubicBezTo>
                      <a:pt x="20320" y="1121855"/>
                      <a:pt x="0" y="1391050"/>
                      <a:pt x="0" y="1710327"/>
                    </a:cubicBezTo>
                    <a:cubicBezTo>
                      <a:pt x="0" y="2029605"/>
                      <a:pt x="20320" y="2300052"/>
                      <a:pt x="60960" y="2511652"/>
                    </a:cubicBezTo>
                    <a:cubicBezTo>
                      <a:pt x="102870" y="2729512"/>
                      <a:pt x="166370" y="2907306"/>
                      <a:pt x="248920" y="3038773"/>
                    </a:cubicBezTo>
                    <a:cubicBezTo>
                      <a:pt x="335280" y="3177753"/>
                      <a:pt x="444500" y="3277919"/>
                      <a:pt x="574040" y="3335514"/>
                    </a:cubicBezTo>
                    <a:cubicBezTo>
                      <a:pt x="697230" y="3390605"/>
                      <a:pt x="836930" y="3419421"/>
                      <a:pt x="988060" y="3419421"/>
                    </a:cubicBezTo>
                    <a:cubicBezTo>
                      <a:pt x="1139190" y="3419421"/>
                      <a:pt x="1277620" y="3391857"/>
                      <a:pt x="1400810" y="3335514"/>
                    </a:cubicBezTo>
                    <a:cubicBezTo>
                      <a:pt x="1529080" y="3277919"/>
                      <a:pt x="1638300" y="3177753"/>
                      <a:pt x="1724660" y="3038773"/>
                    </a:cubicBezTo>
                    <a:cubicBezTo>
                      <a:pt x="1805940" y="2907306"/>
                      <a:pt x="1869440" y="2729512"/>
                      <a:pt x="1911350" y="2511652"/>
                    </a:cubicBezTo>
                    <a:cubicBezTo>
                      <a:pt x="1953260" y="2300052"/>
                      <a:pt x="1973580" y="2029605"/>
                      <a:pt x="1973580" y="1710327"/>
                    </a:cubicBezTo>
                    <a:cubicBezTo>
                      <a:pt x="1973580" y="1391050"/>
                      <a:pt x="1951990" y="1120603"/>
                      <a:pt x="1911350" y="907751"/>
                    </a:cubicBezTo>
                    <a:cubicBezTo>
                      <a:pt x="1868170" y="689890"/>
                      <a:pt x="1805940" y="512097"/>
                      <a:pt x="1723390" y="380629"/>
                    </a:cubicBezTo>
                    <a:close/>
                    <a:moveTo>
                      <a:pt x="1078230" y="2719496"/>
                    </a:moveTo>
                    <a:cubicBezTo>
                      <a:pt x="1064260" y="2732016"/>
                      <a:pt x="1040130" y="2749545"/>
                      <a:pt x="988060" y="2749545"/>
                    </a:cubicBezTo>
                    <a:cubicBezTo>
                      <a:pt x="935990" y="2749545"/>
                      <a:pt x="911860" y="2732016"/>
                      <a:pt x="897890" y="2719496"/>
                    </a:cubicBezTo>
                    <a:cubicBezTo>
                      <a:pt x="869950" y="2693202"/>
                      <a:pt x="845820" y="2646875"/>
                      <a:pt x="828040" y="2585524"/>
                    </a:cubicBezTo>
                    <a:cubicBezTo>
                      <a:pt x="806450" y="2511652"/>
                      <a:pt x="791210" y="2415243"/>
                      <a:pt x="783590" y="2298800"/>
                    </a:cubicBezTo>
                    <a:cubicBezTo>
                      <a:pt x="774700" y="2177349"/>
                      <a:pt x="770890" y="2032109"/>
                      <a:pt x="770890" y="1866836"/>
                    </a:cubicBezTo>
                    <a:lnTo>
                      <a:pt x="770890" y="1551314"/>
                    </a:lnTo>
                    <a:cubicBezTo>
                      <a:pt x="770890" y="1386041"/>
                      <a:pt x="774700" y="1240801"/>
                      <a:pt x="783590" y="1119350"/>
                    </a:cubicBezTo>
                    <a:cubicBezTo>
                      <a:pt x="791210" y="1002908"/>
                      <a:pt x="806450" y="906498"/>
                      <a:pt x="828040" y="832626"/>
                    </a:cubicBezTo>
                    <a:cubicBezTo>
                      <a:pt x="845820" y="770023"/>
                      <a:pt x="869950" y="723696"/>
                      <a:pt x="897890" y="698655"/>
                    </a:cubicBezTo>
                    <a:cubicBezTo>
                      <a:pt x="911860" y="686134"/>
                      <a:pt x="935990" y="668605"/>
                      <a:pt x="988060" y="668605"/>
                    </a:cubicBezTo>
                    <a:cubicBezTo>
                      <a:pt x="1040130" y="668605"/>
                      <a:pt x="1064260" y="686134"/>
                      <a:pt x="1078230" y="698655"/>
                    </a:cubicBezTo>
                    <a:cubicBezTo>
                      <a:pt x="1106170" y="724948"/>
                      <a:pt x="1130300" y="771275"/>
                      <a:pt x="1148080" y="832626"/>
                    </a:cubicBezTo>
                    <a:cubicBezTo>
                      <a:pt x="1169670" y="906498"/>
                      <a:pt x="1184910" y="1002908"/>
                      <a:pt x="1191260" y="1118098"/>
                    </a:cubicBezTo>
                    <a:cubicBezTo>
                      <a:pt x="1198880" y="1239549"/>
                      <a:pt x="1202690" y="1384789"/>
                      <a:pt x="1202690" y="1551314"/>
                    </a:cubicBezTo>
                    <a:lnTo>
                      <a:pt x="1202690" y="1866836"/>
                    </a:lnTo>
                    <a:cubicBezTo>
                      <a:pt x="1202690" y="2032109"/>
                      <a:pt x="1198880" y="2178602"/>
                      <a:pt x="1191260" y="2300052"/>
                    </a:cubicBezTo>
                    <a:cubicBezTo>
                      <a:pt x="1183640" y="2416495"/>
                      <a:pt x="1169670" y="2511652"/>
                      <a:pt x="1148080" y="2585524"/>
                    </a:cubicBezTo>
                    <a:cubicBezTo>
                      <a:pt x="1129030" y="2646875"/>
                      <a:pt x="1104900" y="2693202"/>
                      <a:pt x="1078230" y="2719496"/>
                    </a:cubicBezTo>
                    <a:close/>
                  </a:path>
                </a:pathLst>
              </a:custGeom>
              <a:solidFill>
                <a:srgbClr val="01CBC0"/>
              </a:solid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3003720" y="1701662"/>
              <a:ext cx="5775291" cy="11082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853"/>
                </a:lnSpc>
              </a:pPr>
              <a:r>
                <a:rPr lang="en-US" sz="4895" b="1">
                  <a:solidFill>
                    <a:srgbClr val="000000"/>
                  </a:solidFill>
                  <a:latin typeface="Ubuntu Bold"/>
                  <a:ea typeface="Ubuntu Bold"/>
                  <a:cs typeface="Ubuntu Bold"/>
                  <a:sym typeface="Ubuntu Bold"/>
                </a:rPr>
                <a:t>instituciones </a:t>
              </a:r>
            </a:p>
          </p:txBody>
        </p:sp>
        <p:grpSp>
          <p:nvGrpSpPr>
            <p:cNvPr id="35" name="Group 35"/>
            <p:cNvGrpSpPr/>
            <p:nvPr/>
          </p:nvGrpSpPr>
          <p:grpSpPr>
            <a:xfrm>
              <a:off x="0" y="72842"/>
              <a:ext cx="1275860" cy="2526713"/>
              <a:chOff x="0" y="0"/>
              <a:chExt cx="3000121" cy="5941441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2999994" cy="5941568"/>
              </a:xfrm>
              <a:custGeom>
                <a:avLst/>
                <a:gdLst/>
                <a:ahLst/>
                <a:cxnLst/>
                <a:rect l="l" t="t" r="r" b="b"/>
                <a:pathLst>
                  <a:path w="2999994" h="5941568">
                    <a:moveTo>
                      <a:pt x="12954" y="5941441"/>
                    </a:moveTo>
                    <a:lnTo>
                      <a:pt x="12954" y="5658988"/>
                    </a:lnTo>
                    <a:cubicBezTo>
                      <a:pt x="12954" y="5365294"/>
                      <a:pt x="56515" y="5101353"/>
                      <a:pt x="143764" y="4867166"/>
                    </a:cubicBezTo>
                    <a:cubicBezTo>
                      <a:pt x="231013" y="4632978"/>
                      <a:pt x="343408" y="4415452"/>
                      <a:pt x="481203" y="4214851"/>
                    </a:cubicBezTo>
                    <a:cubicBezTo>
                      <a:pt x="618998" y="4014251"/>
                      <a:pt x="764286" y="3817618"/>
                      <a:pt x="917194" y="3624688"/>
                    </a:cubicBezTo>
                    <a:cubicBezTo>
                      <a:pt x="1065784" y="3436385"/>
                      <a:pt x="1207262" y="3243058"/>
                      <a:pt x="1341882" y="3044706"/>
                    </a:cubicBezTo>
                    <a:cubicBezTo>
                      <a:pt x="1476375" y="2846354"/>
                      <a:pt x="1586230" y="2631075"/>
                      <a:pt x="1671320" y="2399136"/>
                    </a:cubicBezTo>
                    <a:cubicBezTo>
                      <a:pt x="1756410" y="2167063"/>
                      <a:pt x="1798828" y="1906561"/>
                      <a:pt x="1798828" y="1617364"/>
                    </a:cubicBezTo>
                    <a:cubicBezTo>
                      <a:pt x="1798828" y="1478385"/>
                      <a:pt x="1778889" y="1358977"/>
                      <a:pt x="1739011" y="1259272"/>
                    </a:cubicBezTo>
                    <a:cubicBezTo>
                      <a:pt x="1699133" y="1159567"/>
                      <a:pt x="1616837" y="1109582"/>
                      <a:pt x="1491996" y="1109582"/>
                    </a:cubicBezTo>
                    <a:cubicBezTo>
                      <a:pt x="1302512" y="1109582"/>
                      <a:pt x="1207770" y="1285586"/>
                      <a:pt x="1207770" y="1637463"/>
                    </a:cubicBezTo>
                    <a:lnTo>
                      <a:pt x="1207770" y="2360391"/>
                    </a:lnTo>
                    <a:lnTo>
                      <a:pt x="12954" y="2360391"/>
                    </a:lnTo>
                    <a:cubicBezTo>
                      <a:pt x="10795" y="2308819"/>
                      <a:pt x="8128" y="2250636"/>
                      <a:pt x="4826" y="2185576"/>
                    </a:cubicBezTo>
                    <a:cubicBezTo>
                      <a:pt x="1651" y="2120649"/>
                      <a:pt x="0" y="2057838"/>
                      <a:pt x="0" y="1997274"/>
                    </a:cubicBezTo>
                    <a:cubicBezTo>
                      <a:pt x="0" y="1571346"/>
                      <a:pt x="43053" y="1209948"/>
                      <a:pt x="129159" y="912817"/>
                    </a:cubicBezTo>
                    <a:cubicBezTo>
                      <a:pt x="215265" y="615817"/>
                      <a:pt x="367538" y="389431"/>
                      <a:pt x="586105" y="233659"/>
                    </a:cubicBezTo>
                    <a:cubicBezTo>
                      <a:pt x="804672" y="77886"/>
                      <a:pt x="1112012" y="0"/>
                      <a:pt x="1508125" y="0"/>
                    </a:cubicBezTo>
                    <a:cubicBezTo>
                      <a:pt x="1979549" y="0"/>
                      <a:pt x="2346071" y="137921"/>
                      <a:pt x="2607691" y="413630"/>
                    </a:cubicBezTo>
                    <a:cubicBezTo>
                      <a:pt x="2869311" y="689340"/>
                      <a:pt x="2999994" y="1082738"/>
                      <a:pt x="2999994" y="1593826"/>
                    </a:cubicBezTo>
                    <a:cubicBezTo>
                      <a:pt x="2999994" y="1941339"/>
                      <a:pt x="2956941" y="2245611"/>
                      <a:pt x="2870835" y="2506775"/>
                    </a:cubicBezTo>
                    <a:cubicBezTo>
                      <a:pt x="2784729" y="2767939"/>
                      <a:pt x="2670556" y="3005565"/>
                      <a:pt x="2528570" y="3219653"/>
                    </a:cubicBezTo>
                    <a:cubicBezTo>
                      <a:pt x="2386457" y="3433741"/>
                      <a:pt x="2230374" y="3647300"/>
                      <a:pt x="2060321" y="3860198"/>
                    </a:cubicBezTo>
                    <a:cubicBezTo>
                      <a:pt x="1939671" y="4010416"/>
                      <a:pt x="1822958" y="4163941"/>
                      <a:pt x="1709928" y="4320904"/>
                    </a:cubicBezTo>
                    <a:cubicBezTo>
                      <a:pt x="1596898" y="4477867"/>
                      <a:pt x="1497330" y="4645937"/>
                      <a:pt x="1411224" y="4825247"/>
                    </a:cubicBezTo>
                    <a:lnTo>
                      <a:pt x="2961259" y="4825247"/>
                    </a:lnTo>
                    <a:lnTo>
                      <a:pt x="2961259" y="5941568"/>
                    </a:lnTo>
                    <a:lnTo>
                      <a:pt x="12954" y="5941568"/>
                    </a:lnTo>
                    <a:close/>
                  </a:path>
                </a:pathLst>
              </a:custGeom>
              <a:solidFill>
                <a:srgbClr val="01CBC0"/>
              </a:solid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endParaRPr lang="es-ES"/>
              </a:p>
            </p:txBody>
          </p:sp>
        </p:grpSp>
      </p:grpSp>
      <p:grpSp>
        <p:nvGrpSpPr>
          <p:cNvPr id="37" name="Group 37"/>
          <p:cNvGrpSpPr/>
          <p:nvPr/>
        </p:nvGrpSpPr>
        <p:grpSpPr>
          <a:xfrm>
            <a:off x="4990877" y="7505698"/>
            <a:ext cx="7551915" cy="1986646"/>
            <a:chOff x="0" y="-2"/>
            <a:chExt cx="10069220" cy="2648860"/>
          </a:xfrm>
        </p:grpSpPr>
        <p:sp>
          <p:nvSpPr>
            <p:cNvPr id="38" name="TextBox 38"/>
            <p:cNvSpPr txBox="1"/>
            <p:nvPr/>
          </p:nvSpPr>
          <p:spPr>
            <a:xfrm>
              <a:off x="5679715" y="380838"/>
              <a:ext cx="4389505" cy="2268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853"/>
                </a:lnSpc>
              </a:pPr>
              <a:r>
                <a:rPr lang="en-US" sz="4895" b="1">
                  <a:solidFill>
                    <a:srgbClr val="000000"/>
                  </a:solidFill>
                  <a:latin typeface="Ubuntu Bold"/>
                  <a:ea typeface="Ubuntu Bold"/>
                  <a:cs typeface="Ubuntu Bold"/>
                  <a:sym typeface="Ubuntu Bold"/>
                </a:rPr>
                <a:t>noticias </a:t>
              </a:r>
            </a:p>
            <a:p>
              <a:pPr algn="l">
                <a:lnSpc>
                  <a:spcPts val="6853"/>
                </a:lnSpc>
              </a:pPr>
              <a:r>
                <a:rPr lang="en-US" sz="4895" b="1">
                  <a:solidFill>
                    <a:srgbClr val="000000"/>
                  </a:solidFill>
                  <a:latin typeface="Ubuntu Bold"/>
                  <a:ea typeface="Ubuntu Bold"/>
                  <a:cs typeface="Ubuntu Bold"/>
                  <a:sym typeface="Ubuntu Bold"/>
                </a:rPr>
                <a:t>y posts</a:t>
              </a:r>
            </a:p>
          </p:txBody>
        </p:sp>
        <p:grpSp>
          <p:nvGrpSpPr>
            <p:cNvPr id="39" name="Group 39"/>
            <p:cNvGrpSpPr/>
            <p:nvPr/>
          </p:nvGrpSpPr>
          <p:grpSpPr>
            <a:xfrm>
              <a:off x="1228495" y="57392"/>
              <a:ext cx="980075" cy="2510762"/>
              <a:chOff x="0" y="0"/>
              <a:chExt cx="2327187" cy="5961798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2327187" cy="5961798"/>
              </a:xfrm>
              <a:custGeom>
                <a:avLst/>
                <a:gdLst/>
                <a:ahLst/>
                <a:cxnLst/>
                <a:rect l="l" t="t" r="r" b="b"/>
                <a:pathLst>
                  <a:path w="1908556" h="5686933">
                    <a:moveTo>
                      <a:pt x="703961" y="5686933"/>
                    </a:moveTo>
                    <a:lnTo>
                      <a:pt x="703961" y="1307973"/>
                    </a:lnTo>
                    <a:cubicBezTo>
                      <a:pt x="626491" y="1400556"/>
                      <a:pt x="519938" y="1475359"/>
                      <a:pt x="384302" y="1532382"/>
                    </a:cubicBezTo>
                    <a:cubicBezTo>
                      <a:pt x="248666" y="1589405"/>
                      <a:pt x="120523" y="1617980"/>
                      <a:pt x="0" y="1617980"/>
                    </a:cubicBezTo>
                    <a:lnTo>
                      <a:pt x="0" y="710438"/>
                    </a:lnTo>
                    <a:cubicBezTo>
                      <a:pt x="114046" y="693293"/>
                      <a:pt x="236855" y="656082"/>
                      <a:pt x="368173" y="599059"/>
                    </a:cubicBezTo>
                    <a:cubicBezTo>
                      <a:pt x="499491" y="542036"/>
                      <a:pt x="621665" y="463423"/>
                      <a:pt x="734695" y="363347"/>
                    </a:cubicBezTo>
                    <a:cubicBezTo>
                      <a:pt x="847725" y="263144"/>
                      <a:pt x="934339" y="142113"/>
                      <a:pt x="994664" y="0"/>
                    </a:cubicBezTo>
                    <a:lnTo>
                      <a:pt x="1908556" y="0"/>
                    </a:lnTo>
                    <a:lnTo>
                      <a:pt x="1908556" y="5686933"/>
                    </a:lnTo>
                    <a:lnTo>
                      <a:pt x="703961" y="5686933"/>
                    </a:lnTo>
                    <a:close/>
                  </a:path>
                </a:pathLst>
              </a:custGeom>
              <a:solidFill>
                <a:srgbClr val="01CBC0"/>
              </a:solid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endParaRPr lang="es-ES" dirty="0"/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>
              <a:off x="3858512" y="-2"/>
              <a:ext cx="1536768" cy="2648857"/>
              <a:chOff x="0" y="-2"/>
              <a:chExt cx="2001433" cy="3449779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-2"/>
                <a:ext cx="2001433" cy="3449779"/>
              </a:xfrm>
              <a:custGeom>
                <a:avLst/>
                <a:gdLst/>
                <a:ahLst/>
                <a:cxnLst/>
                <a:rect l="l" t="t" r="r" b="b"/>
                <a:pathLst>
                  <a:path w="1973580" h="3269930">
                    <a:moveTo>
                      <a:pt x="1723390" y="363983"/>
                    </a:moveTo>
                    <a:cubicBezTo>
                      <a:pt x="1637030" y="231081"/>
                      <a:pt x="1527810" y="135296"/>
                      <a:pt x="1399540" y="80220"/>
                    </a:cubicBezTo>
                    <a:cubicBezTo>
                      <a:pt x="1277620" y="26341"/>
                      <a:pt x="1139190" y="0"/>
                      <a:pt x="988060" y="0"/>
                    </a:cubicBezTo>
                    <a:cubicBezTo>
                      <a:pt x="835660" y="0"/>
                      <a:pt x="695960" y="26341"/>
                      <a:pt x="574040" y="80220"/>
                    </a:cubicBezTo>
                    <a:cubicBezTo>
                      <a:pt x="445770" y="135296"/>
                      <a:pt x="336550" y="231081"/>
                      <a:pt x="250190" y="363983"/>
                    </a:cubicBezTo>
                    <a:cubicBezTo>
                      <a:pt x="166370" y="489700"/>
                      <a:pt x="104140" y="659719"/>
                      <a:pt x="60960" y="869248"/>
                    </a:cubicBezTo>
                    <a:cubicBezTo>
                      <a:pt x="20320" y="1072791"/>
                      <a:pt x="0" y="1330213"/>
                      <a:pt x="0" y="1635527"/>
                    </a:cubicBezTo>
                    <a:cubicBezTo>
                      <a:pt x="0" y="1940842"/>
                      <a:pt x="20320" y="2199461"/>
                      <a:pt x="60960" y="2401807"/>
                    </a:cubicBezTo>
                    <a:cubicBezTo>
                      <a:pt x="102870" y="2610139"/>
                      <a:pt x="166370" y="2780157"/>
                      <a:pt x="248920" y="2905875"/>
                    </a:cubicBezTo>
                    <a:cubicBezTo>
                      <a:pt x="335280" y="3038777"/>
                      <a:pt x="444500" y="3134561"/>
                      <a:pt x="574040" y="3189637"/>
                    </a:cubicBezTo>
                    <a:cubicBezTo>
                      <a:pt x="697230" y="3242319"/>
                      <a:pt x="836930" y="3269930"/>
                      <a:pt x="988060" y="3269930"/>
                    </a:cubicBezTo>
                    <a:cubicBezTo>
                      <a:pt x="1139190" y="3269930"/>
                      <a:pt x="1277620" y="3243517"/>
                      <a:pt x="1400810" y="3189637"/>
                    </a:cubicBezTo>
                    <a:cubicBezTo>
                      <a:pt x="1529080" y="3134561"/>
                      <a:pt x="1638300" y="3038777"/>
                      <a:pt x="1724660" y="2905875"/>
                    </a:cubicBezTo>
                    <a:cubicBezTo>
                      <a:pt x="1805940" y="2780157"/>
                      <a:pt x="1869440" y="2610139"/>
                      <a:pt x="1911350" y="2401807"/>
                    </a:cubicBezTo>
                    <a:cubicBezTo>
                      <a:pt x="1953260" y="2199461"/>
                      <a:pt x="1973580" y="1940842"/>
                      <a:pt x="1973580" y="1635527"/>
                    </a:cubicBezTo>
                    <a:cubicBezTo>
                      <a:pt x="1973580" y="1330213"/>
                      <a:pt x="1951990" y="1071594"/>
                      <a:pt x="1911350" y="868051"/>
                    </a:cubicBezTo>
                    <a:cubicBezTo>
                      <a:pt x="1868170" y="659719"/>
                      <a:pt x="1805940" y="489700"/>
                      <a:pt x="1723390" y="363983"/>
                    </a:cubicBezTo>
                    <a:close/>
                    <a:moveTo>
                      <a:pt x="1078230" y="2600560"/>
                    </a:moveTo>
                    <a:cubicBezTo>
                      <a:pt x="1064260" y="2612534"/>
                      <a:pt x="1040130" y="2629296"/>
                      <a:pt x="988060" y="2629296"/>
                    </a:cubicBezTo>
                    <a:cubicBezTo>
                      <a:pt x="935990" y="2629296"/>
                      <a:pt x="911860" y="2612534"/>
                      <a:pt x="897890" y="2600560"/>
                    </a:cubicBezTo>
                    <a:cubicBezTo>
                      <a:pt x="869950" y="2575417"/>
                      <a:pt x="845820" y="2531116"/>
                      <a:pt x="828040" y="2472448"/>
                    </a:cubicBezTo>
                    <a:cubicBezTo>
                      <a:pt x="806450" y="2401807"/>
                      <a:pt x="791210" y="2309614"/>
                      <a:pt x="783590" y="2198264"/>
                    </a:cubicBezTo>
                    <a:cubicBezTo>
                      <a:pt x="774700" y="2082124"/>
                      <a:pt x="770890" y="1943236"/>
                      <a:pt x="770890" y="1785191"/>
                    </a:cubicBezTo>
                    <a:lnTo>
                      <a:pt x="770890" y="1483469"/>
                    </a:lnTo>
                    <a:cubicBezTo>
                      <a:pt x="770890" y="1325424"/>
                      <a:pt x="774700" y="1186536"/>
                      <a:pt x="783590" y="1070396"/>
                    </a:cubicBezTo>
                    <a:cubicBezTo>
                      <a:pt x="791210" y="959046"/>
                      <a:pt x="806450" y="866853"/>
                      <a:pt x="828040" y="796212"/>
                    </a:cubicBezTo>
                    <a:cubicBezTo>
                      <a:pt x="845820" y="736346"/>
                      <a:pt x="869950" y="692046"/>
                      <a:pt x="897890" y="668100"/>
                    </a:cubicBezTo>
                    <a:cubicBezTo>
                      <a:pt x="911860" y="656127"/>
                      <a:pt x="935990" y="639364"/>
                      <a:pt x="988060" y="639364"/>
                    </a:cubicBezTo>
                    <a:cubicBezTo>
                      <a:pt x="1040130" y="639364"/>
                      <a:pt x="1064260" y="656127"/>
                      <a:pt x="1078230" y="668100"/>
                    </a:cubicBezTo>
                    <a:cubicBezTo>
                      <a:pt x="1106170" y="693243"/>
                      <a:pt x="1130300" y="737544"/>
                      <a:pt x="1148080" y="796212"/>
                    </a:cubicBezTo>
                    <a:cubicBezTo>
                      <a:pt x="1169670" y="866853"/>
                      <a:pt x="1184910" y="959046"/>
                      <a:pt x="1191260" y="1069199"/>
                    </a:cubicBezTo>
                    <a:cubicBezTo>
                      <a:pt x="1198880" y="1185338"/>
                      <a:pt x="1202690" y="1324226"/>
                      <a:pt x="1202690" y="1483469"/>
                    </a:cubicBezTo>
                    <a:lnTo>
                      <a:pt x="1202690" y="1785191"/>
                    </a:lnTo>
                    <a:cubicBezTo>
                      <a:pt x="1202690" y="1943236"/>
                      <a:pt x="1198880" y="2083322"/>
                      <a:pt x="1191260" y="2199461"/>
                    </a:cubicBezTo>
                    <a:cubicBezTo>
                      <a:pt x="1183640" y="2310811"/>
                      <a:pt x="1169670" y="2401807"/>
                      <a:pt x="1148080" y="2472448"/>
                    </a:cubicBezTo>
                    <a:cubicBezTo>
                      <a:pt x="1129030" y="2531116"/>
                      <a:pt x="1104900" y="2575417"/>
                      <a:pt x="1078230" y="2600560"/>
                    </a:cubicBezTo>
                    <a:close/>
                  </a:path>
                </a:pathLst>
              </a:custGeom>
              <a:solidFill>
                <a:srgbClr val="01CBC0"/>
              </a:solid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45" name="Freeform 45"/>
            <p:cNvSpPr/>
            <p:nvPr/>
          </p:nvSpPr>
          <p:spPr>
            <a:xfrm>
              <a:off x="0" y="1444325"/>
              <a:ext cx="1073064" cy="1065463"/>
            </a:xfrm>
            <a:custGeom>
              <a:avLst/>
              <a:gdLst/>
              <a:ahLst/>
              <a:cxnLst/>
              <a:rect l="l" t="t" r="r" b="b"/>
              <a:pathLst>
                <a:path w="1073064" h="1065463">
                  <a:moveTo>
                    <a:pt x="0" y="0"/>
                  </a:moveTo>
                  <a:lnTo>
                    <a:pt x="1073064" y="0"/>
                  </a:lnTo>
                  <a:lnTo>
                    <a:pt x="1073064" y="1065463"/>
                  </a:lnTo>
                  <a:lnTo>
                    <a:pt x="0" y="1065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50" name="TextBox 50"/>
          <p:cNvSpPr txBox="1"/>
          <p:nvPr/>
        </p:nvSpPr>
        <p:spPr>
          <a:xfrm>
            <a:off x="4091510" y="643324"/>
            <a:ext cx="9350651" cy="576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61"/>
              </a:lnSpc>
            </a:pPr>
            <a:r>
              <a:rPr lang="en-US" sz="4051" b="1" dirty="0">
                <a:solidFill>
                  <a:srgbClr val="FFFFFF"/>
                </a:solidFill>
                <a:latin typeface="Ubuntu Bold"/>
                <a:ea typeface="Ubuntu Bold"/>
                <a:cs typeface="Ubuntu Bold"/>
                <a:sym typeface="Ubuntu Bold"/>
              </a:rPr>
              <a:t>Balance Ruta 2024-2025 </a:t>
            </a:r>
          </a:p>
        </p:txBody>
      </p:sp>
      <p:sp>
        <p:nvSpPr>
          <p:cNvPr id="51" name="Freeform 14">
            <a:extLst>
              <a:ext uri="{FF2B5EF4-FFF2-40B4-BE49-F238E27FC236}">
                <a16:creationId xmlns:a16="http://schemas.microsoft.com/office/drawing/2014/main" id="{056FB2AB-D253-7A5C-BE01-08B9911461EB}"/>
              </a:ext>
            </a:extLst>
          </p:cNvPr>
          <p:cNvSpPr/>
          <p:nvPr/>
        </p:nvSpPr>
        <p:spPr>
          <a:xfrm>
            <a:off x="10576801" y="2313769"/>
            <a:ext cx="1083138" cy="1903507"/>
          </a:xfrm>
          <a:custGeom>
            <a:avLst/>
            <a:gdLst/>
            <a:ahLst/>
            <a:cxnLst/>
            <a:rect l="l" t="t" r="r" b="b"/>
            <a:pathLst>
              <a:path w="1973580" h="3468370">
                <a:moveTo>
                  <a:pt x="1723390" y="386080"/>
                </a:moveTo>
                <a:cubicBezTo>
                  <a:pt x="1637030" y="245110"/>
                  <a:pt x="1527810" y="143510"/>
                  <a:pt x="1399540" y="85090"/>
                </a:cubicBezTo>
                <a:cubicBezTo>
                  <a:pt x="1277620" y="27940"/>
                  <a:pt x="1139190" y="0"/>
                  <a:pt x="988060" y="0"/>
                </a:cubicBezTo>
                <a:cubicBezTo>
                  <a:pt x="835660" y="0"/>
                  <a:pt x="695960" y="27940"/>
                  <a:pt x="574040" y="85090"/>
                </a:cubicBezTo>
                <a:cubicBezTo>
                  <a:pt x="445770" y="143510"/>
                  <a:pt x="336550" y="245110"/>
                  <a:pt x="250190" y="386080"/>
                </a:cubicBezTo>
                <a:cubicBezTo>
                  <a:pt x="166370" y="519430"/>
                  <a:pt x="104140" y="699770"/>
                  <a:pt x="60960" y="922020"/>
                </a:cubicBezTo>
                <a:cubicBezTo>
                  <a:pt x="20320" y="1137920"/>
                  <a:pt x="0" y="1410970"/>
                  <a:pt x="0" y="1734820"/>
                </a:cubicBezTo>
                <a:cubicBezTo>
                  <a:pt x="0" y="2058670"/>
                  <a:pt x="20320" y="2332990"/>
                  <a:pt x="60960" y="2547620"/>
                </a:cubicBezTo>
                <a:cubicBezTo>
                  <a:pt x="102870" y="2768600"/>
                  <a:pt x="166370" y="2948940"/>
                  <a:pt x="248920" y="3082290"/>
                </a:cubicBezTo>
                <a:cubicBezTo>
                  <a:pt x="335280" y="3223260"/>
                  <a:pt x="444500" y="3324860"/>
                  <a:pt x="574040" y="3383280"/>
                </a:cubicBezTo>
                <a:cubicBezTo>
                  <a:pt x="697230" y="3439160"/>
                  <a:pt x="836930" y="3468370"/>
                  <a:pt x="988060" y="3468370"/>
                </a:cubicBezTo>
                <a:cubicBezTo>
                  <a:pt x="1139190" y="3468370"/>
                  <a:pt x="1277620" y="3440430"/>
                  <a:pt x="1400810" y="3383280"/>
                </a:cubicBezTo>
                <a:cubicBezTo>
                  <a:pt x="1529080" y="3324860"/>
                  <a:pt x="1638300" y="3223260"/>
                  <a:pt x="1724660" y="3082290"/>
                </a:cubicBezTo>
                <a:cubicBezTo>
                  <a:pt x="1805940" y="2948940"/>
                  <a:pt x="1869440" y="2768600"/>
                  <a:pt x="1911350" y="2547620"/>
                </a:cubicBezTo>
                <a:cubicBezTo>
                  <a:pt x="1953260" y="2332990"/>
                  <a:pt x="1973580" y="2058670"/>
                  <a:pt x="1973580" y="1734820"/>
                </a:cubicBezTo>
                <a:cubicBezTo>
                  <a:pt x="1973580" y="1410970"/>
                  <a:pt x="1951990" y="1136650"/>
                  <a:pt x="1911350" y="920750"/>
                </a:cubicBezTo>
                <a:cubicBezTo>
                  <a:pt x="1868170" y="699770"/>
                  <a:pt x="1805940" y="519430"/>
                  <a:pt x="1723390" y="386080"/>
                </a:cubicBezTo>
                <a:close/>
                <a:moveTo>
                  <a:pt x="1078230" y="2758440"/>
                </a:moveTo>
                <a:cubicBezTo>
                  <a:pt x="1064260" y="2771140"/>
                  <a:pt x="1040130" y="2788920"/>
                  <a:pt x="988060" y="2788920"/>
                </a:cubicBezTo>
                <a:cubicBezTo>
                  <a:pt x="935990" y="2788920"/>
                  <a:pt x="911860" y="2771140"/>
                  <a:pt x="897890" y="2758440"/>
                </a:cubicBezTo>
                <a:cubicBezTo>
                  <a:pt x="869950" y="2731770"/>
                  <a:pt x="845820" y="2684780"/>
                  <a:pt x="828040" y="2622550"/>
                </a:cubicBezTo>
                <a:cubicBezTo>
                  <a:pt x="806450" y="2547620"/>
                  <a:pt x="791210" y="2449830"/>
                  <a:pt x="783590" y="2331720"/>
                </a:cubicBezTo>
                <a:cubicBezTo>
                  <a:pt x="774700" y="2208530"/>
                  <a:pt x="770890" y="2061210"/>
                  <a:pt x="770890" y="1893570"/>
                </a:cubicBezTo>
                <a:lnTo>
                  <a:pt x="770890" y="1573530"/>
                </a:lnTo>
                <a:cubicBezTo>
                  <a:pt x="770890" y="1405890"/>
                  <a:pt x="774700" y="1258570"/>
                  <a:pt x="783590" y="1135380"/>
                </a:cubicBezTo>
                <a:cubicBezTo>
                  <a:pt x="791210" y="1017270"/>
                  <a:pt x="806450" y="919480"/>
                  <a:pt x="828040" y="844550"/>
                </a:cubicBezTo>
                <a:cubicBezTo>
                  <a:pt x="845820" y="781050"/>
                  <a:pt x="869950" y="734060"/>
                  <a:pt x="897890" y="708660"/>
                </a:cubicBezTo>
                <a:cubicBezTo>
                  <a:pt x="911860" y="695960"/>
                  <a:pt x="935990" y="678180"/>
                  <a:pt x="988060" y="678180"/>
                </a:cubicBezTo>
                <a:cubicBezTo>
                  <a:pt x="1040130" y="678180"/>
                  <a:pt x="1064260" y="695960"/>
                  <a:pt x="1078230" y="708660"/>
                </a:cubicBezTo>
                <a:cubicBezTo>
                  <a:pt x="1106170" y="735330"/>
                  <a:pt x="1130300" y="782320"/>
                  <a:pt x="1148080" y="844550"/>
                </a:cubicBezTo>
                <a:cubicBezTo>
                  <a:pt x="1169670" y="919480"/>
                  <a:pt x="1184910" y="1017270"/>
                  <a:pt x="1191260" y="1134110"/>
                </a:cubicBezTo>
                <a:cubicBezTo>
                  <a:pt x="1198880" y="1257300"/>
                  <a:pt x="1202690" y="1404620"/>
                  <a:pt x="1202690" y="1573530"/>
                </a:cubicBezTo>
                <a:lnTo>
                  <a:pt x="1202690" y="1893570"/>
                </a:lnTo>
                <a:cubicBezTo>
                  <a:pt x="1202690" y="2061210"/>
                  <a:pt x="1198880" y="2209800"/>
                  <a:pt x="1191260" y="2332990"/>
                </a:cubicBezTo>
                <a:cubicBezTo>
                  <a:pt x="1183640" y="2451100"/>
                  <a:pt x="1169670" y="2547620"/>
                  <a:pt x="1148080" y="2622550"/>
                </a:cubicBezTo>
                <a:cubicBezTo>
                  <a:pt x="1129030" y="2684780"/>
                  <a:pt x="1104900" y="2731770"/>
                  <a:pt x="1078230" y="2758440"/>
                </a:cubicBezTo>
                <a:close/>
              </a:path>
            </a:pathLst>
          </a:custGeom>
          <a:solidFill>
            <a:srgbClr val="01CBC0"/>
          </a:solidFill>
          <a:ln w="12700">
            <a:solidFill>
              <a:srgbClr val="000000"/>
            </a:solidFill>
          </a:ln>
        </p:spPr>
        <p:txBody>
          <a:bodyPr/>
          <a:lstStyle/>
          <a:p>
            <a:endParaRPr lang="es-ES"/>
          </a:p>
        </p:txBody>
      </p:sp>
      <p:sp>
        <p:nvSpPr>
          <p:cNvPr id="52" name="Freeform 36">
            <a:extLst>
              <a:ext uri="{FF2B5EF4-FFF2-40B4-BE49-F238E27FC236}">
                <a16:creationId xmlns:a16="http://schemas.microsoft.com/office/drawing/2014/main" id="{0DE3B7F5-E895-34C4-8625-BABDCAA3CBB8}"/>
              </a:ext>
            </a:extLst>
          </p:cNvPr>
          <p:cNvSpPr/>
          <p:nvPr/>
        </p:nvSpPr>
        <p:spPr>
          <a:xfrm>
            <a:off x="9464236" y="2347322"/>
            <a:ext cx="956854" cy="1895075"/>
          </a:xfrm>
          <a:custGeom>
            <a:avLst/>
            <a:gdLst/>
            <a:ahLst/>
            <a:cxnLst/>
            <a:rect l="l" t="t" r="r" b="b"/>
            <a:pathLst>
              <a:path w="2999994" h="5941568">
                <a:moveTo>
                  <a:pt x="12954" y="5941441"/>
                </a:moveTo>
                <a:lnTo>
                  <a:pt x="12954" y="5658988"/>
                </a:lnTo>
                <a:cubicBezTo>
                  <a:pt x="12954" y="5365294"/>
                  <a:pt x="56515" y="5101353"/>
                  <a:pt x="143764" y="4867166"/>
                </a:cubicBezTo>
                <a:cubicBezTo>
                  <a:pt x="231013" y="4632978"/>
                  <a:pt x="343408" y="4415452"/>
                  <a:pt x="481203" y="4214851"/>
                </a:cubicBezTo>
                <a:cubicBezTo>
                  <a:pt x="618998" y="4014251"/>
                  <a:pt x="764286" y="3817618"/>
                  <a:pt x="917194" y="3624688"/>
                </a:cubicBezTo>
                <a:cubicBezTo>
                  <a:pt x="1065784" y="3436385"/>
                  <a:pt x="1207262" y="3243058"/>
                  <a:pt x="1341882" y="3044706"/>
                </a:cubicBezTo>
                <a:cubicBezTo>
                  <a:pt x="1476375" y="2846354"/>
                  <a:pt x="1586230" y="2631075"/>
                  <a:pt x="1671320" y="2399136"/>
                </a:cubicBezTo>
                <a:cubicBezTo>
                  <a:pt x="1756410" y="2167063"/>
                  <a:pt x="1798828" y="1906561"/>
                  <a:pt x="1798828" y="1617364"/>
                </a:cubicBezTo>
                <a:cubicBezTo>
                  <a:pt x="1798828" y="1478385"/>
                  <a:pt x="1778889" y="1358977"/>
                  <a:pt x="1739011" y="1259272"/>
                </a:cubicBezTo>
                <a:cubicBezTo>
                  <a:pt x="1699133" y="1159567"/>
                  <a:pt x="1616837" y="1109582"/>
                  <a:pt x="1491996" y="1109582"/>
                </a:cubicBezTo>
                <a:cubicBezTo>
                  <a:pt x="1302512" y="1109582"/>
                  <a:pt x="1207770" y="1285586"/>
                  <a:pt x="1207770" y="1637463"/>
                </a:cubicBezTo>
                <a:lnTo>
                  <a:pt x="1207770" y="2360391"/>
                </a:lnTo>
                <a:lnTo>
                  <a:pt x="12954" y="2360391"/>
                </a:lnTo>
                <a:cubicBezTo>
                  <a:pt x="10795" y="2308819"/>
                  <a:pt x="8128" y="2250636"/>
                  <a:pt x="4826" y="2185576"/>
                </a:cubicBezTo>
                <a:cubicBezTo>
                  <a:pt x="1651" y="2120649"/>
                  <a:pt x="0" y="2057838"/>
                  <a:pt x="0" y="1997274"/>
                </a:cubicBezTo>
                <a:cubicBezTo>
                  <a:pt x="0" y="1571346"/>
                  <a:pt x="43053" y="1209948"/>
                  <a:pt x="129159" y="912817"/>
                </a:cubicBezTo>
                <a:cubicBezTo>
                  <a:pt x="215265" y="615817"/>
                  <a:pt x="367538" y="389431"/>
                  <a:pt x="586105" y="233659"/>
                </a:cubicBezTo>
                <a:cubicBezTo>
                  <a:pt x="804672" y="77886"/>
                  <a:pt x="1112012" y="0"/>
                  <a:pt x="1508125" y="0"/>
                </a:cubicBezTo>
                <a:cubicBezTo>
                  <a:pt x="1979549" y="0"/>
                  <a:pt x="2346071" y="137921"/>
                  <a:pt x="2607691" y="413630"/>
                </a:cubicBezTo>
                <a:cubicBezTo>
                  <a:pt x="2869311" y="689340"/>
                  <a:pt x="2999994" y="1082738"/>
                  <a:pt x="2999994" y="1593826"/>
                </a:cubicBezTo>
                <a:cubicBezTo>
                  <a:pt x="2999994" y="1941339"/>
                  <a:pt x="2956941" y="2245611"/>
                  <a:pt x="2870835" y="2506775"/>
                </a:cubicBezTo>
                <a:cubicBezTo>
                  <a:pt x="2784729" y="2767939"/>
                  <a:pt x="2670556" y="3005565"/>
                  <a:pt x="2528570" y="3219653"/>
                </a:cubicBezTo>
                <a:cubicBezTo>
                  <a:pt x="2386457" y="3433741"/>
                  <a:pt x="2230374" y="3647300"/>
                  <a:pt x="2060321" y="3860198"/>
                </a:cubicBezTo>
                <a:cubicBezTo>
                  <a:pt x="1939671" y="4010416"/>
                  <a:pt x="1822958" y="4163941"/>
                  <a:pt x="1709928" y="4320904"/>
                </a:cubicBezTo>
                <a:cubicBezTo>
                  <a:pt x="1596898" y="4477867"/>
                  <a:pt x="1497330" y="4645937"/>
                  <a:pt x="1411224" y="4825247"/>
                </a:cubicBezTo>
                <a:lnTo>
                  <a:pt x="2961259" y="4825247"/>
                </a:lnTo>
                <a:lnTo>
                  <a:pt x="2961259" y="5941568"/>
                </a:lnTo>
                <a:lnTo>
                  <a:pt x="12954" y="5941568"/>
                </a:lnTo>
                <a:close/>
              </a:path>
            </a:pathLst>
          </a:custGeom>
          <a:solidFill>
            <a:srgbClr val="01CBC0"/>
          </a:solidFill>
          <a:ln w="12700">
            <a:solidFill>
              <a:srgbClr val="000000"/>
            </a:solidFill>
          </a:ln>
        </p:spPr>
        <p:txBody>
          <a:bodyPr/>
          <a:lstStyle/>
          <a:p>
            <a:endParaRPr lang="es-ES"/>
          </a:p>
        </p:txBody>
      </p:sp>
      <p:sp>
        <p:nvSpPr>
          <p:cNvPr id="53" name="Freeform 25">
            <a:extLst>
              <a:ext uri="{FF2B5EF4-FFF2-40B4-BE49-F238E27FC236}">
                <a16:creationId xmlns:a16="http://schemas.microsoft.com/office/drawing/2014/main" id="{1B536133-0539-9E0A-D29D-5472F4E3B8AD}"/>
              </a:ext>
            </a:extLst>
          </p:cNvPr>
          <p:cNvSpPr/>
          <p:nvPr/>
        </p:nvSpPr>
        <p:spPr>
          <a:xfrm>
            <a:off x="2672517" y="5136856"/>
            <a:ext cx="1034854" cy="1760366"/>
          </a:xfrm>
          <a:custGeom>
            <a:avLst/>
            <a:gdLst/>
            <a:ahLst/>
            <a:cxnLst/>
            <a:rect l="l" t="t" r="r" b="b"/>
            <a:pathLst>
              <a:path w="2005330" h="3411220">
                <a:moveTo>
                  <a:pt x="1766570" y="1388110"/>
                </a:moveTo>
                <a:cubicBezTo>
                  <a:pt x="1689100" y="1291590"/>
                  <a:pt x="1596390" y="1219200"/>
                  <a:pt x="1490980" y="1170940"/>
                </a:cubicBezTo>
                <a:cubicBezTo>
                  <a:pt x="1386840" y="1123950"/>
                  <a:pt x="1275080" y="1099820"/>
                  <a:pt x="1156970" y="1099820"/>
                </a:cubicBezTo>
                <a:cubicBezTo>
                  <a:pt x="1035050" y="1099820"/>
                  <a:pt x="929640" y="1120140"/>
                  <a:pt x="845820" y="1159510"/>
                </a:cubicBezTo>
                <a:cubicBezTo>
                  <a:pt x="844550" y="1160780"/>
                  <a:pt x="843280" y="1160780"/>
                  <a:pt x="840740" y="1162050"/>
                </a:cubicBezTo>
                <a:lnTo>
                  <a:pt x="867410" y="728980"/>
                </a:lnTo>
                <a:lnTo>
                  <a:pt x="1875790" y="728980"/>
                </a:lnTo>
                <a:lnTo>
                  <a:pt x="1875790" y="0"/>
                </a:lnTo>
                <a:lnTo>
                  <a:pt x="193040" y="0"/>
                </a:lnTo>
                <a:lnTo>
                  <a:pt x="78740" y="1939290"/>
                </a:lnTo>
                <a:lnTo>
                  <a:pt x="774700" y="2038350"/>
                </a:lnTo>
                <a:lnTo>
                  <a:pt x="807720" y="1963420"/>
                </a:lnTo>
                <a:cubicBezTo>
                  <a:pt x="835660" y="1901190"/>
                  <a:pt x="869950" y="1847850"/>
                  <a:pt x="911860" y="1807210"/>
                </a:cubicBezTo>
                <a:cubicBezTo>
                  <a:pt x="943610" y="1776730"/>
                  <a:pt x="982980" y="1761490"/>
                  <a:pt x="1036320" y="1761490"/>
                </a:cubicBezTo>
                <a:cubicBezTo>
                  <a:pt x="1060450" y="1761490"/>
                  <a:pt x="1080770" y="1767840"/>
                  <a:pt x="1101090" y="1780540"/>
                </a:cubicBezTo>
                <a:cubicBezTo>
                  <a:pt x="1123950" y="1795780"/>
                  <a:pt x="1145540" y="1819910"/>
                  <a:pt x="1165860" y="1854200"/>
                </a:cubicBezTo>
                <a:cubicBezTo>
                  <a:pt x="1188720" y="1892300"/>
                  <a:pt x="1206500" y="1943100"/>
                  <a:pt x="1220470" y="2002790"/>
                </a:cubicBezTo>
                <a:cubicBezTo>
                  <a:pt x="1234440" y="2065020"/>
                  <a:pt x="1242060" y="2138680"/>
                  <a:pt x="1242060" y="2221230"/>
                </a:cubicBezTo>
                <a:cubicBezTo>
                  <a:pt x="1242060" y="2316480"/>
                  <a:pt x="1234440" y="2400300"/>
                  <a:pt x="1219200" y="2470150"/>
                </a:cubicBezTo>
                <a:cubicBezTo>
                  <a:pt x="1205230" y="2537460"/>
                  <a:pt x="1184910" y="2592070"/>
                  <a:pt x="1160780" y="2633980"/>
                </a:cubicBezTo>
                <a:cubicBezTo>
                  <a:pt x="1139190" y="2670810"/>
                  <a:pt x="1115060" y="2697480"/>
                  <a:pt x="1088390" y="2713990"/>
                </a:cubicBezTo>
                <a:cubicBezTo>
                  <a:pt x="1064260" y="2729230"/>
                  <a:pt x="1037590" y="2736850"/>
                  <a:pt x="1007110" y="2736850"/>
                </a:cubicBezTo>
                <a:cubicBezTo>
                  <a:pt x="972820" y="2736850"/>
                  <a:pt x="944880" y="2729230"/>
                  <a:pt x="919480" y="2713990"/>
                </a:cubicBezTo>
                <a:cubicBezTo>
                  <a:pt x="891540" y="2696210"/>
                  <a:pt x="867410" y="2670810"/>
                  <a:pt x="847090" y="2635250"/>
                </a:cubicBezTo>
                <a:cubicBezTo>
                  <a:pt x="824230" y="2595880"/>
                  <a:pt x="805180" y="2545080"/>
                  <a:pt x="792480" y="2486660"/>
                </a:cubicBezTo>
                <a:cubicBezTo>
                  <a:pt x="778510" y="2423160"/>
                  <a:pt x="772160" y="2352040"/>
                  <a:pt x="772160" y="2273300"/>
                </a:cubicBezTo>
                <a:lnTo>
                  <a:pt x="772160" y="2165350"/>
                </a:lnTo>
                <a:lnTo>
                  <a:pt x="0" y="2165350"/>
                </a:lnTo>
                <a:lnTo>
                  <a:pt x="0" y="2273300"/>
                </a:lnTo>
                <a:cubicBezTo>
                  <a:pt x="0" y="2443480"/>
                  <a:pt x="22860" y="2599690"/>
                  <a:pt x="69850" y="2738120"/>
                </a:cubicBezTo>
                <a:cubicBezTo>
                  <a:pt x="116840" y="2879090"/>
                  <a:pt x="185420" y="2999740"/>
                  <a:pt x="271780" y="3098800"/>
                </a:cubicBezTo>
                <a:cubicBezTo>
                  <a:pt x="359410" y="3199130"/>
                  <a:pt x="468630" y="3277870"/>
                  <a:pt x="593090" y="3331210"/>
                </a:cubicBezTo>
                <a:cubicBezTo>
                  <a:pt x="716280" y="3384550"/>
                  <a:pt x="855980" y="3411220"/>
                  <a:pt x="1005840" y="3411220"/>
                </a:cubicBezTo>
                <a:cubicBezTo>
                  <a:pt x="1156970" y="3411220"/>
                  <a:pt x="1296670" y="3384550"/>
                  <a:pt x="1419860" y="3331210"/>
                </a:cubicBezTo>
                <a:cubicBezTo>
                  <a:pt x="1545590" y="3276600"/>
                  <a:pt x="1653540" y="3196590"/>
                  <a:pt x="1741170" y="3091180"/>
                </a:cubicBezTo>
                <a:cubicBezTo>
                  <a:pt x="1827530" y="2988310"/>
                  <a:pt x="1893570" y="2861310"/>
                  <a:pt x="1939290" y="2713990"/>
                </a:cubicBezTo>
                <a:cubicBezTo>
                  <a:pt x="1983740" y="2570480"/>
                  <a:pt x="2005330" y="2405380"/>
                  <a:pt x="2005330" y="2222500"/>
                </a:cubicBezTo>
                <a:cubicBezTo>
                  <a:pt x="2005330" y="2039620"/>
                  <a:pt x="1985010" y="1878330"/>
                  <a:pt x="1943100" y="1741170"/>
                </a:cubicBezTo>
                <a:cubicBezTo>
                  <a:pt x="1902460" y="1600200"/>
                  <a:pt x="1842770" y="1482090"/>
                  <a:pt x="1766570" y="1388110"/>
                </a:cubicBezTo>
                <a:close/>
              </a:path>
            </a:pathLst>
          </a:custGeom>
          <a:solidFill>
            <a:srgbClr val="01CBC0"/>
          </a:solidFill>
          <a:ln w="12700">
            <a:solidFill>
              <a:srgbClr val="000000"/>
            </a:solidFill>
          </a:ln>
        </p:spPr>
        <p:txBody>
          <a:bodyPr/>
          <a:lstStyle/>
          <a:p>
            <a:endParaRPr lang="es-ES"/>
          </a:p>
        </p:txBody>
      </p:sp>
      <p:sp>
        <p:nvSpPr>
          <p:cNvPr id="54" name="Freeform 23">
            <a:extLst>
              <a:ext uri="{FF2B5EF4-FFF2-40B4-BE49-F238E27FC236}">
                <a16:creationId xmlns:a16="http://schemas.microsoft.com/office/drawing/2014/main" id="{7437F028-A739-E36F-AFA6-A1827B4948EB}"/>
              </a:ext>
            </a:extLst>
          </p:cNvPr>
          <p:cNvSpPr/>
          <p:nvPr/>
        </p:nvSpPr>
        <p:spPr>
          <a:xfrm>
            <a:off x="8646808" y="6098125"/>
            <a:ext cx="804798" cy="799097"/>
          </a:xfrm>
          <a:custGeom>
            <a:avLst/>
            <a:gdLst/>
            <a:ahLst/>
            <a:cxnLst/>
            <a:rect l="l" t="t" r="r" b="b"/>
            <a:pathLst>
              <a:path w="1073064" h="1065463">
                <a:moveTo>
                  <a:pt x="0" y="0"/>
                </a:moveTo>
                <a:lnTo>
                  <a:pt x="1073064" y="0"/>
                </a:lnTo>
                <a:lnTo>
                  <a:pt x="1073064" y="1065463"/>
                </a:lnTo>
                <a:lnTo>
                  <a:pt x="0" y="10654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7" name="Freeform 40">
            <a:extLst>
              <a:ext uri="{FF2B5EF4-FFF2-40B4-BE49-F238E27FC236}">
                <a16:creationId xmlns:a16="http://schemas.microsoft.com/office/drawing/2014/main" id="{5E6CB43D-E6C4-E0DD-79EE-8CF7CCE629F7}"/>
              </a:ext>
            </a:extLst>
          </p:cNvPr>
          <p:cNvSpPr/>
          <p:nvPr/>
        </p:nvSpPr>
        <p:spPr>
          <a:xfrm>
            <a:off x="6920340" y="7542598"/>
            <a:ext cx="735056" cy="1949745"/>
          </a:xfrm>
          <a:custGeom>
            <a:avLst/>
            <a:gdLst/>
            <a:ahLst/>
            <a:cxnLst/>
            <a:rect l="l" t="t" r="r" b="b"/>
            <a:pathLst>
              <a:path w="1908556" h="5686933">
                <a:moveTo>
                  <a:pt x="703961" y="5686933"/>
                </a:moveTo>
                <a:lnTo>
                  <a:pt x="703961" y="1307973"/>
                </a:lnTo>
                <a:cubicBezTo>
                  <a:pt x="626491" y="1400556"/>
                  <a:pt x="519938" y="1475359"/>
                  <a:pt x="384302" y="1532382"/>
                </a:cubicBezTo>
                <a:cubicBezTo>
                  <a:pt x="248666" y="1589405"/>
                  <a:pt x="120523" y="1617980"/>
                  <a:pt x="0" y="1617980"/>
                </a:cubicBezTo>
                <a:lnTo>
                  <a:pt x="0" y="710438"/>
                </a:lnTo>
                <a:cubicBezTo>
                  <a:pt x="114046" y="693293"/>
                  <a:pt x="236855" y="656082"/>
                  <a:pt x="368173" y="599059"/>
                </a:cubicBezTo>
                <a:cubicBezTo>
                  <a:pt x="499491" y="542036"/>
                  <a:pt x="621665" y="463423"/>
                  <a:pt x="734695" y="363347"/>
                </a:cubicBezTo>
                <a:cubicBezTo>
                  <a:pt x="847725" y="263144"/>
                  <a:pt x="934339" y="142113"/>
                  <a:pt x="994664" y="0"/>
                </a:cubicBezTo>
                <a:lnTo>
                  <a:pt x="1908556" y="0"/>
                </a:lnTo>
                <a:lnTo>
                  <a:pt x="1908556" y="5686933"/>
                </a:lnTo>
                <a:lnTo>
                  <a:pt x="703961" y="5686933"/>
                </a:lnTo>
                <a:close/>
              </a:path>
            </a:pathLst>
          </a:custGeom>
          <a:solidFill>
            <a:srgbClr val="01CBC0"/>
          </a:solidFill>
          <a:ln w="12700">
            <a:solidFill>
              <a:srgbClr val="000000"/>
            </a:solidFill>
          </a:ln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849600" y="198164"/>
            <a:ext cx="2566170" cy="1443471"/>
          </a:xfrm>
          <a:custGeom>
            <a:avLst/>
            <a:gdLst/>
            <a:ahLst/>
            <a:cxnLst/>
            <a:rect l="l" t="t" r="r" b="b"/>
            <a:pathLst>
              <a:path w="2566170" h="1443471">
                <a:moveTo>
                  <a:pt x="0" y="0"/>
                </a:moveTo>
                <a:lnTo>
                  <a:pt x="2566170" y="0"/>
                </a:lnTo>
                <a:lnTo>
                  <a:pt x="2566170" y="1443470"/>
                </a:lnTo>
                <a:lnTo>
                  <a:pt x="0" y="14434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2888" b="-22888"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3" name="Group 3"/>
          <p:cNvGrpSpPr/>
          <p:nvPr/>
        </p:nvGrpSpPr>
        <p:grpSpPr>
          <a:xfrm>
            <a:off x="-19665" y="413737"/>
            <a:ext cx="16495108" cy="858237"/>
            <a:chOff x="0" y="0"/>
            <a:chExt cx="4344391" cy="2260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4391" cy="226038"/>
            </a:xfrm>
            <a:custGeom>
              <a:avLst/>
              <a:gdLst/>
              <a:ahLst/>
              <a:cxnLst/>
              <a:rect l="l" t="t" r="r" b="b"/>
              <a:pathLst>
                <a:path w="4344391" h="226038">
                  <a:moveTo>
                    <a:pt x="0" y="0"/>
                  </a:moveTo>
                  <a:lnTo>
                    <a:pt x="4344391" y="0"/>
                  </a:lnTo>
                  <a:lnTo>
                    <a:pt x="4344391" y="226038"/>
                  </a:lnTo>
                  <a:lnTo>
                    <a:pt x="0" y="226038"/>
                  </a:lnTo>
                  <a:close/>
                </a:path>
              </a:pathLst>
            </a:custGeom>
            <a:solidFill>
              <a:srgbClr val="01CBC0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344391" cy="2641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>
            <a:hlinkClick r:id="rId4" tooltip="https://youtu.be/P-a_hF0zP4s"/>
          </p:cNvPr>
          <p:cNvSpPr/>
          <p:nvPr/>
        </p:nvSpPr>
        <p:spPr>
          <a:xfrm>
            <a:off x="0" y="2080704"/>
            <a:ext cx="18273129" cy="8206296"/>
          </a:xfrm>
          <a:custGeom>
            <a:avLst/>
            <a:gdLst/>
            <a:ahLst/>
            <a:cxnLst/>
            <a:rect l="l" t="t" r="r" b="b"/>
            <a:pathLst>
              <a:path w="18273129" h="8206296">
                <a:moveTo>
                  <a:pt x="0" y="0"/>
                </a:moveTo>
                <a:lnTo>
                  <a:pt x="18273129" y="0"/>
                </a:lnTo>
                <a:lnTo>
                  <a:pt x="18273129" y="8206296"/>
                </a:lnTo>
                <a:lnTo>
                  <a:pt x="0" y="82062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TextBox 7"/>
          <p:cNvSpPr txBox="1"/>
          <p:nvPr/>
        </p:nvSpPr>
        <p:spPr>
          <a:xfrm>
            <a:off x="4091510" y="643324"/>
            <a:ext cx="9350651" cy="576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61"/>
              </a:lnSpc>
            </a:pPr>
            <a:r>
              <a:rPr lang="en-US" sz="4051" b="1" dirty="0">
                <a:solidFill>
                  <a:srgbClr val="FFFFFF"/>
                </a:solidFill>
                <a:latin typeface="Ubuntu Bold"/>
                <a:ea typeface="Ubuntu Bold"/>
                <a:cs typeface="Ubuntu Bold"/>
                <a:sym typeface="Ubuntu Bold"/>
              </a:rPr>
              <a:t>Videos Ruta CAE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4871" y="2552700"/>
            <a:ext cx="18288000" cy="1543050"/>
            <a:chOff x="0" y="0"/>
            <a:chExt cx="24384000" cy="205740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24384000" cy="2057400"/>
              <a:chOff x="0" y="0"/>
              <a:chExt cx="4816593" cy="4064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816592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406400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406400"/>
                    </a:lnTo>
                    <a:lnTo>
                      <a:pt x="0" y="406400"/>
                    </a:lnTo>
                    <a:close/>
                  </a:path>
                </a:pathLst>
              </a:custGeom>
              <a:solidFill>
                <a:srgbClr val="5B5B5B">
                  <a:alpha val="57647"/>
                </a:srgbClr>
              </a:solidFill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28575"/>
                <a:ext cx="4816593" cy="434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40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5032993" y="325340"/>
              <a:ext cx="14761695" cy="13248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260"/>
                </a:lnSpc>
              </a:pPr>
              <a:r>
                <a:rPr lang="en-US" sz="5900" b="1" u="sng" dirty="0">
                  <a:solidFill>
                    <a:schemeClr val="bg1"/>
                  </a:solidFill>
                  <a:latin typeface="Open Sans Bold"/>
                  <a:ea typeface="Open Sans Bold"/>
                  <a:cs typeface="Open Sans Bold"/>
                  <a:sym typeface="Open Sans Bold"/>
                  <a:hlinkClick r:id="rId4" tooltip="https://youtu.be/P-a_hF0zP4s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VER VIDEO RESUMEN 2024 </a:t>
              </a:r>
            </a:p>
          </p:txBody>
        </p:sp>
      </p:grpSp>
      <p:grpSp>
        <p:nvGrpSpPr>
          <p:cNvPr id="13" name="Group 8">
            <a:extLst>
              <a:ext uri="{FF2B5EF4-FFF2-40B4-BE49-F238E27FC236}">
                <a16:creationId xmlns:a16="http://schemas.microsoft.com/office/drawing/2014/main" id="{4BB14F27-F14A-1D5B-C913-C26AE4BFA1B7}"/>
              </a:ext>
            </a:extLst>
          </p:cNvPr>
          <p:cNvGrpSpPr/>
          <p:nvPr/>
        </p:nvGrpSpPr>
        <p:grpSpPr>
          <a:xfrm>
            <a:off x="41910" y="6285545"/>
            <a:ext cx="18288000" cy="1829756"/>
            <a:chOff x="0" y="-144661"/>
            <a:chExt cx="24384000" cy="4633190"/>
          </a:xfrm>
        </p:grpSpPr>
        <p:grpSp>
          <p:nvGrpSpPr>
            <p:cNvPr id="14" name="Group 9">
              <a:extLst>
                <a:ext uri="{FF2B5EF4-FFF2-40B4-BE49-F238E27FC236}">
                  <a16:creationId xmlns:a16="http://schemas.microsoft.com/office/drawing/2014/main" id="{9DFBF14C-DBFC-A844-B490-307DE99E5C3E}"/>
                </a:ext>
              </a:extLst>
            </p:cNvPr>
            <p:cNvGrpSpPr/>
            <p:nvPr/>
          </p:nvGrpSpPr>
          <p:grpSpPr>
            <a:xfrm>
              <a:off x="0" y="-144661"/>
              <a:ext cx="24384000" cy="4633190"/>
              <a:chOff x="0" y="-28575"/>
              <a:chExt cx="4816593" cy="915198"/>
            </a:xfrm>
          </p:grpSpPr>
          <p:sp>
            <p:nvSpPr>
              <p:cNvPr id="16" name="Freeform 10">
                <a:extLst>
                  <a:ext uri="{FF2B5EF4-FFF2-40B4-BE49-F238E27FC236}">
                    <a16:creationId xmlns:a16="http://schemas.microsoft.com/office/drawing/2014/main" id="{6584D95C-D4B1-C491-EE90-32428585C369}"/>
                  </a:ext>
                </a:extLst>
              </p:cNvPr>
              <p:cNvSpPr/>
              <p:nvPr/>
            </p:nvSpPr>
            <p:spPr>
              <a:xfrm>
                <a:off x="0" y="0"/>
                <a:ext cx="4816592" cy="886623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406400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406400"/>
                    </a:lnTo>
                    <a:lnTo>
                      <a:pt x="0" y="406400"/>
                    </a:lnTo>
                    <a:close/>
                  </a:path>
                </a:pathLst>
              </a:custGeom>
              <a:solidFill>
                <a:srgbClr val="5B5B5B">
                  <a:alpha val="57647"/>
                </a:srgbClr>
              </a:solidFill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7" name="TextBox 11">
                <a:extLst>
                  <a:ext uri="{FF2B5EF4-FFF2-40B4-BE49-F238E27FC236}">
                    <a16:creationId xmlns:a16="http://schemas.microsoft.com/office/drawing/2014/main" id="{42BA6F2B-567A-A257-9D0C-F54217C12B47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816593" cy="434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40"/>
                  </a:lnSpc>
                </a:pPr>
                <a:endParaRPr/>
              </a:p>
            </p:txBody>
          </p:sp>
        </p:grpSp>
        <p:sp>
          <p:nvSpPr>
            <p:cNvPr id="15" name="TextBox 12">
              <a:extLst>
                <a:ext uri="{FF2B5EF4-FFF2-40B4-BE49-F238E27FC236}">
                  <a16:creationId xmlns:a16="http://schemas.microsoft.com/office/drawing/2014/main" id="{E614FF2A-0549-AEE3-8FE8-36972281AFB4}"/>
                </a:ext>
              </a:extLst>
            </p:cNvPr>
            <p:cNvSpPr txBox="1"/>
            <p:nvPr/>
          </p:nvSpPr>
          <p:spPr>
            <a:xfrm>
              <a:off x="858520" y="325339"/>
              <a:ext cx="21437599" cy="25159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260"/>
                </a:lnSpc>
              </a:pPr>
              <a:r>
                <a:rPr lang="en-US" sz="5900" b="1" u="sng" dirty="0">
                  <a:solidFill>
                    <a:schemeClr val="bg1"/>
                  </a:solidFill>
                  <a:latin typeface="Open Sans Bold"/>
                  <a:ea typeface="Open Sans Bold"/>
                  <a:cs typeface="Open Sans Bold"/>
                  <a:sym typeface="Open Sans Bold"/>
                  <a:hlinkClick r:id="rId6" tooltip="https://youtu.be/P-a_hF0zP4s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VER VIDEO RESUMENCONGRESO CAE 2025 </a:t>
              </a:r>
              <a:endParaRPr lang="en-US" sz="5900" b="1" u="sng" dirty="0">
                <a:solidFill>
                  <a:schemeClr val="bg1"/>
                </a:solidFill>
                <a:latin typeface="Open Sans Bold"/>
                <a:ea typeface="Open Sans Bold"/>
                <a:cs typeface="Open Sans Bold"/>
                <a:sym typeface="Open Sans Bold"/>
                <a:hlinkClick r:id="rId4" tooltip="https://youtu.be/P-a_hF0zP4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462592"/>
            <a:ext cx="18288000" cy="12161520"/>
          </a:xfrm>
          <a:custGeom>
            <a:avLst/>
            <a:gdLst/>
            <a:ahLst/>
            <a:cxnLst/>
            <a:rect l="l" t="t" r="r" b="b"/>
            <a:pathLst>
              <a:path w="18288000" h="12161520">
                <a:moveTo>
                  <a:pt x="0" y="0"/>
                </a:moveTo>
                <a:lnTo>
                  <a:pt x="18288000" y="0"/>
                </a:lnTo>
                <a:lnTo>
                  <a:pt x="18288000" y="12161520"/>
                </a:lnTo>
                <a:lnTo>
                  <a:pt x="0" y="121615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 descr="Logotipo  Descripción generada automáticamente"/>
          <p:cNvSpPr/>
          <p:nvPr/>
        </p:nvSpPr>
        <p:spPr>
          <a:xfrm>
            <a:off x="6701870" y="1028700"/>
            <a:ext cx="5080093" cy="5118724"/>
          </a:xfrm>
          <a:custGeom>
            <a:avLst/>
            <a:gdLst/>
            <a:ahLst/>
            <a:cxnLst/>
            <a:rect l="l" t="t" r="r" b="b"/>
            <a:pathLst>
              <a:path w="5080093" h="5118724">
                <a:moveTo>
                  <a:pt x="0" y="0"/>
                </a:moveTo>
                <a:lnTo>
                  <a:pt x="5080093" y="0"/>
                </a:lnTo>
                <a:lnTo>
                  <a:pt x="5080093" y="5118724"/>
                </a:lnTo>
                <a:lnTo>
                  <a:pt x="0" y="51187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8775" t="-13684" r="-28277" b="-14919"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4" name="Group 4"/>
          <p:cNvGrpSpPr/>
          <p:nvPr/>
        </p:nvGrpSpPr>
        <p:grpSpPr>
          <a:xfrm>
            <a:off x="1224533" y="5372400"/>
            <a:ext cx="16034767" cy="2844197"/>
            <a:chOff x="0" y="0"/>
            <a:chExt cx="4223149" cy="74908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23148" cy="749089"/>
            </a:xfrm>
            <a:custGeom>
              <a:avLst/>
              <a:gdLst/>
              <a:ahLst/>
              <a:cxnLst/>
              <a:rect l="l" t="t" r="r" b="b"/>
              <a:pathLst>
                <a:path w="4223148" h="749089">
                  <a:moveTo>
                    <a:pt x="24624" y="0"/>
                  </a:moveTo>
                  <a:lnTo>
                    <a:pt x="4198525" y="0"/>
                  </a:lnTo>
                  <a:cubicBezTo>
                    <a:pt x="4205055" y="0"/>
                    <a:pt x="4211319" y="2594"/>
                    <a:pt x="4215936" y="7212"/>
                  </a:cubicBezTo>
                  <a:cubicBezTo>
                    <a:pt x="4220554" y="11830"/>
                    <a:pt x="4223148" y="18093"/>
                    <a:pt x="4223148" y="24624"/>
                  </a:cubicBezTo>
                  <a:lnTo>
                    <a:pt x="4223148" y="724465"/>
                  </a:lnTo>
                  <a:cubicBezTo>
                    <a:pt x="4223148" y="738064"/>
                    <a:pt x="4212124" y="749089"/>
                    <a:pt x="4198525" y="749089"/>
                  </a:cubicBezTo>
                  <a:lnTo>
                    <a:pt x="24624" y="749089"/>
                  </a:lnTo>
                  <a:cubicBezTo>
                    <a:pt x="18093" y="749089"/>
                    <a:pt x="11830" y="746495"/>
                    <a:pt x="7212" y="741877"/>
                  </a:cubicBezTo>
                  <a:cubicBezTo>
                    <a:pt x="2594" y="737259"/>
                    <a:pt x="0" y="730996"/>
                    <a:pt x="0" y="724465"/>
                  </a:cubicBezTo>
                  <a:lnTo>
                    <a:pt x="0" y="24624"/>
                  </a:lnTo>
                  <a:cubicBezTo>
                    <a:pt x="0" y="18093"/>
                    <a:pt x="2594" y="11830"/>
                    <a:pt x="7212" y="7212"/>
                  </a:cubicBezTo>
                  <a:cubicBezTo>
                    <a:pt x="11830" y="2594"/>
                    <a:pt x="18093" y="0"/>
                    <a:pt x="24624" y="0"/>
                  </a:cubicBezTo>
                  <a:close/>
                </a:path>
              </a:pathLst>
            </a:custGeom>
            <a:solidFill>
              <a:srgbClr val="5B5B5B">
                <a:alpha val="37647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23149" cy="787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7196273" y="8445196"/>
            <a:ext cx="3499908" cy="1114435"/>
          </a:xfrm>
          <a:custGeom>
            <a:avLst/>
            <a:gdLst/>
            <a:ahLst/>
            <a:cxnLst/>
            <a:rect l="l" t="t" r="r" b="b"/>
            <a:pathLst>
              <a:path w="3499908" h="1114435">
                <a:moveTo>
                  <a:pt x="0" y="0"/>
                </a:moveTo>
                <a:lnTo>
                  <a:pt x="3499908" y="0"/>
                </a:lnTo>
                <a:lnTo>
                  <a:pt x="3499908" y="1114435"/>
                </a:lnTo>
                <a:lnTo>
                  <a:pt x="0" y="11144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TextBox 8"/>
          <p:cNvSpPr txBox="1"/>
          <p:nvPr/>
        </p:nvSpPr>
        <p:spPr>
          <a:xfrm>
            <a:off x="1270920" y="6765923"/>
            <a:ext cx="15788663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0"/>
              </a:lnSpc>
            </a:pPr>
            <a:r>
              <a:rPr lang="en-US" sz="6200" b="1" spc="11">
                <a:solidFill>
                  <a:srgbClr val="FFFFFF"/>
                </a:solidFill>
                <a:latin typeface="Ubuntu Bold"/>
                <a:ea typeface="Ubuntu Bold"/>
                <a:cs typeface="Ubuntu Bold"/>
                <a:sym typeface="Ubuntu Bold"/>
              </a:rPr>
              <a:t>Únete a la Ruta CAE 2025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217</Words>
  <Application>Microsoft Office PowerPoint</Application>
  <PresentationFormat>Personalizado</PresentationFormat>
  <Paragraphs>53</Paragraphs>
  <Slides>8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4" baseType="lpstr">
      <vt:lpstr>Ubuntu Bold</vt:lpstr>
      <vt:lpstr>Open Sans Bold</vt:lpstr>
      <vt:lpstr>Calibri</vt:lpstr>
      <vt:lpstr>Arial</vt:lpstr>
      <vt:lpstr>Ubuntu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Ruta de los CAE 2025 + condiciones de patrocinio (1).pptx</dc:title>
  <dc:creator>usuario</dc:creator>
  <cp:lastModifiedBy>A3E</cp:lastModifiedBy>
  <cp:revision>3</cp:revision>
  <dcterms:created xsi:type="dcterms:W3CDTF">2006-08-16T00:00:00Z</dcterms:created>
  <dcterms:modified xsi:type="dcterms:W3CDTF">2025-09-04T08:03:09Z</dcterms:modified>
  <dc:identifier>DAGY_7cT7VA</dc:identifier>
</cp:coreProperties>
</file>