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1"/>
  </p:notesMasterIdLst>
  <p:sldIdLst>
    <p:sldId id="256" r:id="rId4"/>
    <p:sldId id="257" r:id="rId5"/>
    <p:sldId id="286" r:id="rId6"/>
    <p:sldId id="266" r:id="rId7"/>
    <p:sldId id="295" r:id="rId8"/>
    <p:sldId id="271" r:id="rId9"/>
    <p:sldId id="308" r:id="rId10"/>
    <p:sldId id="298" r:id="rId11"/>
    <p:sldId id="307" r:id="rId12"/>
    <p:sldId id="312" r:id="rId13"/>
    <p:sldId id="309" r:id="rId14"/>
    <p:sldId id="313" r:id="rId15"/>
    <p:sldId id="299" r:id="rId16"/>
    <p:sldId id="324" r:id="rId17"/>
    <p:sldId id="318" r:id="rId18"/>
    <p:sldId id="325" r:id="rId19"/>
    <p:sldId id="326" r:id="rId20"/>
    <p:sldId id="319" r:id="rId21"/>
    <p:sldId id="320" r:id="rId22"/>
    <p:sldId id="279" r:id="rId23"/>
    <p:sldId id="280" r:id="rId24"/>
    <p:sldId id="281" r:id="rId25"/>
    <p:sldId id="334" r:id="rId26"/>
    <p:sldId id="333" r:id="rId27"/>
    <p:sldId id="335" r:id="rId28"/>
    <p:sldId id="336" r:id="rId29"/>
    <p:sldId id="289"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80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5B21-7CBB-4A54-B72D-3E2B180C75FC}" type="datetimeFigureOut">
              <a:rPr lang="es-ES" smtClean="0"/>
              <a:t>03/09/2025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1A202-BDAE-44F5-9DAC-760FEC7757E8}" type="slidenum">
              <a:rPr lang="es-ES" smtClean="0"/>
              <a:t>‹#›</a:t>
            </a:fld>
            <a:endParaRPr lang="es-ES"/>
          </a:p>
        </p:txBody>
      </p:sp>
    </p:spTree>
    <p:extLst>
      <p:ext uri="{BB962C8B-B14F-4D97-AF65-F5344CB8AC3E}">
        <p14:creationId xmlns:p14="http://schemas.microsoft.com/office/powerpoint/2010/main" val="3489988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BE5421B-4FA1-4D52-B273-4BE95FD091A3}" type="slidenum">
              <a:rPr lang="es-ES" smtClean="0">
                <a:solidFill>
                  <a:prstClr val="black"/>
                </a:solidFill>
              </a:rPr>
              <a:pPr/>
              <a:t>4</a:t>
            </a:fld>
            <a:endParaRPr lang="es-ES">
              <a:solidFill>
                <a:prstClr val="black"/>
              </a:solidFill>
            </a:endParaRPr>
          </a:p>
        </p:txBody>
      </p:sp>
    </p:spTree>
    <p:extLst>
      <p:ext uri="{BB962C8B-B14F-4D97-AF65-F5344CB8AC3E}">
        <p14:creationId xmlns:p14="http://schemas.microsoft.com/office/powerpoint/2010/main" val="426952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BE5421B-4FA1-4D52-B273-4BE95FD091A3}" type="slidenum">
              <a:rPr lang="es-ES">
                <a:solidFill>
                  <a:prstClr val="black"/>
                </a:solidFill>
              </a:rPr>
              <a:pPr/>
              <a:t>6</a:t>
            </a:fld>
            <a:endParaRPr lang="es-ES">
              <a:solidFill>
                <a:prstClr val="black"/>
              </a:solidFill>
            </a:endParaRPr>
          </a:p>
        </p:txBody>
      </p:sp>
    </p:spTree>
    <p:extLst>
      <p:ext uri="{BB962C8B-B14F-4D97-AF65-F5344CB8AC3E}">
        <p14:creationId xmlns:p14="http://schemas.microsoft.com/office/powerpoint/2010/main" val="150976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9C481-ACF0-8F4F-504B-AEFAC0B1530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4E53806-0E9E-D334-C60E-0F1DECFE4C7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0FF1A0B-88BD-1A81-C47B-D64B206238E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6A5192C-C661-2B8F-3963-F13C1A7F9556}"/>
              </a:ext>
            </a:extLst>
          </p:cNvPr>
          <p:cNvSpPr>
            <a:spLocks noGrp="1"/>
          </p:cNvSpPr>
          <p:nvPr>
            <p:ph type="sldNum" sz="quarter" idx="10"/>
          </p:nvPr>
        </p:nvSpPr>
        <p:spPr/>
        <p:txBody>
          <a:bodyPr/>
          <a:lstStyle/>
          <a:p>
            <a:fld id="{3BE5421B-4FA1-4D52-B273-4BE95FD091A3}" type="slidenum">
              <a:rPr lang="es-ES">
                <a:solidFill>
                  <a:prstClr val="black"/>
                </a:solidFill>
              </a:rPr>
              <a:pPr/>
              <a:t>12</a:t>
            </a:fld>
            <a:endParaRPr lang="es-ES">
              <a:solidFill>
                <a:prstClr val="black"/>
              </a:solidFill>
            </a:endParaRPr>
          </a:p>
        </p:txBody>
      </p:sp>
    </p:spTree>
    <p:extLst>
      <p:ext uri="{BB962C8B-B14F-4D97-AF65-F5344CB8AC3E}">
        <p14:creationId xmlns:p14="http://schemas.microsoft.com/office/powerpoint/2010/main" val="194228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BE5421B-4FA1-4D52-B273-4BE95FD091A3}" type="slidenum">
              <a:rPr lang="es-ES">
                <a:solidFill>
                  <a:prstClr val="black"/>
                </a:solidFill>
              </a:rPr>
              <a:pPr/>
              <a:t>20</a:t>
            </a:fld>
            <a:endParaRPr lang="es-ES">
              <a:solidFill>
                <a:prstClr val="black"/>
              </a:solidFill>
            </a:endParaRPr>
          </a:p>
        </p:txBody>
      </p:sp>
    </p:spTree>
    <p:extLst>
      <p:ext uri="{BB962C8B-B14F-4D97-AF65-F5344CB8AC3E}">
        <p14:creationId xmlns:p14="http://schemas.microsoft.com/office/powerpoint/2010/main" val="371618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BE5421B-4FA1-4D52-B273-4BE95FD091A3}" type="slidenum">
              <a:rPr lang="es-ES">
                <a:solidFill>
                  <a:prstClr val="black"/>
                </a:solidFill>
              </a:rPr>
              <a:pPr/>
              <a:t>22</a:t>
            </a:fld>
            <a:endParaRPr lang="es-ES">
              <a:solidFill>
                <a:prstClr val="black"/>
              </a:solidFill>
            </a:endParaRPr>
          </a:p>
        </p:txBody>
      </p:sp>
    </p:spTree>
    <p:extLst>
      <p:ext uri="{BB962C8B-B14F-4D97-AF65-F5344CB8AC3E}">
        <p14:creationId xmlns:p14="http://schemas.microsoft.com/office/powerpoint/2010/main" val="2505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BE5421B-4FA1-4D52-B273-4BE95FD091A3}" type="slidenum">
              <a:rPr lang="es-ES" smtClean="0">
                <a:solidFill>
                  <a:prstClr val="black"/>
                </a:solidFill>
              </a:rPr>
              <a:pPr/>
              <a:t>27</a:t>
            </a:fld>
            <a:endParaRPr lang="es-ES">
              <a:solidFill>
                <a:prstClr val="black"/>
              </a:solidFill>
            </a:endParaRPr>
          </a:p>
        </p:txBody>
      </p:sp>
    </p:spTree>
    <p:extLst>
      <p:ext uri="{BB962C8B-B14F-4D97-AF65-F5344CB8AC3E}">
        <p14:creationId xmlns:p14="http://schemas.microsoft.com/office/powerpoint/2010/main" val="316599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1CEE9FE6-13D6-4AE9-BC76-8D5D2CAD6E5F}" type="datetimeFigureOut">
              <a:rPr lang="es-ES" smtClean="0"/>
              <a:t>03/09/2025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30919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CEE9FE6-13D6-4AE9-BC76-8D5D2CAD6E5F}" type="datetimeFigureOut">
              <a:rPr lang="es-ES" smtClean="0"/>
              <a:t>03/09/2025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325402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CEE9FE6-13D6-4AE9-BC76-8D5D2CAD6E5F}" type="datetimeFigureOut">
              <a:rPr lang="es-ES" smtClean="0"/>
              <a:t>03/09/2025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362342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C32CB-5162-4CDC-B4B8-F1607EB111E3}"/>
              </a:ext>
            </a:extLst>
          </p:cNvPr>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ED0326DC-6FFF-4201-B22A-2ABD8233C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99C5A48-B0B3-4122-85DB-538F16684389}"/>
              </a:ext>
            </a:extLst>
          </p:cNvPr>
          <p:cNvSpPr>
            <a:spLocks noGrp="1"/>
          </p:cNvSpPr>
          <p:nvPr>
            <p:ph type="dt" sz="half" idx="10"/>
          </p:nvPr>
        </p:nvSpPr>
        <p:spPr>
          <a:xfrm>
            <a:off x="838200" y="6356350"/>
            <a:ext cx="2743200" cy="365125"/>
          </a:xfrm>
          <a:prstGeom prst="rect">
            <a:avLst/>
          </a:prstGeom>
        </p:spPr>
        <p:txBody>
          <a:bodyPr/>
          <a:lstStyle/>
          <a:p>
            <a:fld id="{BF9448E8-94E9-42F1-BB7D-07E796318F55}"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3D00E076-AA6B-4E7A-A99E-CD708C981EB4}"/>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484D8FF4-D6B0-465F-A66A-C52F2406794B}"/>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75259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EF284-EC50-4F5A-9ACC-E11A06C167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0D4003-1EC8-4688-907F-3CD9D805CED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297EC-F0E6-47D7-9528-681B309BF621}"/>
              </a:ext>
            </a:extLst>
          </p:cNvPr>
          <p:cNvSpPr>
            <a:spLocks noGrp="1"/>
          </p:cNvSpPr>
          <p:nvPr>
            <p:ph type="dt" sz="half" idx="10"/>
          </p:nvPr>
        </p:nvSpPr>
        <p:spPr>
          <a:xfrm>
            <a:off x="838200" y="6356350"/>
            <a:ext cx="2743200" cy="365125"/>
          </a:xfrm>
          <a:prstGeom prst="rect">
            <a:avLst/>
          </a:prstGeom>
        </p:spPr>
        <p:txBody>
          <a:bodyPr/>
          <a:lstStyle/>
          <a:p>
            <a:fld id="{EB952166-C080-49B3-A18C-E96F03BCA072}"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1DD7D45A-84CE-4FDD-88E6-65DADC7125A5}"/>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C7954811-F569-4141-B499-7BA7E0CF150B}"/>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2821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B9132-EFE3-4CD9-9F52-AED4F7D6595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702569-BBF4-4E30-A501-3FD1A3BAD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387B2C0-08B5-4B66-91E7-5A4ADFBAA8A7}"/>
              </a:ext>
            </a:extLst>
          </p:cNvPr>
          <p:cNvSpPr>
            <a:spLocks noGrp="1"/>
          </p:cNvSpPr>
          <p:nvPr>
            <p:ph type="dt" sz="half" idx="10"/>
          </p:nvPr>
        </p:nvSpPr>
        <p:spPr>
          <a:xfrm>
            <a:off x="838200" y="6356350"/>
            <a:ext cx="2743200" cy="365125"/>
          </a:xfrm>
          <a:prstGeom prst="rect">
            <a:avLst/>
          </a:prstGeom>
        </p:spPr>
        <p:txBody>
          <a:bodyPr/>
          <a:lstStyle/>
          <a:p>
            <a:fld id="{D62894FD-2110-42A3-9C77-321F8E9B5C9D}"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B3EC457D-ED61-49E2-A0FF-D83AEC1CEB90}"/>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7E44127E-E13D-434C-9C75-AA29B20C8262}"/>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250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3D0C-9542-4FBA-B3C4-86C32D2B507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E8E4967-A569-469E-A726-02F12BE9B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AD8DBF1-4CA6-4164-97D6-C03DF8DCCF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8B39F6B-AC1C-434A-B346-BF7B52129839}"/>
              </a:ext>
            </a:extLst>
          </p:cNvPr>
          <p:cNvSpPr>
            <a:spLocks noGrp="1"/>
          </p:cNvSpPr>
          <p:nvPr>
            <p:ph type="dt" sz="half" idx="10"/>
          </p:nvPr>
        </p:nvSpPr>
        <p:spPr>
          <a:xfrm>
            <a:off x="838200" y="6356350"/>
            <a:ext cx="2743200" cy="365125"/>
          </a:xfrm>
          <a:prstGeom prst="rect">
            <a:avLst/>
          </a:prstGeom>
        </p:spPr>
        <p:txBody>
          <a:bodyPr/>
          <a:lstStyle/>
          <a:p>
            <a:fld id="{02A9D24B-6241-401E-99C4-40E72C89A736}" type="datetime1">
              <a:rPr lang="es-ES">
                <a:solidFill>
                  <a:prstClr val="black"/>
                </a:solidFill>
              </a:rPr>
              <a:pPr/>
              <a:t>03/09/2025</a:t>
            </a:fld>
            <a:endParaRPr lang="es-ES">
              <a:solidFill>
                <a:prstClr val="black"/>
              </a:solidFill>
            </a:endParaRPr>
          </a:p>
        </p:txBody>
      </p:sp>
      <p:sp>
        <p:nvSpPr>
          <p:cNvPr id="6" name="Marcador de pie de página 5">
            <a:extLst>
              <a:ext uri="{FF2B5EF4-FFF2-40B4-BE49-F238E27FC236}">
                <a16:creationId xmlns:a16="http://schemas.microsoft.com/office/drawing/2014/main" id="{A82AB21E-5523-47C7-8CDE-6C449EF95CB9}"/>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7" name="Marcador de número de diapositiva 6">
            <a:extLst>
              <a:ext uri="{FF2B5EF4-FFF2-40B4-BE49-F238E27FC236}">
                <a16:creationId xmlns:a16="http://schemas.microsoft.com/office/drawing/2014/main" id="{38A96DE2-2365-4783-A40A-4EA0329494C0}"/>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08235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9B76-3208-4C56-A803-AD7A0465C9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C574F8F-9574-4AB0-AC51-0856A943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D428FD6-7A83-43DA-B429-FAEACCADFD6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CA61C7B-71A4-440B-AA19-CA49B39C9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1227AA7-458F-45D7-910B-3CD7BE0609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F6EA388-6F15-4E7B-BC8D-69CCEF001325}"/>
              </a:ext>
            </a:extLst>
          </p:cNvPr>
          <p:cNvSpPr>
            <a:spLocks noGrp="1"/>
          </p:cNvSpPr>
          <p:nvPr>
            <p:ph type="dt" sz="half" idx="10"/>
          </p:nvPr>
        </p:nvSpPr>
        <p:spPr>
          <a:xfrm>
            <a:off x="838200" y="6356350"/>
            <a:ext cx="2743200" cy="365125"/>
          </a:xfrm>
          <a:prstGeom prst="rect">
            <a:avLst/>
          </a:prstGeom>
        </p:spPr>
        <p:txBody>
          <a:bodyPr/>
          <a:lstStyle/>
          <a:p>
            <a:fld id="{7457256E-21E0-4784-85BC-944CC3FB837D}" type="datetime1">
              <a:rPr lang="es-ES">
                <a:solidFill>
                  <a:prstClr val="black"/>
                </a:solidFill>
              </a:rPr>
              <a:pPr/>
              <a:t>03/09/2025</a:t>
            </a:fld>
            <a:endParaRPr lang="es-ES">
              <a:solidFill>
                <a:prstClr val="black"/>
              </a:solidFill>
            </a:endParaRPr>
          </a:p>
        </p:txBody>
      </p:sp>
      <p:sp>
        <p:nvSpPr>
          <p:cNvPr id="8" name="Marcador de pie de página 7">
            <a:extLst>
              <a:ext uri="{FF2B5EF4-FFF2-40B4-BE49-F238E27FC236}">
                <a16:creationId xmlns:a16="http://schemas.microsoft.com/office/drawing/2014/main" id="{83F8D53A-1BD4-4BF0-B609-DA82A5735A48}"/>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9" name="Marcador de número de diapositiva 8">
            <a:extLst>
              <a:ext uri="{FF2B5EF4-FFF2-40B4-BE49-F238E27FC236}">
                <a16:creationId xmlns:a16="http://schemas.microsoft.com/office/drawing/2014/main" id="{9A220904-BA02-4846-AFF6-F66CC920313D}"/>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36783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61AC0E-67F6-4DED-8AFA-E2C87FD6038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4545-5F71-469E-BAC7-1DE309AB478B}"/>
              </a:ext>
            </a:extLst>
          </p:cNvPr>
          <p:cNvSpPr>
            <a:spLocks noGrp="1"/>
          </p:cNvSpPr>
          <p:nvPr>
            <p:ph type="dt" sz="half" idx="10"/>
          </p:nvPr>
        </p:nvSpPr>
        <p:spPr>
          <a:xfrm>
            <a:off x="838200" y="6356350"/>
            <a:ext cx="2743200" cy="365125"/>
          </a:xfrm>
          <a:prstGeom prst="rect">
            <a:avLst/>
          </a:prstGeom>
        </p:spPr>
        <p:txBody>
          <a:bodyPr/>
          <a:lstStyle/>
          <a:p>
            <a:fld id="{2DD7E746-D815-4D0C-B9D4-CFD79981E5B9}" type="datetime1">
              <a:rPr lang="es-ES">
                <a:solidFill>
                  <a:prstClr val="black"/>
                </a:solidFill>
              </a:rPr>
              <a:pPr/>
              <a:t>03/09/2025</a:t>
            </a:fld>
            <a:endParaRPr lang="es-ES">
              <a:solidFill>
                <a:prstClr val="black"/>
              </a:solidFill>
            </a:endParaRPr>
          </a:p>
        </p:txBody>
      </p:sp>
      <p:sp>
        <p:nvSpPr>
          <p:cNvPr id="4" name="Marcador de pie de página 3">
            <a:extLst>
              <a:ext uri="{FF2B5EF4-FFF2-40B4-BE49-F238E27FC236}">
                <a16:creationId xmlns:a16="http://schemas.microsoft.com/office/drawing/2014/main" id="{E094BC33-5484-4608-9659-9A9A9953B7CF}"/>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5" name="Marcador de número de diapositiva 4">
            <a:extLst>
              <a:ext uri="{FF2B5EF4-FFF2-40B4-BE49-F238E27FC236}">
                <a16:creationId xmlns:a16="http://schemas.microsoft.com/office/drawing/2014/main" id="{E9FA58F9-4EF6-4A67-BF9A-1B906980E560}"/>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38207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7798E36-21EB-48C1-9A6A-30B803407F16}"/>
              </a:ext>
            </a:extLst>
          </p:cNvPr>
          <p:cNvSpPr>
            <a:spLocks noGrp="1"/>
          </p:cNvSpPr>
          <p:nvPr>
            <p:ph type="dt" sz="half" idx="10"/>
          </p:nvPr>
        </p:nvSpPr>
        <p:spPr>
          <a:xfrm>
            <a:off x="838200" y="6356350"/>
            <a:ext cx="2743200" cy="365125"/>
          </a:xfrm>
          <a:prstGeom prst="rect">
            <a:avLst/>
          </a:prstGeom>
        </p:spPr>
        <p:txBody>
          <a:bodyPr/>
          <a:lstStyle/>
          <a:p>
            <a:fld id="{AC7839CF-1C8E-407C-B9A5-8AC4B8A71773}" type="datetime1">
              <a:rPr lang="es-ES">
                <a:solidFill>
                  <a:prstClr val="black"/>
                </a:solidFill>
              </a:rPr>
              <a:pPr/>
              <a:t>03/09/2025</a:t>
            </a:fld>
            <a:endParaRPr lang="es-ES">
              <a:solidFill>
                <a:prstClr val="black"/>
              </a:solidFill>
            </a:endParaRPr>
          </a:p>
        </p:txBody>
      </p:sp>
      <p:sp>
        <p:nvSpPr>
          <p:cNvPr id="3" name="Marcador de pie de página 2">
            <a:extLst>
              <a:ext uri="{FF2B5EF4-FFF2-40B4-BE49-F238E27FC236}">
                <a16:creationId xmlns:a16="http://schemas.microsoft.com/office/drawing/2014/main" id="{01CB38F6-D967-4457-937D-39C321CA3482}"/>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4" name="Marcador de número de diapositiva 3">
            <a:extLst>
              <a:ext uri="{FF2B5EF4-FFF2-40B4-BE49-F238E27FC236}">
                <a16:creationId xmlns:a16="http://schemas.microsoft.com/office/drawing/2014/main" id="{B5B6E628-8C96-4A05-BA6E-8D8218B01B14}"/>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3750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14486-3929-4F42-BD1D-39E8B5D74D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C2B62AC-DDBA-4BD0-9535-EDA80E03C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C5F3978-5228-4C16-87FE-AD23A2D45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C91D3D-0826-4B75-BCEF-A71ED7F4331D}"/>
              </a:ext>
            </a:extLst>
          </p:cNvPr>
          <p:cNvSpPr>
            <a:spLocks noGrp="1"/>
          </p:cNvSpPr>
          <p:nvPr>
            <p:ph type="dt" sz="half" idx="10"/>
          </p:nvPr>
        </p:nvSpPr>
        <p:spPr>
          <a:xfrm>
            <a:off x="838200" y="6356350"/>
            <a:ext cx="2743200" cy="365125"/>
          </a:xfrm>
          <a:prstGeom prst="rect">
            <a:avLst/>
          </a:prstGeom>
        </p:spPr>
        <p:txBody>
          <a:bodyPr/>
          <a:lstStyle/>
          <a:p>
            <a:fld id="{3604CDA4-B664-4B93-9DF1-A4D4E30A1FB7}" type="datetime1">
              <a:rPr lang="es-ES">
                <a:solidFill>
                  <a:prstClr val="black"/>
                </a:solidFill>
              </a:rPr>
              <a:pPr/>
              <a:t>03/09/2025</a:t>
            </a:fld>
            <a:endParaRPr lang="es-ES">
              <a:solidFill>
                <a:prstClr val="black"/>
              </a:solidFill>
            </a:endParaRPr>
          </a:p>
        </p:txBody>
      </p:sp>
      <p:sp>
        <p:nvSpPr>
          <p:cNvPr id="6" name="Marcador de pie de página 5">
            <a:extLst>
              <a:ext uri="{FF2B5EF4-FFF2-40B4-BE49-F238E27FC236}">
                <a16:creationId xmlns:a16="http://schemas.microsoft.com/office/drawing/2014/main" id="{09C95CF0-0C32-4D63-B0C0-B31ED934A702}"/>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7" name="Marcador de número de diapositiva 6">
            <a:extLst>
              <a:ext uri="{FF2B5EF4-FFF2-40B4-BE49-F238E27FC236}">
                <a16:creationId xmlns:a16="http://schemas.microsoft.com/office/drawing/2014/main" id="{494982E1-1EA1-4717-AAD4-B1F60FADB05A}"/>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4815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CEE9FE6-13D6-4AE9-BC76-8D5D2CAD6E5F}" type="datetimeFigureOut">
              <a:rPr lang="es-ES" smtClean="0"/>
              <a:t>03/09/2025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2292967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1F3DA-183B-4962-A90D-1A994528881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A272E0-CC0E-42F8-9C69-569EF9A0C4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BCDD1E-B3CF-4016-B615-CB418DDDD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C03A0D9-28B8-4911-AC52-232DB1FACB53}"/>
              </a:ext>
            </a:extLst>
          </p:cNvPr>
          <p:cNvSpPr>
            <a:spLocks noGrp="1"/>
          </p:cNvSpPr>
          <p:nvPr>
            <p:ph type="dt" sz="half" idx="10"/>
          </p:nvPr>
        </p:nvSpPr>
        <p:spPr>
          <a:xfrm>
            <a:off x="838200" y="6356350"/>
            <a:ext cx="2743200" cy="365125"/>
          </a:xfrm>
          <a:prstGeom prst="rect">
            <a:avLst/>
          </a:prstGeom>
        </p:spPr>
        <p:txBody>
          <a:bodyPr/>
          <a:lstStyle/>
          <a:p>
            <a:fld id="{68CFAF30-B35D-43B7-853F-A79A22CE6477}" type="datetime1">
              <a:rPr lang="es-ES">
                <a:solidFill>
                  <a:prstClr val="black"/>
                </a:solidFill>
              </a:rPr>
              <a:pPr/>
              <a:t>03/09/2025</a:t>
            </a:fld>
            <a:endParaRPr lang="es-ES">
              <a:solidFill>
                <a:prstClr val="black"/>
              </a:solidFill>
            </a:endParaRPr>
          </a:p>
        </p:txBody>
      </p:sp>
      <p:sp>
        <p:nvSpPr>
          <p:cNvPr id="6" name="Marcador de pie de página 5">
            <a:extLst>
              <a:ext uri="{FF2B5EF4-FFF2-40B4-BE49-F238E27FC236}">
                <a16:creationId xmlns:a16="http://schemas.microsoft.com/office/drawing/2014/main" id="{2947080A-83EF-4258-9A70-475C2E8ED8AE}"/>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7" name="Marcador de número de diapositiva 6">
            <a:extLst>
              <a:ext uri="{FF2B5EF4-FFF2-40B4-BE49-F238E27FC236}">
                <a16:creationId xmlns:a16="http://schemas.microsoft.com/office/drawing/2014/main" id="{8384E4F3-7BDC-41EA-A6EB-2633A7FDCCCE}"/>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13913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CB707-FA80-4315-B159-DC987ECC90B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005F3-27F2-48DB-B342-1525868C15C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802881-F56C-4C3A-8EC6-AC1278B26092}"/>
              </a:ext>
            </a:extLst>
          </p:cNvPr>
          <p:cNvSpPr>
            <a:spLocks noGrp="1"/>
          </p:cNvSpPr>
          <p:nvPr>
            <p:ph type="dt" sz="half" idx="10"/>
          </p:nvPr>
        </p:nvSpPr>
        <p:spPr>
          <a:xfrm>
            <a:off x="838200" y="6356350"/>
            <a:ext cx="2743200" cy="365125"/>
          </a:xfrm>
          <a:prstGeom prst="rect">
            <a:avLst/>
          </a:prstGeom>
        </p:spPr>
        <p:txBody>
          <a:bodyPr/>
          <a:lstStyle/>
          <a:p>
            <a:fld id="{C86B3A25-1C4A-4E91-A349-FD1785CED9F4}"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28FFFB27-123C-45CB-8692-32312890C512}"/>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752070DB-6CEC-4660-928D-7714DCD6548E}"/>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51723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7DA9B2-0BC3-4353-A1DB-B76620BBEAF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5B4E6D6-1442-4F7D-9DFB-454CD67A6B5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5978CB-E70B-461E-9667-3C39D72D0391}"/>
              </a:ext>
            </a:extLst>
          </p:cNvPr>
          <p:cNvSpPr>
            <a:spLocks noGrp="1"/>
          </p:cNvSpPr>
          <p:nvPr>
            <p:ph type="dt" sz="half" idx="10"/>
          </p:nvPr>
        </p:nvSpPr>
        <p:spPr>
          <a:xfrm>
            <a:off x="838200" y="6356350"/>
            <a:ext cx="2743200" cy="365125"/>
          </a:xfrm>
          <a:prstGeom prst="rect">
            <a:avLst/>
          </a:prstGeom>
        </p:spPr>
        <p:txBody>
          <a:bodyPr/>
          <a:lstStyle/>
          <a:p>
            <a:fld id="{F2C9840A-09D7-4315-8777-9871FE3B0AC0}"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7ABC6D38-F109-43DD-8D61-CF1F3C97534A}"/>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36CD5573-4C9E-44C6-8CA6-77009A181868}"/>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56292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C32CB-5162-4CDC-B4B8-F1607EB111E3}"/>
              </a:ext>
            </a:extLst>
          </p:cNvPr>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ED0326DC-6FFF-4201-B22A-2ABD8233C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99C5A48-B0B3-4122-85DB-538F16684389}"/>
              </a:ext>
            </a:extLst>
          </p:cNvPr>
          <p:cNvSpPr>
            <a:spLocks noGrp="1"/>
          </p:cNvSpPr>
          <p:nvPr>
            <p:ph type="dt" sz="half" idx="10"/>
          </p:nvPr>
        </p:nvSpPr>
        <p:spPr>
          <a:xfrm>
            <a:off x="838200" y="6356350"/>
            <a:ext cx="2743200" cy="365125"/>
          </a:xfrm>
          <a:prstGeom prst="rect">
            <a:avLst/>
          </a:prstGeom>
        </p:spPr>
        <p:txBody>
          <a:bodyPr/>
          <a:lstStyle/>
          <a:p>
            <a:fld id="{BF9448E8-94E9-42F1-BB7D-07E796318F55}"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3D00E076-AA6B-4E7A-A99E-CD708C981EB4}"/>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484D8FF4-D6B0-465F-A66A-C52F2406794B}"/>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53700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EF284-EC50-4F5A-9ACC-E11A06C167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0D4003-1EC8-4688-907F-3CD9D805CED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297EC-F0E6-47D7-9528-681B309BF621}"/>
              </a:ext>
            </a:extLst>
          </p:cNvPr>
          <p:cNvSpPr>
            <a:spLocks noGrp="1"/>
          </p:cNvSpPr>
          <p:nvPr>
            <p:ph type="dt" sz="half" idx="10"/>
          </p:nvPr>
        </p:nvSpPr>
        <p:spPr>
          <a:xfrm>
            <a:off x="838200" y="6356350"/>
            <a:ext cx="2743200" cy="365125"/>
          </a:xfrm>
          <a:prstGeom prst="rect">
            <a:avLst/>
          </a:prstGeom>
        </p:spPr>
        <p:txBody>
          <a:bodyPr/>
          <a:lstStyle/>
          <a:p>
            <a:fld id="{EB952166-C080-49B3-A18C-E96F03BCA072}"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1DD7D45A-84CE-4FDD-88E6-65DADC7125A5}"/>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C7954811-F569-4141-B499-7BA7E0CF150B}"/>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4871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B9132-EFE3-4CD9-9F52-AED4F7D6595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702569-BBF4-4E30-A501-3FD1A3BAD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387B2C0-08B5-4B66-91E7-5A4ADFBAA8A7}"/>
              </a:ext>
            </a:extLst>
          </p:cNvPr>
          <p:cNvSpPr>
            <a:spLocks noGrp="1"/>
          </p:cNvSpPr>
          <p:nvPr>
            <p:ph type="dt" sz="half" idx="10"/>
          </p:nvPr>
        </p:nvSpPr>
        <p:spPr>
          <a:xfrm>
            <a:off x="838200" y="6356350"/>
            <a:ext cx="2743200" cy="365125"/>
          </a:xfrm>
          <a:prstGeom prst="rect">
            <a:avLst/>
          </a:prstGeom>
        </p:spPr>
        <p:txBody>
          <a:bodyPr/>
          <a:lstStyle/>
          <a:p>
            <a:fld id="{D62894FD-2110-42A3-9C77-321F8E9B5C9D}"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B3EC457D-ED61-49E2-A0FF-D83AEC1CEB90}"/>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7E44127E-E13D-434C-9C75-AA29B20C8262}"/>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09409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3D0C-9542-4FBA-B3C4-86C32D2B507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E8E4967-A569-469E-A726-02F12BE9B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AD8DBF1-4CA6-4164-97D6-C03DF8DCCF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8B39F6B-AC1C-434A-B346-BF7B52129839}"/>
              </a:ext>
            </a:extLst>
          </p:cNvPr>
          <p:cNvSpPr>
            <a:spLocks noGrp="1"/>
          </p:cNvSpPr>
          <p:nvPr>
            <p:ph type="dt" sz="half" idx="10"/>
          </p:nvPr>
        </p:nvSpPr>
        <p:spPr>
          <a:xfrm>
            <a:off x="838200" y="6356350"/>
            <a:ext cx="2743200" cy="365125"/>
          </a:xfrm>
          <a:prstGeom prst="rect">
            <a:avLst/>
          </a:prstGeom>
        </p:spPr>
        <p:txBody>
          <a:bodyPr/>
          <a:lstStyle/>
          <a:p>
            <a:fld id="{02A9D24B-6241-401E-99C4-40E72C89A736}" type="datetime1">
              <a:rPr lang="es-ES">
                <a:solidFill>
                  <a:prstClr val="black"/>
                </a:solidFill>
              </a:rPr>
              <a:pPr/>
              <a:t>03/09/2025</a:t>
            </a:fld>
            <a:endParaRPr lang="es-ES">
              <a:solidFill>
                <a:prstClr val="black"/>
              </a:solidFill>
            </a:endParaRPr>
          </a:p>
        </p:txBody>
      </p:sp>
      <p:sp>
        <p:nvSpPr>
          <p:cNvPr id="6" name="Marcador de pie de página 5">
            <a:extLst>
              <a:ext uri="{FF2B5EF4-FFF2-40B4-BE49-F238E27FC236}">
                <a16:creationId xmlns:a16="http://schemas.microsoft.com/office/drawing/2014/main" id="{A82AB21E-5523-47C7-8CDE-6C449EF95CB9}"/>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7" name="Marcador de número de diapositiva 6">
            <a:extLst>
              <a:ext uri="{FF2B5EF4-FFF2-40B4-BE49-F238E27FC236}">
                <a16:creationId xmlns:a16="http://schemas.microsoft.com/office/drawing/2014/main" id="{38A96DE2-2365-4783-A40A-4EA0329494C0}"/>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8047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9B76-3208-4C56-A803-AD7A0465C9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C574F8F-9574-4AB0-AC51-0856A943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D428FD6-7A83-43DA-B429-FAEACCADFD6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CA61C7B-71A4-440B-AA19-CA49B39C9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1227AA7-458F-45D7-910B-3CD7BE0609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F6EA388-6F15-4E7B-BC8D-69CCEF001325}"/>
              </a:ext>
            </a:extLst>
          </p:cNvPr>
          <p:cNvSpPr>
            <a:spLocks noGrp="1"/>
          </p:cNvSpPr>
          <p:nvPr>
            <p:ph type="dt" sz="half" idx="10"/>
          </p:nvPr>
        </p:nvSpPr>
        <p:spPr>
          <a:xfrm>
            <a:off x="838200" y="6356350"/>
            <a:ext cx="2743200" cy="365125"/>
          </a:xfrm>
          <a:prstGeom prst="rect">
            <a:avLst/>
          </a:prstGeom>
        </p:spPr>
        <p:txBody>
          <a:bodyPr/>
          <a:lstStyle/>
          <a:p>
            <a:fld id="{7457256E-21E0-4784-85BC-944CC3FB837D}" type="datetime1">
              <a:rPr lang="es-ES">
                <a:solidFill>
                  <a:prstClr val="black"/>
                </a:solidFill>
              </a:rPr>
              <a:pPr/>
              <a:t>03/09/2025</a:t>
            </a:fld>
            <a:endParaRPr lang="es-ES">
              <a:solidFill>
                <a:prstClr val="black"/>
              </a:solidFill>
            </a:endParaRPr>
          </a:p>
        </p:txBody>
      </p:sp>
      <p:sp>
        <p:nvSpPr>
          <p:cNvPr id="8" name="Marcador de pie de página 7">
            <a:extLst>
              <a:ext uri="{FF2B5EF4-FFF2-40B4-BE49-F238E27FC236}">
                <a16:creationId xmlns:a16="http://schemas.microsoft.com/office/drawing/2014/main" id="{83F8D53A-1BD4-4BF0-B609-DA82A5735A48}"/>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9" name="Marcador de número de diapositiva 8">
            <a:extLst>
              <a:ext uri="{FF2B5EF4-FFF2-40B4-BE49-F238E27FC236}">
                <a16:creationId xmlns:a16="http://schemas.microsoft.com/office/drawing/2014/main" id="{9A220904-BA02-4846-AFF6-F66CC920313D}"/>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80755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61AC0E-67F6-4DED-8AFA-E2C87FD6038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4545-5F71-469E-BAC7-1DE309AB478B}"/>
              </a:ext>
            </a:extLst>
          </p:cNvPr>
          <p:cNvSpPr>
            <a:spLocks noGrp="1"/>
          </p:cNvSpPr>
          <p:nvPr>
            <p:ph type="dt" sz="half" idx="10"/>
          </p:nvPr>
        </p:nvSpPr>
        <p:spPr>
          <a:xfrm>
            <a:off x="838200" y="6356350"/>
            <a:ext cx="2743200" cy="365125"/>
          </a:xfrm>
          <a:prstGeom prst="rect">
            <a:avLst/>
          </a:prstGeom>
        </p:spPr>
        <p:txBody>
          <a:bodyPr/>
          <a:lstStyle/>
          <a:p>
            <a:fld id="{2DD7E746-D815-4D0C-B9D4-CFD79981E5B9}" type="datetime1">
              <a:rPr lang="es-ES">
                <a:solidFill>
                  <a:prstClr val="black"/>
                </a:solidFill>
              </a:rPr>
              <a:pPr/>
              <a:t>03/09/2025</a:t>
            </a:fld>
            <a:endParaRPr lang="es-ES">
              <a:solidFill>
                <a:prstClr val="black"/>
              </a:solidFill>
            </a:endParaRPr>
          </a:p>
        </p:txBody>
      </p:sp>
      <p:sp>
        <p:nvSpPr>
          <p:cNvPr id="4" name="Marcador de pie de página 3">
            <a:extLst>
              <a:ext uri="{FF2B5EF4-FFF2-40B4-BE49-F238E27FC236}">
                <a16:creationId xmlns:a16="http://schemas.microsoft.com/office/drawing/2014/main" id="{E094BC33-5484-4608-9659-9A9A9953B7CF}"/>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5" name="Marcador de número de diapositiva 4">
            <a:extLst>
              <a:ext uri="{FF2B5EF4-FFF2-40B4-BE49-F238E27FC236}">
                <a16:creationId xmlns:a16="http://schemas.microsoft.com/office/drawing/2014/main" id="{E9FA58F9-4EF6-4A67-BF9A-1B906980E560}"/>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35830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7798E36-21EB-48C1-9A6A-30B803407F16}"/>
              </a:ext>
            </a:extLst>
          </p:cNvPr>
          <p:cNvSpPr>
            <a:spLocks noGrp="1"/>
          </p:cNvSpPr>
          <p:nvPr>
            <p:ph type="dt" sz="half" idx="10"/>
          </p:nvPr>
        </p:nvSpPr>
        <p:spPr>
          <a:xfrm>
            <a:off x="838200" y="6356350"/>
            <a:ext cx="2743200" cy="365125"/>
          </a:xfrm>
          <a:prstGeom prst="rect">
            <a:avLst/>
          </a:prstGeom>
        </p:spPr>
        <p:txBody>
          <a:bodyPr/>
          <a:lstStyle/>
          <a:p>
            <a:fld id="{AC7839CF-1C8E-407C-B9A5-8AC4B8A71773}" type="datetime1">
              <a:rPr lang="es-ES">
                <a:solidFill>
                  <a:prstClr val="black"/>
                </a:solidFill>
              </a:rPr>
              <a:pPr/>
              <a:t>03/09/2025</a:t>
            </a:fld>
            <a:endParaRPr lang="es-ES">
              <a:solidFill>
                <a:prstClr val="black"/>
              </a:solidFill>
            </a:endParaRPr>
          </a:p>
        </p:txBody>
      </p:sp>
      <p:sp>
        <p:nvSpPr>
          <p:cNvPr id="3" name="Marcador de pie de página 2">
            <a:extLst>
              <a:ext uri="{FF2B5EF4-FFF2-40B4-BE49-F238E27FC236}">
                <a16:creationId xmlns:a16="http://schemas.microsoft.com/office/drawing/2014/main" id="{01CB38F6-D967-4457-937D-39C321CA3482}"/>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4" name="Marcador de número de diapositiva 3">
            <a:extLst>
              <a:ext uri="{FF2B5EF4-FFF2-40B4-BE49-F238E27FC236}">
                <a16:creationId xmlns:a16="http://schemas.microsoft.com/office/drawing/2014/main" id="{B5B6E628-8C96-4A05-BA6E-8D8218B01B14}"/>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6507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CEE9FE6-13D6-4AE9-BC76-8D5D2CAD6E5F}" type="datetimeFigureOut">
              <a:rPr lang="es-ES" smtClean="0"/>
              <a:t>03/09/2025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1736909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14486-3929-4F42-BD1D-39E8B5D74D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C2B62AC-DDBA-4BD0-9535-EDA80E03C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C5F3978-5228-4C16-87FE-AD23A2D45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C91D3D-0826-4B75-BCEF-A71ED7F4331D}"/>
              </a:ext>
            </a:extLst>
          </p:cNvPr>
          <p:cNvSpPr>
            <a:spLocks noGrp="1"/>
          </p:cNvSpPr>
          <p:nvPr>
            <p:ph type="dt" sz="half" idx="10"/>
          </p:nvPr>
        </p:nvSpPr>
        <p:spPr>
          <a:xfrm>
            <a:off x="838200" y="6356350"/>
            <a:ext cx="2743200" cy="365125"/>
          </a:xfrm>
          <a:prstGeom prst="rect">
            <a:avLst/>
          </a:prstGeom>
        </p:spPr>
        <p:txBody>
          <a:bodyPr/>
          <a:lstStyle/>
          <a:p>
            <a:fld id="{3604CDA4-B664-4B93-9DF1-A4D4E30A1FB7}" type="datetime1">
              <a:rPr lang="es-ES">
                <a:solidFill>
                  <a:prstClr val="black"/>
                </a:solidFill>
              </a:rPr>
              <a:pPr/>
              <a:t>03/09/2025</a:t>
            </a:fld>
            <a:endParaRPr lang="es-ES">
              <a:solidFill>
                <a:prstClr val="black"/>
              </a:solidFill>
            </a:endParaRPr>
          </a:p>
        </p:txBody>
      </p:sp>
      <p:sp>
        <p:nvSpPr>
          <p:cNvPr id="6" name="Marcador de pie de página 5">
            <a:extLst>
              <a:ext uri="{FF2B5EF4-FFF2-40B4-BE49-F238E27FC236}">
                <a16:creationId xmlns:a16="http://schemas.microsoft.com/office/drawing/2014/main" id="{09C95CF0-0C32-4D63-B0C0-B31ED934A702}"/>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7" name="Marcador de número de diapositiva 6">
            <a:extLst>
              <a:ext uri="{FF2B5EF4-FFF2-40B4-BE49-F238E27FC236}">
                <a16:creationId xmlns:a16="http://schemas.microsoft.com/office/drawing/2014/main" id="{494982E1-1EA1-4717-AAD4-B1F60FADB05A}"/>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71948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1F3DA-183B-4962-A90D-1A994528881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A272E0-CC0E-42F8-9C69-569EF9A0C4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BCDD1E-B3CF-4016-B615-CB418DDDD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C03A0D9-28B8-4911-AC52-232DB1FACB53}"/>
              </a:ext>
            </a:extLst>
          </p:cNvPr>
          <p:cNvSpPr>
            <a:spLocks noGrp="1"/>
          </p:cNvSpPr>
          <p:nvPr>
            <p:ph type="dt" sz="half" idx="10"/>
          </p:nvPr>
        </p:nvSpPr>
        <p:spPr>
          <a:xfrm>
            <a:off x="838200" y="6356350"/>
            <a:ext cx="2743200" cy="365125"/>
          </a:xfrm>
          <a:prstGeom prst="rect">
            <a:avLst/>
          </a:prstGeom>
        </p:spPr>
        <p:txBody>
          <a:bodyPr/>
          <a:lstStyle/>
          <a:p>
            <a:fld id="{68CFAF30-B35D-43B7-853F-A79A22CE6477}" type="datetime1">
              <a:rPr lang="es-ES">
                <a:solidFill>
                  <a:prstClr val="black"/>
                </a:solidFill>
              </a:rPr>
              <a:pPr/>
              <a:t>03/09/2025</a:t>
            </a:fld>
            <a:endParaRPr lang="es-ES">
              <a:solidFill>
                <a:prstClr val="black"/>
              </a:solidFill>
            </a:endParaRPr>
          </a:p>
        </p:txBody>
      </p:sp>
      <p:sp>
        <p:nvSpPr>
          <p:cNvPr id="6" name="Marcador de pie de página 5">
            <a:extLst>
              <a:ext uri="{FF2B5EF4-FFF2-40B4-BE49-F238E27FC236}">
                <a16:creationId xmlns:a16="http://schemas.microsoft.com/office/drawing/2014/main" id="{2947080A-83EF-4258-9A70-475C2E8ED8AE}"/>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7" name="Marcador de número de diapositiva 6">
            <a:extLst>
              <a:ext uri="{FF2B5EF4-FFF2-40B4-BE49-F238E27FC236}">
                <a16:creationId xmlns:a16="http://schemas.microsoft.com/office/drawing/2014/main" id="{8384E4F3-7BDC-41EA-A6EB-2633A7FDCCCE}"/>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12761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CB707-FA80-4315-B159-DC987ECC90B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005F3-27F2-48DB-B342-1525868C15C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802881-F56C-4C3A-8EC6-AC1278B26092}"/>
              </a:ext>
            </a:extLst>
          </p:cNvPr>
          <p:cNvSpPr>
            <a:spLocks noGrp="1"/>
          </p:cNvSpPr>
          <p:nvPr>
            <p:ph type="dt" sz="half" idx="10"/>
          </p:nvPr>
        </p:nvSpPr>
        <p:spPr>
          <a:xfrm>
            <a:off x="838200" y="6356350"/>
            <a:ext cx="2743200" cy="365125"/>
          </a:xfrm>
          <a:prstGeom prst="rect">
            <a:avLst/>
          </a:prstGeom>
        </p:spPr>
        <p:txBody>
          <a:bodyPr/>
          <a:lstStyle/>
          <a:p>
            <a:fld id="{C86B3A25-1C4A-4E91-A349-FD1785CED9F4}"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28FFFB27-123C-45CB-8692-32312890C512}"/>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752070DB-6CEC-4660-928D-7714DCD6548E}"/>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3242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7DA9B2-0BC3-4353-A1DB-B76620BBEAF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5B4E6D6-1442-4F7D-9DFB-454CD67A6B5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5978CB-E70B-461E-9667-3C39D72D0391}"/>
              </a:ext>
            </a:extLst>
          </p:cNvPr>
          <p:cNvSpPr>
            <a:spLocks noGrp="1"/>
          </p:cNvSpPr>
          <p:nvPr>
            <p:ph type="dt" sz="half" idx="10"/>
          </p:nvPr>
        </p:nvSpPr>
        <p:spPr>
          <a:xfrm>
            <a:off x="838200" y="6356350"/>
            <a:ext cx="2743200" cy="365125"/>
          </a:xfrm>
          <a:prstGeom prst="rect">
            <a:avLst/>
          </a:prstGeom>
        </p:spPr>
        <p:txBody>
          <a:bodyPr/>
          <a:lstStyle/>
          <a:p>
            <a:fld id="{F2C9840A-09D7-4315-8777-9871FE3B0AC0}" type="datetime1">
              <a:rPr lang="es-ES">
                <a:solidFill>
                  <a:prstClr val="black"/>
                </a:solidFill>
              </a:rPr>
              <a:pPr/>
              <a:t>03/09/2025</a:t>
            </a:fld>
            <a:endParaRPr lang="es-ES">
              <a:solidFill>
                <a:prstClr val="black"/>
              </a:solidFill>
            </a:endParaRPr>
          </a:p>
        </p:txBody>
      </p:sp>
      <p:sp>
        <p:nvSpPr>
          <p:cNvPr id="5" name="Marcador de pie de página 4">
            <a:extLst>
              <a:ext uri="{FF2B5EF4-FFF2-40B4-BE49-F238E27FC236}">
                <a16:creationId xmlns:a16="http://schemas.microsoft.com/office/drawing/2014/main" id="{7ABC6D38-F109-43DD-8D61-CF1F3C97534A}"/>
              </a:ext>
            </a:extLst>
          </p:cNvPr>
          <p:cNvSpPr>
            <a:spLocks noGrp="1"/>
          </p:cNvSpPr>
          <p:nvPr>
            <p:ph type="ftr" sz="quarter" idx="11"/>
          </p:nvPr>
        </p:nvSpPr>
        <p:spPr/>
        <p:txBody>
          <a:body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36CD5573-4C9E-44C6-8CA6-77009A181868}"/>
              </a:ext>
            </a:extLst>
          </p:cNvPr>
          <p:cNvSpPr>
            <a:spLocks noGrp="1"/>
          </p:cNvSpPr>
          <p:nvPr>
            <p:ph type="sldNum" sz="quarter" idx="12"/>
          </p:nvPr>
        </p:nvSpPr>
        <p:spPr/>
        <p:txBody>
          <a:bodyPr/>
          <a:lstStyle/>
          <a:p>
            <a:fld id="{5B60FE3B-02E5-4CAF-A3AB-C5E67E69A743}"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7765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CEE9FE6-13D6-4AE9-BC76-8D5D2CAD6E5F}" type="datetimeFigureOut">
              <a:rPr lang="es-ES" smtClean="0"/>
              <a:t>03/09/2025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380215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CEE9FE6-13D6-4AE9-BC76-8D5D2CAD6E5F}" type="datetimeFigureOut">
              <a:rPr lang="es-ES" smtClean="0"/>
              <a:t>03/09/2025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362122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CEE9FE6-13D6-4AE9-BC76-8D5D2CAD6E5F}" type="datetimeFigureOut">
              <a:rPr lang="es-ES" smtClean="0"/>
              <a:t>03/09/2025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173272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EE9FE6-13D6-4AE9-BC76-8D5D2CAD6E5F}" type="datetimeFigureOut">
              <a:rPr lang="es-ES" smtClean="0"/>
              <a:t>03/09/2025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3643750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CEE9FE6-13D6-4AE9-BC76-8D5D2CAD6E5F}" type="datetimeFigureOut">
              <a:rPr lang="es-ES" smtClean="0"/>
              <a:t>03/09/2025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424503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CEE9FE6-13D6-4AE9-BC76-8D5D2CAD6E5F}" type="datetimeFigureOut">
              <a:rPr lang="es-ES" smtClean="0"/>
              <a:t>03/09/2025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65FA206-29A9-4E2E-9B30-1B8AA226F7B0}" type="slidenum">
              <a:rPr lang="es-ES" smtClean="0"/>
              <a:t>‹#›</a:t>
            </a:fld>
            <a:endParaRPr lang="es-ES"/>
          </a:p>
        </p:txBody>
      </p:sp>
    </p:spTree>
    <p:extLst>
      <p:ext uri="{BB962C8B-B14F-4D97-AF65-F5344CB8AC3E}">
        <p14:creationId xmlns:p14="http://schemas.microsoft.com/office/powerpoint/2010/main" val="7608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E9FE6-13D6-4AE9-BC76-8D5D2CAD6E5F}" type="datetimeFigureOut">
              <a:rPr lang="es-ES" smtClean="0"/>
              <a:t>03/09/2025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FA206-29A9-4E2E-9B30-1B8AA226F7B0}" type="slidenum">
              <a:rPr lang="es-ES" smtClean="0"/>
              <a:t>‹#›</a:t>
            </a:fld>
            <a:endParaRPr lang="es-ES"/>
          </a:p>
        </p:txBody>
      </p:sp>
      <p:sp>
        <p:nvSpPr>
          <p:cNvPr id="8" name="TextBox 7">
            <a:extLst>
              <a:ext uri="{FF2B5EF4-FFF2-40B4-BE49-F238E27FC236}">
                <a16:creationId xmlns:a16="http://schemas.microsoft.com/office/drawing/2014/main" id="{FB86691C-2D32-873D-CFF8-D3C0288E105C}"/>
              </a:ext>
            </a:extLst>
          </p:cNvPr>
          <p:cNvSpPr txBox="1"/>
          <p:nvPr userDrawn="1">
            <p:extLst>
              <p:ext uri="{1162E1C5-73C7-4A58-AE30-91384D911F3F}">
                <p184:classification xmlns:p184="http://schemas.microsoft.com/office/powerpoint/2018/4/main" val="hdr"/>
              </p:ext>
            </p:extLst>
          </p:nvPr>
        </p:nvSpPr>
        <p:spPr>
          <a:xfrm>
            <a:off x="63500" y="63500"/>
            <a:ext cx="5095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a:t>
            </a:r>
          </a:p>
        </p:txBody>
      </p:sp>
    </p:spTree>
    <p:extLst>
      <p:ext uri="{BB962C8B-B14F-4D97-AF65-F5344CB8AC3E}">
        <p14:creationId xmlns:p14="http://schemas.microsoft.com/office/powerpoint/2010/main" val="351354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B6B70F3-6240-42CB-B43A-22CBB00737C4}"/>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3479A0DC-C1ED-4E2B-801C-1BE45B10F7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E63FFAF3-A05E-4DCC-8748-795369229CCB}"/>
              </a:ext>
            </a:extLst>
          </p:cNvPr>
          <p:cNvSpPr>
            <a:spLocks noGrp="1"/>
          </p:cNvSpPr>
          <p:nvPr>
            <p:ph type="ftr" sz="quarter" idx="3"/>
          </p:nvPr>
        </p:nvSpPr>
        <p:spPr>
          <a:xfrm>
            <a:off x="-50082"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A432AD64-CED6-48F3-92CF-D7EBE1C14E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s-ES" dirty="0">
                <a:solidFill>
                  <a:prstClr val="black">
                    <a:tint val="75000"/>
                  </a:prstClr>
                </a:solidFill>
              </a:rPr>
              <a:t>1</a:t>
            </a:r>
          </a:p>
        </p:txBody>
      </p:sp>
      <p:pic>
        <p:nvPicPr>
          <p:cNvPr id="7" name="Imagen 6">
            <a:extLst>
              <a:ext uri="{FF2B5EF4-FFF2-40B4-BE49-F238E27FC236}">
                <a16:creationId xmlns:a16="http://schemas.microsoft.com/office/drawing/2014/main" id="{B2F43126-471B-4192-8522-1E932CC6A7D6}"/>
              </a:ext>
            </a:extLst>
          </p:cNvPr>
          <p:cNvPicPr>
            <a:picLocks noChangeAspect="1"/>
          </p:cNvPicPr>
          <p:nvPr userDrawn="1"/>
        </p:nvPicPr>
        <p:blipFill rotWithShape="1">
          <a:blip r:embed="rId13"/>
          <a:srcRect b="12040"/>
          <a:stretch/>
        </p:blipFill>
        <p:spPr>
          <a:xfrm>
            <a:off x="9448800" y="33739"/>
            <a:ext cx="2743200" cy="815347"/>
          </a:xfrm>
          <a:prstGeom prst="rect">
            <a:avLst/>
          </a:prstGeom>
        </p:spPr>
      </p:pic>
      <p:sp>
        <p:nvSpPr>
          <p:cNvPr id="8" name="TextBox 7">
            <a:extLst>
              <a:ext uri="{FF2B5EF4-FFF2-40B4-BE49-F238E27FC236}">
                <a16:creationId xmlns:a16="http://schemas.microsoft.com/office/drawing/2014/main" id="{9C8A26C7-FD2C-9C39-FB18-5053BAFF3969}"/>
              </a:ext>
            </a:extLst>
          </p:cNvPr>
          <p:cNvSpPr txBox="1"/>
          <p:nvPr userDrawn="1">
            <p:extLst>
              <p:ext uri="{1162E1C5-73C7-4A58-AE30-91384D911F3F}">
                <p184:classification xmlns:p184="http://schemas.microsoft.com/office/powerpoint/2018/4/main" val="hdr"/>
              </p:ext>
            </p:extLst>
          </p:nvPr>
        </p:nvSpPr>
        <p:spPr>
          <a:xfrm>
            <a:off x="63500" y="63500"/>
            <a:ext cx="5095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a:t>
            </a:r>
          </a:p>
        </p:txBody>
      </p:sp>
    </p:spTree>
    <p:extLst>
      <p:ext uri="{BB962C8B-B14F-4D97-AF65-F5344CB8AC3E}">
        <p14:creationId xmlns:p14="http://schemas.microsoft.com/office/powerpoint/2010/main" val="3880043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200" kern="1200">
          <a:solidFill>
            <a:schemeClr val="tx1"/>
          </a:solidFill>
          <a:latin typeface="Gotham"/>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B6B70F3-6240-42CB-B43A-22CBB00737C4}"/>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3479A0DC-C1ED-4E2B-801C-1BE45B10F7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E63FFAF3-A05E-4DCC-8748-795369229CCB}"/>
              </a:ext>
            </a:extLst>
          </p:cNvPr>
          <p:cNvSpPr>
            <a:spLocks noGrp="1"/>
          </p:cNvSpPr>
          <p:nvPr>
            <p:ph type="ftr" sz="quarter" idx="3"/>
          </p:nvPr>
        </p:nvSpPr>
        <p:spPr>
          <a:xfrm>
            <a:off x="-50082"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solidFill>
                  <a:prstClr val="black">
                    <a:tint val="75000"/>
                  </a:prstClr>
                </a:solidFill>
              </a:rPr>
              <a:t>Infraeestructuras y Servicios Genrales</a:t>
            </a:r>
          </a:p>
        </p:txBody>
      </p:sp>
      <p:sp>
        <p:nvSpPr>
          <p:cNvPr id="6" name="Marcador de número de diapositiva 5">
            <a:extLst>
              <a:ext uri="{FF2B5EF4-FFF2-40B4-BE49-F238E27FC236}">
                <a16:creationId xmlns:a16="http://schemas.microsoft.com/office/drawing/2014/main" id="{A432AD64-CED6-48F3-92CF-D7EBE1C14E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s-ES" dirty="0">
                <a:solidFill>
                  <a:prstClr val="black">
                    <a:tint val="75000"/>
                  </a:prstClr>
                </a:solidFill>
              </a:rPr>
              <a:t>1</a:t>
            </a:r>
          </a:p>
        </p:txBody>
      </p:sp>
      <p:pic>
        <p:nvPicPr>
          <p:cNvPr id="7" name="Imagen 6">
            <a:extLst>
              <a:ext uri="{FF2B5EF4-FFF2-40B4-BE49-F238E27FC236}">
                <a16:creationId xmlns:a16="http://schemas.microsoft.com/office/drawing/2014/main" id="{B2F43126-471B-4192-8522-1E932CC6A7D6}"/>
              </a:ext>
            </a:extLst>
          </p:cNvPr>
          <p:cNvPicPr>
            <a:picLocks noChangeAspect="1"/>
          </p:cNvPicPr>
          <p:nvPr userDrawn="1"/>
        </p:nvPicPr>
        <p:blipFill rotWithShape="1">
          <a:blip r:embed="rId13"/>
          <a:srcRect b="12040"/>
          <a:stretch/>
        </p:blipFill>
        <p:spPr>
          <a:xfrm>
            <a:off x="9448800" y="33739"/>
            <a:ext cx="2743200" cy="815347"/>
          </a:xfrm>
          <a:prstGeom prst="rect">
            <a:avLst/>
          </a:prstGeom>
        </p:spPr>
      </p:pic>
      <p:sp>
        <p:nvSpPr>
          <p:cNvPr id="8" name="TextBox 7">
            <a:extLst>
              <a:ext uri="{FF2B5EF4-FFF2-40B4-BE49-F238E27FC236}">
                <a16:creationId xmlns:a16="http://schemas.microsoft.com/office/drawing/2014/main" id="{56A74E3D-E6A2-C353-B5A2-189D560C2C77}"/>
              </a:ext>
            </a:extLst>
          </p:cNvPr>
          <p:cNvSpPr txBox="1"/>
          <p:nvPr userDrawn="1">
            <p:extLst>
              <p:ext uri="{1162E1C5-73C7-4A58-AE30-91384D911F3F}">
                <p184:classification xmlns:p184="http://schemas.microsoft.com/office/powerpoint/2018/4/main" val="hdr"/>
              </p:ext>
            </p:extLst>
          </p:nvPr>
        </p:nvSpPr>
        <p:spPr>
          <a:xfrm>
            <a:off x="63500" y="63500"/>
            <a:ext cx="5095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a:t>
            </a:r>
          </a:p>
        </p:txBody>
      </p:sp>
    </p:spTree>
    <p:extLst>
      <p:ext uri="{BB962C8B-B14F-4D97-AF65-F5344CB8AC3E}">
        <p14:creationId xmlns:p14="http://schemas.microsoft.com/office/powerpoint/2010/main" val="16284332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3200" kern="1200">
          <a:solidFill>
            <a:schemeClr val="tx1"/>
          </a:solidFill>
          <a:latin typeface="Gotham"/>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emf"/><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3.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6.emf"/><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emf"/><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3.emf"/></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emf"/><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3.emf"/><Relationship Id="rId4" Type="http://schemas.openxmlformats.org/officeDocument/2006/relationships/image" Target="../media/image4.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emf"/><Relationship Id="rId7" Type="http://schemas.openxmlformats.org/officeDocument/2006/relationships/image" Target="../media/image13.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6.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image" Target="../media/image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43.jpeg"/><Relationship Id="rId5" Type="http://schemas.openxmlformats.org/officeDocument/2006/relationships/image" Target="../media/image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44.emf"/><Relationship Id="rId5"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https://youtu.be/GuLVcUc0cPU?list=TLGGZwaPq91T4dkxODA1MjAyNQ"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6.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emf"/><Relationship Id="rId4" Type="http://schemas.openxmlformats.org/officeDocument/2006/relationships/image" Target="../media/image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emf"/><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562"/>
            <a:ext cx="12257903" cy="8151504"/>
          </a:xfrm>
          <a:prstGeom prst="rect">
            <a:avLst/>
          </a:prstGeom>
        </p:spPr>
      </p:pic>
      <p:sp>
        <p:nvSpPr>
          <p:cNvPr id="6" name="CuadroTexto 5"/>
          <p:cNvSpPr txBox="1"/>
          <p:nvPr/>
        </p:nvSpPr>
        <p:spPr>
          <a:xfrm>
            <a:off x="3611592" y="2660224"/>
            <a:ext cx="4968815" cy="2923877"/>
          </a:xfrm>
          <a:prstGeom prst="rect">
            <a:avLst/>
          </a:prstGeom>
          <a:noFill/>
        </p:spPr>
        <p:txBody>
          <a:bodyPr wrap="square" rtlCol="0">
            <a:spAutoFit/>
          </a:bodyPr>
          <a:lstStyle/>
          <a:p>
            <a:pPr algn="ctr"/>
            <a:r>
              <a:rPr lang="es-ES" sz="3600" dirty="0">
                <a:solidFill>
                  <a:schemeClr val="bg1"/>
                </a:solidFill>
                <a:latin typeface="Gotham" panose="02000504050000020004" pitchFamily="2" charset="0"/>
              </a:rPr>
              <a:t>Renovación lumínica exterior del Teatro Real: </a:t>
            </a:r>
            <a:r>
              <a:rPr lang="es-ES" sz="2800" dirty="0">
                <a:solidFill>
                  <a:schemeClr val="bg1"/>
                </a:solidFill>
                <a:latin typeface="Gotham" panose="02000504050000020004" pitchFamily="2" charset="0"/>
              </a:rPr>
              <a:t>tecnología al servicio de la excelencia energética y estética</a:t>
            </a:r>
            <a:endParaRPr lang="es-ES" sz="3600" dirty="0">
              <a:solidFill>
                <a:schemeClr val="bg1"/>
              </a:solidFill>
              <a:latin typeface="Gotham" panose="02000504050000020004" pitchFamily="2" charset="0"/>
            </a:endParaRPr>
          </a:p>
          <a:p>
            <a:endParaRPr lang="es-ES" sz="1600" dirty="0"/>
          </a:p>
          <a:p>
            <a:pPr algn="ctr"/>
            <a:r>
              <a:rPr lang="es-ES" sz="2000" dirty="0">
                <a:solidFill>
                  <a:schemeClr val="bg1"/>
                </a:solidFill>
              </a:rPr>
              <a:t>LI </a:t>
            </a:r>
            <a:r>
              <a:rPr lang="es-ES" sz="2000" dirty="0" err="1">
                <a:solidFill>
                  <a:schemeClr val="bg1"/>
                </a:solidFill>
              </a:rPr>
              <a:t>Simposium</a:t>
            </a:r>
            <a:r>
              <a:rPr lang="es-ES" sz="2000" dirty="0">
                <a:solidFill>
                  <a:schemeClr val="bg1"/>
                </a:solidFill>
              </a:rPr>
              <a:t> Nacional de Alumbrado, Logroño 22/5/2025</a:t>
            </a:r>
          </a:p>
        </p:txBody>
      </p:sp>
      <p:sp>
        <p:nvSpPr>
          <p:cNvPr id="5" name="CuadroTexto 4">
            <a:extLst>
              <a:ext uri="{FF2B5EF4-FFF2-40B4-BE49-F238E27FC236}">
                <a16:creationId xmlns:a16="http://schemas.microsoft.com/office/drawing/2014/main" id="{F2EA9ADC-76B0-B5D2-F4D0-851DC80187AA}"/>
              </a:ext>
            </a:extLst>
          </p:cNvPr>
          <p:cNvSpPr txBox="1"/>
          <p:nvPr/>
        </p:nvSpPr>
        <p:spPr>
          <a:xfrm>
            <a:off x="4078094" y="5976175"/>
            <a:ext cx="4101713" cy="646331"/>
          </a:xfrm>
          <a:prstGeom prst="rect">
            <a:avLst/>
          </a:prstGeom>
          <a:noFill/>
        </p:spPr>
        <p:txBody>
          <a:bodyPr wrap="square" rtlCol="0">
            <a:spAutoFit/>
          </a:bodyPr>
          <a:lstStyle/>
          <a:p>
            <a:pPr algn="ctr"/>
            <a:r>
              <a:rPr lang="es-ES" sz="1200" dirty="0">
                <a:solidFill>
                  <a:schemeClr val="bg1"/>
                </a:solidFill>
                <a:latin typeface="Gotham" panose="02000504050000020004"/>
              </a:rPr>
              <a:t>Nuria Gallego Salvador</a:t>
            </a:r>
          </a:p>
          <a:p>
            <a:pPr algn="ctr"/>
            <a:r>
              <a:rPr lang="es-ES" sz="1200" dirty="0">
                <a:solidFill>
                  <a:schemeClr val="bg1"/>
                </a:solidFill>
                <a:latin typeface="Gotham" panose="02000504050000020004"/>
              </a:rPr>
              <a:t>Directora de Sostenibilidad e Infraestructuras</a:t>
            </a:r>
          </a:p>
          <a:p>
            <a:pPr algn="ctr"/>
            <a:r>
              <a:rPr lang="es-ES" sz="1200" dirty="0">
                <a:solidFill>
                  <a:schemeClr val="bg1"/>
                </a:solidFill>
                <a:latin typeface="Gotham" panose="02000504050000020004"/>
              </a:rPr>
              <a:t>ngallego@teatroreal.es</a:t>
            </a:r>
          </a:p>
        </p:txBody>
      </p:sp>
    </p:spTree>
    <p:extLst>
      <p:ext uri="{BB962C8B-B14F-4D97-AF65-F5344CB8AC3E}">
        <p14:creationId xmlns:p14="http://schemas.microsoft.com/office/powerpoint/2010/main" val="325050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D8CF-993A-F579-20D9-D11173CC0BD5}"/>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6E91ADAC-7319-23F2-5EDE-1A092DE486F5}"/>
              </a:ext>
            </a:extLst>
          </p:cNvPr>
          <p:cNvPicPr>
            <a:picLocks noChangeAspect="1"/>
          </p:cNvPicPr>
          <p:nvPr/>
        </p:nvPicPr>
        <p:blipFill rotWithShape="1">
          <a:blip r:embed="rId2"/>
          <a:srcRect l="17387" t="17146" r="13928" b="17998"/>
          <a:stretch/>
        </p:blipFill>
        <p:spPr>
          <a:xfrm>
            <a:off x="9722537" y="292066"/>
            <a:ext cx="1728318" cy="540877"/>
          </a:xfrm>
          <a:prstGeom prst="rect">
            <a:avLst/>
          </a:prstGeom>
        </p:spPr>
      </p:pic>
      <p:pic>
        <p:nvPicPr>
          <p:cNvPr id="12" name="Imagen 11">
            <a:extLst>
              <a:ext uri="{FF2B5EF4-FFF2-40B4-BE49-F238E27FC236}">
                <a16:creationId xmlns:a16="http://schemas.microsoft.com/office/drawing/2014/main" id="{15340611-F32E-EF48-014E-8D85217670F8}"/>
              </a:ext>
            </a:extLst>
          </p:cNvPr>
          <p:cNvPicPr>
            <a:picLocks noChangeAspect="1"/>
          </p:cNvPicPr>
          <p:nvPr/>
        </p:nvPicPr>
        <p:blipFill>
          <a:blip r:embed="rId3"/>
          <a:stretch>
            <a:fillRect/>
          </a:stretch>
        </p:blipFill>
        <p:spPr>
          <a:xfrm>
            <a:off x="8109433" y="364680"/>
            <a:ext cx="1481727" cy="490822"/>
          </a:xfrm>
          <a:prstGeom prst="rect">
            <a:avLst/>
          </a:prstGeom>
        </p:spPr>
      </p:pic>
      <p:pic>
        <p:nvPicPr>
          <p:cNvPr id="2054" name="Picture 6" descr="Signify | Líderes en iluminación inteligente y sostenible">
            <a:extLst>
              <a:ext uri="{FF2B5EF4-FFF2-40B4-BE49-F238E27FC236}">
                <a16:creationId xmlns:a16="http://schemas.microsoft.com/office/drawing/2014/main" id="{6498DD85-B94C-4F60-7D6A-DE97D9750F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468" y="327946"/>
            <a:ext cx="1728319" cy="46911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408F5AD2-3BA1-0E27-D138-EFB85C7C6C10}"/>
              </a:ext>
            </a:extLst>
          </p:cNvPr>
          <p:cNvPicPr>
            <a:picLocks noChangeAspect="1"/>
          </p:cNvPicPr>
          <p:nvPr/>
        </p:nvPicPr>
        <p:blipFill>
          <a:blip r:embed="rId5"/>
          <a:stretch>
            <a:fillRect/>
          </a:stretch>
        </p:blipFill>
        <p:spPr>
          <a:xfrm>
            <a:off x="2888936" y="218124"/>
            <a:ext cx="1214797" cy="637769"/>
          </a:xfrm>
          <a:prstGeom prst="rect">
            <a:avLst/>
          </a:prstGeom>
        </p:spPr>
      </p:pic>
      <p:pic>
        <p:nvPicPr>
          <p:cNvPr id="18" name="Imagen 17">
            <a:extLst>
              <a:ext uri="{FF2B5EF4-FFF2-40B4-BE49-F238E27FC236}">
                <a16:creationId xmlns:a16="http://schemas.microsoft.com/office/drawing/2014/main" id="{2939EEB2-160A-3E9E-8E16-FB0C25005FD2}"/>
              </a:ext>
            </a:extLst>
          </p:cNvPr>
          <p:cNvPicPr>
            <a:picLocks noChangeAspect="1"/>
          </p:cNvPicPr>
          <p:nvPr/>
        </p:nvPicPr>
        <p:blipFill>
          <a:blip r:embed="rId6"/>
          <a:stretch>
            <a:fillRect/>
          </a:stretch>
        </p:blipFill>
        <p:spPr>
          <a:xfrm>
            <a:off x="4325056" y="-23034"/>
            <a:ext cx="1171074" cy="1171074"/>
          </a:xfrm>
          <a:prstGeom prst="rect">
            <a:avLst/>
          </a:prstGeom>
        </p:spPr>
      </p:pic>
      <p:sp>
        <p:nvSpPr>
          <p:cNvPr id="19" name="CuadroTexto 18">
            <a:extLst>
              <a:ext uri="{FF2B5EF4-FFF2-40B4-BE49-F238E27FC236}">
                <a16:creationId xmlns:a16="http://schemas.microsoft.com/office/drawing/2014/main" id="{5BDF99D1-6324-4D05-E0B1-B1A7F093FC1D}"/>
              </a:ext>
            </a:extLst>
          </p:cNvPr>
          <p:cNvSpPr txBox="1"/>
          <p:nvPr/>
        </p:nvSpPr>
        <p:spPr>
          <a:xfrm>
            <a:off x="1054931" y="866262"/>
            <a:ext cx="6097604" cy="369332"/>
          </a:xfrm>
          <a:prstGeom prst="rect">
            <a:avLst/>
          </a:prstGeom>
          <a:noFill/>
        </p:spPr>
        <p:txBody>
          <a:bodyPr wrap="square">
            <a:spAutoFit/>
          </a:bodyPr>
          <a:lstStyle/>
          <a:p>
            <a:r>
              <a:rPr lang="es-ES" sz="1800" u="none" strike="noStrike" baseline="0" dirty="0">
                <a:solidFill>
                  <a:srgbClr val="000000"/>
                </a:solidFill>
                <a:latin typeface="Gotham" panose="02000504050000020004"/>
              </a:rPr>
              <a:t>Estado inicial: (III) </a:t>
            </a:r>
            <a:endParaRPr lang="es-ES" dirty="0">
              <a:latin typeface="Gotham" panose="02000504050000020004"/>
            </a:endParaRPr>
          </a:p>
        </p:txBody>
      </p:sp>
      <p:pic>
        <p:nvPicPr>
          <p:cNvPr id="6" name="Imagen 5">
            <a:extLst>
              <a:ext uri="{FF2B5EF4-FFF2-40B4-BE49-F238E27FC236}">
                <a16:creationId xmlns:a16="http://schemas.microsoft.com/office/drawing/2014/main" id="{BFCD23A2-BFAB-AE3F-21C0-647128B2DCFA}"/>
              </a:ext>
            </a:extLst>
          </p:cNvPr>
          <p:cNvPicPr>
            <a:picLocks noChangeAspect="1"/>
          </p:cNvPicPr>
          <p:nvPr/>
        </p:nvPicPr>
        <p:blipFill>
          <a:blip r:embed="rId7"/>
          <a:stretch>
            <a:fillRect/>
          </a:stretch>
        </p:blipFill>
        <p:spPr>
          <a:xfrm>
            <a:off x="946430" y="1255585"/>
            <a:ext cx="2949196" cy="4046571"/>
          </a:xfrm>
          <a:prstGeom prst="rect">
            <a:avLst/>
          </a:prstGeom>
        </p:spPr>
      </p:pic>
      <p:pic>
        <p:nvPicPr>
          <p:cNvPr id="8" name="Imagen 7">
            <a:extLst>
              <a:ext uri="{FF2B5EF4-FFF2-40B4-BE49-F238E27FC236}">
                <a16:creationId xmlns:a16="http://schemas.microsoft.com/office/drawing/2014/main" id="{07ADE0A0-C5D3-D4F0-31D3-FF36CBAC8107}"/>
              </a:ext>
            </a:extLst>
          </p:cNvPr>
          <p:cNvPicPr>
            <a:picLocks noChangeAspect="1"/>
          </p:cNvPicPr>
          <p:nvPr/>
        </p:nvPicPr>
        <p:blipFill>
          <a:blip r:embed="rId8"/>
          <a:stretch>
            <a:fillRect/>
          </a:stretch>
        </p:blipFill>
        <p:spPr>
          <a:xfrm>
            <a:off x="5354800" y="1288865"/>
            <a:ext cx="5890770" cy="3787468"/>
          </a:xfrm>
          <a:prstGeom prst="rect">
            <a:avLst/>
          </a:prstGeom>
        </p:spPr>
      </p:pic>
      <p:pic>
        <p:nvPicPr>
          <p:cNvPr id="13" name="Imagen 12">
            <a:extLst>
              <a:ext uri="{FF2B5EF4-FFF2-40B4-BE49-F238E27FC236}">
                <a16:creationId xmlns:a16="http://schemas.microsoft.com/office/drawing/2014/main" id="{8CC63647-EFBE-A1F5-2F10-8C9B8B1E8A2B}"/>
              </a:ext>
            </a:extLst>
          </p:cNvPr>
          <p:cNvPicPr>
            <a:picLocks noChangeAspect="1"/>
          </p:cNvPicPr>
          <p:nvPr/>
        </p:nvPicPr>
        <p:blipFill>
          <a:blip r:embed="rId9"/>
          <a:stretch>
            <a:fillRect/>
          </a:stretch>
        </p:blipFill>
        <p:spPr>
          <a:xfrm>
            <a:off x="946430" y="5382444"/>
            <a:ext cx="6637595" cy="823031"/>
          </a:xfrm>
          <a:prstGeom prst="rect">
            <a:avLst/>
          </a:prstGeom>
        </p:spPr>
      </p:pic>
      <p:sp>
        <p:nvSpPr>
          <p:cNvPr id="14" name="CuadroTexto 13">
            <a:extLst>
              <a:ext uri="{FF2B5EF4-FFF2-40B4-BE49-F238E27FC236}">
                <a16:creationId xmlns:a16="http://schemas.microsoft.com/office/drawing/2014/main" id="{2CD509B4-962C-B3D6-1C5B-14FB5244CA6B}"/>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Tree>
    <p:extLst>
      <p:ext uri="{BB962C8B-B14F-4D97-AF65-F5344CB8AC3E}">
        <p14:creationId xmlns:p14="http://schemas.microsoft.com/office/powerpoint/2010/main" val="277595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2608E-4AD9-ABF8-C79E-B3240FD927C5}"/>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C3A9A97A-3276-A53A-7B6B-B738A6490C33}"/>
              </a:ext>
            </a:extLst>
          </p:cNvPr>
          <p:cNvPicPr>
            <a:picLocks noChangeAspect="1"/>
          </p:cNvPicPr>
          <p:nvPr/>
        </p:nvPicPr>
        <p:blipFill rotWithShape="1">
          <a:blip r:embed="rId2"/>
          <a:srcRect l="17387" t="17146" r="13928" b="17998"/>
          <a:stretch/>
        </p:blipFill>
        <p:spPr>
          <a:xfrm>
            <a:off x="9722537" y="292066"/>
            <a:ext cx="1728318" cy="540877"/>
          </a:xfrm>
          <a:prstGeom prst="rect">
            <a:avLst/>
          </a:prstGeom>
        </p:spPr>
      </p:pic>
      <p:pic>
        <p:nvPicPr>
          <p:cNvPr id="12" name="Imagen 11">
            <a:extLst>
              <a:ext uri="{FF2B5EF4-FFF2-40B4-BE49-F238E27FC236}">
                <a16:creationId xmlns:a16="http://schemas.microsoft.com/office/drawing/2014/main" id="{3F57A39D-7BDA-07CF-0810-7F600B5E654A}"/>
              </a:ext>
            </a:extLst>
          </p:cNvPr>
          <p:cNvPicPr>
            <a:picLocks noChangeAspect="1"/>
          </p:cNvPicPr>
          <p:nvPr/>
        </p:nvPicPr>
        <p:blipFill>
          <a:blip r:embed="rId3"/>
          <a:stretch>
            <a:fillRect/>
          </a:stretch>
        </p:blipFill>
        <p:spPr>
          <a:xfrm>
            <a:off x="8109433" y="364680"/>
            <a:ext cx="1481727" cy="490822"/>
          </a:xfrm>
          <a:prstGeom prst="rect">
            <a:avLst/>
          </a:prstGeom>
        </p:spPr>
      </p:pic>
      <p:pic>
        <p:nvPicPr>
          <p:cNvPr id="2054" name="Picture 6" descr="Signify | Líderes en iluminación inteligente y sostenible">
            <a:extLst>
              <a:ext uri="{FF2B5EF4-FFF2-40B4-BE49-F238E27FC236}">
                <a16:creationId xmlns:a16="http://schemas.microsoft.com/office/drawing/2014/main" id="{75B262FE-577E-E997-1613-CE6C0805B6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468" y="327946"/>
            <a:ext cx="1728319" cy="46911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E45A743F-98E2-6CEE-2418-003A7C4FDCEC}"/>
              </a:ext>
            </a:extLst>
          </p:cNvPr>
          <p:cNvPicPr>
            <a:picLocks noChangeAspect="1"/>
          </p:cNvPicPr>
          <p:nvPr/>
        </p:nvPicPr>
        <p:blipFill>
          <a:blip r:embed="rId5"/>
          <a:stretch>
            <a:fillRect/>
          </a:stretch>
        </p:blipFill>
        <p:spPr>
          <a:xfrm>
            <a:off x="2888936" y="218124"/>
            <a:ext cx="1214797" cy="637769"/>
          </a:xfrm>
          <a:prstGeom prst="rect">
            <a:avLst/>
          </a:prstGeom>
        </p:spPr>
      </p:pic>
      <p:pic>
        <p:nvPicPr>
          <p:cNvPr id="18" name="Imagen 17">
            <a:extLst>
              <a:ext uri="{FF2B5EF4-FFF2-40B4-BE49-F238E27FC236}">
                <a16:creationId xmlns:a16="http://schemas.microsoft.com/office/drawing/2014/main" id="{F37648CF-1482-6AB8-D2B0-4DF9F1199C46}"/>
              </a:ext>
            </a:extLst>
          </p:cNvPr>
          <p:cNvPicPr>
            <a:picLocks noChangeAspect="1"/>
          </p:cNvPicPr>
          <p:nvPr/>
        </p:nvPicPr>
        <p:blipFill>
          <a:blip r:embed="rId6"/>
          <a:stretch>
            <a:fillRect/>
          </a:stretch>
        </p:blipFill>
        <p:spPr>
          <a:xfrm>
            <a:off x="4325056" y="-23034"/>
            <a:ext cx="1171074" cy="1171074"/>
          </a:xfrm>
          <a:prstGeom prst="rect">
            <a:avLst/>
          </a:prstGeom>
        </p:spPr>
      </p:pic>
      <p:sp>
        <p:nvSpPr>
          <p:cNvPr id="19" name="CuadroTexto 18">
            <a:extLst>
              <a:ext uri="{FF2B5EF4-FFF2-40B4-BE49-F238E27FC236}">
                <a16:creationId xmlns:a16="http://schemas.microsoft.com/office/drawing/2014/main" id="{4D704FF5-30C7-B726-F736-7588AC395223}"/>
              </a:ext>
            </a:extLst>
          </p:cNvPr>
          <p:cNvSpPr txBox="1"/>
          <p:nvPr/>
        </p:nvSpPr>
        <p:spPr>
          <a:xfrm>
            <a:off x="820052" y="839594"/>
            <a:ext cx="6097604" cy="369332"/>
          </a:xfrm>
          <a:prstGeom prst="rect">
            <a:avLst/>
          </a:prstGeom>
          <a:noFill/>
        </p:spPr>
        <p:txBody>
          <a:bodyPr wrap="square">
            <a:spAutoFit/>
          </a:bodyPr>
          <a:lstStyle/>
          <a:p>
            <a:r>
              <a:rPr lang="es-ES" sz="1800" u="none" strike="noStrike" baseline="0" dirty="0">
                <a:solidFill>
                  <a:srgbClr val="000000"/>
                </a:solidFill>
                <a:latin typeface="Gotham" panose="02000504050000020004"/>
              </a:rPr>
              <a:t>Equipos propuestos: </a:t>
            </a:r>
            <a:endParaRPr lang="es-ES" dirty="0">
              <a:latin typeface="Gotham" panose="02000504050000020004"/>
            </a:endParaRPr>
          </a:p>
        </p:txBody>
      </p:sp>
      <p:pic>
        <p:nvPicPr>
          <p:cNvPr id="4" name="Imagen 3">
            <a:extLst>
              <a:ext uri="{FF2B5EF4-FFF2-40B4-BE49-F238E27FC236}">
                <a16:creationId xmlns:a16="http://schemas.microsoft.com/office/drawing/2014/main" id="{4A19A99E-BB82-F207-2848-3701ECA72C4A}"/>
              </a:ext>
            </a:extLst>
          </p:cNvPr>
          <p:cNvPicPr>
            <a:picLocks noChangeAspect="1"/>
          </p:cNvPicPr>
          <p:nvPr/>
        </p:nvPicPr>
        <p:blipFill>
          <a:blip r:embed="rId7"/>
          <a:srcRect t="1209"/>
          <a:stretch/>
        </p:blipFill>
        <p:spPr>
          <a:xfrm>
            <a:off x="921894" y="1284924"/>
            <a:ext cx="8800643" cy="4219466"/>
          </a:xfrm>
          <a:prstGeom prst="rect">
            <a:avLst/>
          </a:prstGeom>
        </p:spPr>
      </p:pic>
      <p:sp>
        <p:nvSpPr>
          <p:cNvPr id="5" name="CuadroTexto 4">
            <a:extLst>
              <a:ext uri="{FF2B5EF4-FFF2-40B4-BE49-F238E27FC236}">
                <a16:creationId xmlns:a16="http://schemas.microsoft.com/office/drawing/2014/main" id="{1A90D39E-5034-720A-025E-21A187D1DFFB}"/>
              </a:ext>
            </a:extLst>
          </p:cNvPr>
          <p:cNvSpPr txBox="1"/>
          <p:nvPr/>
        </p:nvSpPr>
        <p:spPr>
          <a:xfrm>
            <a:off x="9722537" y="1742536"/>
            <a:ext cx="784437" cy="3139321"/>
          </a:xfrm>
          <a:prstGeom prst="rect">
            <a:avLst/>
          </a:prstGeom>
          <a:noFill/>
        </p:spPr>
        <p:txBody>
          <a:bodyPr wrap="square" rtlCol="0">
            <a:spAutoFit/>
          </a:bodyPr>
          <a:lstStyle/>
          <a:p>
            <a:endParaRPr lang="es-ES" dirty="0"/>
          </a:p>
          <a:p>
            <a:r>
              <a:rPr lang="es-ES" dirty="0"/>
              <a:t>72 w</a:t>
            </a:r>
          </a:p>
          <a:p>
            <a:endParaRPr lang="es-ES" dirty="0"/>
          </a:p>
          <a:p>
            <a:r>
              <a:rPr lang="es-ES" dirty="0"/>
              <a:t>60 w</a:t>
            </a:r>
          </a:p>
          <a:p>
            <a:endParaRPr lang="es-ES" dirty="0"/>
          </a:p>
          <a:p>
            <a:endParaRPr lang="es-ES" dirty="0"/>
          </a:p>
          <a:p>
            <a:r>
              <a:rPr lang="es-ES" dirty="0"/>
              <a:t>50 w</a:t>
            </a:r>
          </a:p>
          <a:p>
            <a:endParaRPr lang="es-ES" dirty="0"/>
          </a:p>
          <a:p>
            <a:endParaRPr lang="es-ES" dirty="0"/>
          </a:p>
          <a:p>
            <a:endParaRPr lang="es-ES" dirty="0"/>
          </a:p>
          <a:p>
            <a:r>
              <a:rPr lang="es-ES" dirty="0">
                <a:solidFill>
                  <a:srgbClr val="C00000"/>
                </a:solidFill>
              </a:rPr>
              <a:t>66 w</a:t>
            </a:r>
          </a:p>
        </p:txBody>
      </p:sp>
      <p:sp>
        <p:nvSpPr>
          <p:cNvPr id="6" name="CuadroTexto 5">
            <a:extLst>
              <a:ext uri="{FF2B5EF4-FFF2-40B4-BE49-F238E27FC236}">
                <a16:creationId xmlns:a16="http://schemas.microsoft.com/office/drawing/2014/main" id="{E93DA384-2426-9ABD-8A5B-C137C41D6DEC}"/>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
        <p:nvSpPr>
          <p:cNvPr id="7" name="CuadroTexto 6">
            <a:extLst>
              <a:ext uri="{FF2B5EF4-FFF2-40B4-BE49-F238E27FC236}">
                <a16:creationId xmlns:a16="http://schemas.microsoft.com/office/drawing/2014/main" id="{E29D9A78-8F17-67C9-900F-0116389CD40A}"/>
              </a:ext>
            </a:extLst>
          </p:cNvPr>
          <p:cNvSpPr txBox="1"/>
          <p:nvPr/>
        </p:nvSpPr>
        <p:spPr>
          <a:xfrm>
            <a:off x="1024844" y="5874589"/>
            <a:ext cx="6771736" cy="369332"/>
          </a:xfrm>
          <a:prstGeom prst="rect">
            <a:avLst/>
          </a:prstGeom>
          <a:noFill/>
        </p:spPr>
        <p:txBody>
          <a:bodyPr wrap="square" rtlCol="0">
            <a:spAutoFit/>
          </a:bodyPr>
          <a:lstStyle/>
          <a:p>
            <a:r>
              <a:rPr lang="es-ES" dirty="0"/>
              <a:t>Ahorros medidos con IPMV Opción A </a:t>
            </a:r>
            <a:r>
              <a:rPr lang="es-ES" dirty="0" err="1"/>
              <a:t>a</a:t>
            </a:r>
            <a:r>
              <a:rPr lang="es-ES" dirty="0"/>
              <a:t> partir de Plan M&amp;V EVO</a:t>
            </a:r>
          </a:p>
        </p:txBody>
      </p:sp>
    </p:spTree>
    <p:extLst>
      <p:ext uri="{BB962C8B-B14F-4D97-AF65-F5344CB8AC3E}">
        <p14:creationId xmlns:p14="http://schemas.microsoft.com/office/powerpoint/2010/main" val="239372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45370-F730-DC53-AD3E-5FBD8EDEB059}"/>
            </a:ext>
          </a:extLst>
        </p:cNvPr>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66A9B67F-9BA3-22F0-7969-5BFB738AFE8B}"/>
              </a:ext>
            </a:extLst>
          </p:cNvPr>
          <p:cNvSpPr>
            <a:spLocks noGrp="1"/>
          </p:cNvSpPr>
          <p:nvPr>
            <p:ph type="ftr" sz="quarter" idx="11"/>
          </p:nvPr>
        </p:nvSpPr>
        <p:spPr>
          <a:xfrm>
            <a:off x="2224584" y="3170442"/>
            <a:ext cx="9330107" cy="517115"/>
          </a:xfrm>
        </p:spPr>
        <p:txBody>
          <a:bodyPr>
            <a:noAutofit/>
          </a:bodyPr>
          <a:lstStyle/>
          <a:p>
            <a:pPr>
              <a:spcAft>
                <a:spcPts val="600"/>
              </a:spcAft>
            </a:pPr>
            <a:r>
              <a:rPr lang="es-ES" sz="4800" dirty="0">
                <a:solidFill>
                  <a:prstClr val="white"/>
                </a:solidFill>
                <a:latin typeface="Gotham"/>
                <a:ea typeface="Verdana" panose="020B0604030504040204" pitchFamily="34" charset="0"/>
              </a:rPr>
              <a:t>2.- MAE. Fase 1. Prestación P3. </a:t>
            </a:r>
          </a:p>
        </p:txBody>
      </p:sp>
      <p:sp>
        <p:nvSpPr>
          <p:cNvPr id="8" name="Marcador de número de diapositiva 7">
            <a:extLst>
              <a:ext uri="{FF2B5EF4-FFF2-40B4-BE49-F238E27FC236}">
                <a16:creationId xmlns:a16="http://schemas.microsoft.com/office/drawing/2014/main" id="{A743D775-080F-1EE5-839A-D2ECE59AA14B}"/>
              </a:ext>
            </a:extLst>
          </p:cNvPr>
          <p:cNvSpPr>
            <a:spLocks noGrp="1"/>
          </p:cNvSpPr>
          <p:nvPr>
            <p:ph type="sldNum" sz="quarter" idx="12"/>
          </p:nvPr>
        </p:nvSpPr>
        <p:spPr/>
        <p:txBody>
          <a:bodyPr>
            <a:normAutofit/>
          </a:bodyPr>
          <a:lstStyle/>
          <a:p>
            <a:pPr>
              <a:lnSpc>
                <a:spcPct val="90000"/>
              </a:lnSpc>
              <a:spcAft>
                <a:spcPts val="600"/>
              </a:spcAft>
            </a:pPr>
            <a:endParaRPr lang="es-ES" dirty="0">
              <a:solidFill>
                <a:prstClr val="black">
                  <a:tint val="75000"/>
                </a:prstClr>
              </a:solidFill>
            </a:endParaRPr>
          </a:p>
        </p:txBody>
      </p:sp>
      <p:sp>
        <p:nvSpPr>
          <p:cNvPr id="12" name="Rectángulo 11">
            <a:extLst>
              <a:ext uri="{FF2B5EF4-FFF2-40B4-BE49-F238E27FC236}">
                <a16:creationId xmlns:a16="http://schemas.microsoft.com/office/drawing/2014/main" id="{87228111-A128-556B-B19B-20FDD72B4D67}"/>
              </a:ext>
            </a:extLst>
          </p:cNvPr>
          <p:cNvSpPr/>
          <p:nvPr/>
        </p:nvSpPr>
        <p:spPr>
          <a:xfrm>
            <a:off x="0" y="-1"/>
            <a:ext cx="12192000" cy="69183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Marcador de pie de página 6">
            <a:extLst>
              <a:ext uri="{FF2B5EF4-FFF2-40B4-BE49-F238E27FC236}">
                <a16:creationId xmlns:a16="http://schemas.microsoft.com/office/drawing/2014/main" id="{F4AFE4B5-3F5A-51E5-975F-46AA7BAEA13E}"/>
              </a:ext>
            </a:extLst>
          </p:cNvPr>
          <p:cNvSpPr txBox="1">
            <a:spLocks/>
          </p:cNvSpPr>
          <p:nvPr/>
        </p:nvSpPr>
        <p:spPr>
          <a:xfrm>
            <a:off x="310551" y="3322842"/>
            <a:ext cx="11637033" cy="517115"/>
          </a:xfrm>
          <a:prstGeom prst="rect">
            <a:avLst/>
          </a:prstGeom>
        </p:spPr>
        <p:txBody>
          <a:bodyPr vert="horz" lIns="91440" tIns="45720" rIns="91440" bIns="45720" rtlCol="0" anchor="ctr">
            <a:noAutofit/>
          </a:bodyP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s-ES" sz="4400" dirty="0">
                <a:solidFill>
                  <a:prstClr val="white"/>
                </a:solidFill>
                <a:latin typeface="Gotham"/>
                <a:ea typeface="Verdana" panose="020B0604030504040204" pitchFamily="34" charset="0"/>
              </a:rPr>
              <a:t>2.- MAE Fase 2. </a:t>
            </a:r>
            <a:r>
              <a:rPr lang="es-ES" sz="4000" dirty="0">
                <a:solidFill>
                  <a:prstClr val="white"/>
                </a:solidFill>
                <a:latin typeface="Gotham"/>
                <a:ea typeface="Verdana" panose="020B0604030504040204" pitchFamily="34" charset="0"/>
              </a:rPr>
              <a:t>2024-2025 Fondos Next </a:t>
            </a:r>
            <a:r>
              <a:rPr lang="es-ES" sz="4000" dirty="0" err="1">
                <a:solidFill>
                  <a:prstClr val="white"/>
                </a:solidFill>
                <a:latin typeface="Gotham"/>
                <a:ea typeface="Verdana" panose="020B0604030504040204" pitchFamily="34" charset="0"/>
              </a:rPr>
              <a:t>Generation</a:t>
            </a:r>
            <a:r>
              <a:rPr lang="es-ES" sz="4400" dirty="0">
                <a:solidFill>
                  <a:prstClr val="white"/>
                </a:solidFill>
                <a:latin typeface="Gotham"/>
                <a:ea typeface="Verdana" panose="020B0604030504040204" pitchFamily="34" charset="0"/>
              </a:rPr>
              <a:t>.</a:t>
            </a:r>
            <a:endParaRPr lang="es-ES" sz="4800" dirty="0">
              <a:solidFill>
                <a:prstClr val="white"/>
              </a:solidFill>
              <a:latin typeface="Gotham"/>
              <a:ea typeface="Verdana" panose="020B0604030504040204" pitchFamily="34" charset="0"/>
            </a:endParaRPr>
          </a:p>
          <a:p>
            <a:pPr>
              <a:spcAft>
                <a:spcPts val="600"/>
              </a:spcAft>
            </a:pPr>
            <a:r>
              <a:rPr lang="es-ES" sz="4800" dirty="0">
                <a:solidFill>
                  <a:prstClr val="white"/>
                </a:solidFill>
                <a:latin typeface="Gotham"/>
                <a:ea typeface="Verdana" panose="020B0604030504040204" pitchFamily="34" charset="0"/>
              </a:rPr>
              <a:t>. </a:t>
            </a:r>
          </a:p>
        </p:txBody>
      </p:sp>
    </p:spTree>
    <p:extLst>
      <p:ext uri="{BB962C8B-B14F-4D97-AF65-F5344CB8AC3E}">
        <p14:creationId xmlns:p14="http://schemas.microsoft.com/office/powerpoint/2010/main" val="996736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89B234-D08B-1DB1-493B-8D1BB9BDBF4C}"/>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349C1850-E80B-D218-54B7-6A7BAD8FC355}"/>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162FE2AD-2E53-6397-86BF-A889E4929641}"/>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09E963AB-309B-41F0-FA4A-327029334478}"/>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Rectángulo 5">
            <a:extLst>
              <a:ext uri="{FF2B5EF4-FFF2-40B4-BE49-F238E27FC236}">
                <a16:creationId xmlns:a16="http://schemas.microsoft.com/office/drawing/2014/main" id="{60AAADC4-E343-4DBA-E15F-0AD52FB839B0}"/>
              </a:ext>
            </a:extLst>
          </p:cNvPr>
          <p:cNvSpPr/>
          <p:nvPr/>
        </p:nvSpPr>
        <p:spPr>
          <a:xfrm>
            <a:off x="840020" y="1298813"/>
            <a:ext cx="10699032" cy="4970591"/>
          </a:xfrm>
          <a:prstGeom prst="rect">
            <a:avLst/>
          </a:prstGeom>
        </p:spPr>
        <p:txBody>
          <a:bodyPr wrap="square">
            <a:spAutoFit/>
          </a:bodyPr>
          <a:lstStyle/>
          <a:p>
            <a:pPr algn="just"/>
            <a:r>
              <a:rPr lang="es-ES" sz="2400" b="1" dirty="0">
                <a:solidFill>
                  <a:srgbClr val="C00000"/>
                </a:solidFill>
                <a:latin typeface="arial" panose="020B0604020202020204" pitchFamily="34" charset="0"/>
              </a:rPr>
              <a:t>12/7/2022</a:t>
            </a:r>
            <a:r>
              <a:rPr lang="es-ES" sz="2400" b="1" dirty="0">
                <a:latin typeface="arial" panose="020B0604020202020204" pitchFamily="34" charset="0"/>
              </a:rPr>
              <a:t> </a:t>
            </a:r>
            <a:r>
              <a:rPr lang="es-ES" sz="2400" dirty="0">
                <a:latin typeface="arial" panose="020B0604020202020204" pitchFamily="34" charset="0"/>
              </a:rPr>
              <a:t>Firma de </a:t>
            </a:r>
            <a:r>
              <a:rPr lang="es-ES" sz="2400" b="1" dirty="0">
                <a:solidFill>
                  <a:srgbClr val="C00000"/>
                </a:solidFill>
                <a:latin typeface="arial" panose="020B0604020202020204" pitchFamily="34" charset="0"/>
              </a:rPr>
              <a:t>A</a:t>
            </a:r>
            <a:r>
              <a:rPr lang="es-ES" sz="2400" dirty="0">
                <a:latin typeface="arial" panose="020B0604020202020204" pitchFamily="34" charset="0"/>
              </a:rPr>
              <a:t>cuerdo Secretaría de Estado de Energía (MITECO)</a:t>
            </a:r>
          </a:p>
          <a:p>
            <a:pPr algn="just"/>
            <a:r>
              <a:rPr lang="es-ES" sz="1200" dirty="0"/>
              <a:t>“</a:t>
            </a:r>
            <a:r>
              <a:rPr lang="es-ES" sz="900" dirty="0">
                <a:latin typeface="Gotham Book" pitchFamily="50" charset="0"/>
              </a:rPr>
              <a:t>C11.I04 PRTR Plan de Transición Energética en la Administración General del Estado” del Mecanismo de Recuperación y Resiliencia, consistente en la realización de actuaciones destinadas a promover el ahorro y la eficiencia energética y fomentar la utilización de energías de origen renovable en los edificios e infraestructuras, así como impulsar la movilidad sostenible. Su ámbito de aplicación comprende la Administración General del Estado, sus organismos y entidades públicas</a:t>
            </a:r>
            <a:r>
              <a:rPr lang="es-ES" sz="1400" dirty="0">
                <a:latin typeface="Gotham Book" pitchFamily="50" charset="0"/>
              </a:rPr>
              <a:t>.</a:t>
            </a:r>
          </a:p>
          <a:p>
            <a:pPr algn="just"/>
            <a:endParaRPr lang="es-ES" dirty="0">
              <a:latin typeface="Gotham Book" pitchFamily="50" charset="0"/>
            </a:endParaRPr>
          </a:p>
          <a:p>
            <a:pPr algn="just"/>
            <a:endParaRPr lang="es-ES" dirty="0">
              <a:latin typeface="Gotham Book" pitchFamily="50" charset="0"/>
            </a:endParaRPr>
          </a:p>
          <a:p>
            <a:pPr algn="just"/>
            <a:endParaRPr lang="es-ES" dirty="0">
              <a:latin typeface="Gotham Book" pitchFamily="50" charset="0"/>
            </a:endParaRPr>
          </a:p>
          <a:p>
            <a:pPr algn="just"/>
            <a:endParaRPr lang="es-ES" dirty="0">
              <a:latin typeface="Gotham Book" pitchFamily="50" charset="0"/>
            </a:endParaRPr>
          </a:p>
          <a:p>
            <a:pPr algn="just"/>
            <a:endParaRPr lang="es-ES" dirty="0">
              <a:latin typeface="Gotham Book" pitchFamily="50" charset="0"/>
            </a:endParaRPr>
          </a:p>
          <a:p>
            <a:pPr algn="just"/>
            <a:endParaRPr lang="es-ES" sz="2400" b="1" dirty="0">
              <a:latin typeface="arial" panose="020B0604020202020204" pitchFamily="34" charset="0"/>
            </a:endParaRPr>
          </a:p>
          <a:p>
            <a:pPr algn="just"/>
            <a:endParaRPr lang="es-ES" sz="2400" b="1" dirty="0">
              <a:latin typeface="arial" panose="020B0604020202020204" pitchFamily="34" charset="0"/>
            </a:endParaRPr>
          </a:p>
          <a:p>
            <a:pPr algn="just"/>
            <a:endParaRPr lang="es-ES" sz="2400" b="1" dirty="0">
              <a:latin typeface="arial" panose="020B0604020202020204" pitchFamily="34" charset="0"/>
            </a:endParaRPr>
          </a:p>
          <a:p>
            <a:pPr algn="just"/>
            <a:endParaRPr lang="es-ES" sz="2400" b="1" dirty="0">
              <a:latin typeface="arial" panose="020B0604020202020204" pitchFamily="34" charset="0"/>
            </a:endParaRPr>
          </a:p>
          <a:p>
            <a:pPr algn="just"/>
            <a:endParaRPr lang="es-ES" sz="2400" b="1" dirty="0">
              <a:latin typeface="arial" panose="020B0604020202020204" pitchFamily="34" charset="0"/>
            </a:endParaRPr>
          </a:p>
          <a:p>
            <a:pPr algn="just"/>
            <a:endParaRPr lang="es-ES" sz="2400" b="1" dirty="0">
              <a:latin typeface="arial" panose="020B0604020202020204" pitchFamily="34" charset="0"/>
            </a:endParaRPr>
          </a:p>
          <a:p>
            <a:pPr algn="just"/>
            <a:endParaRPr lang="es-ES" sz="2400" dirty="0">
              <a:latin typeface="arial" panose="020B0604020202020204" pitchFamily="34" charset="0"/>
            </a:endParaRPr>
          </a:p>
        </p:txBody>
      </p:sp>
      <p:sp>
        <p:nvSpPr>
          <p:cNvPr id="7" name="Título 1">
            <a:extLst>
              <a:ext uri="{FF2B5EF4-FFF2-40B4-BE49-F238E27FC236}">
                <a16:creationId xmlns:a16="http://schemas.microsoft.com/office/drawing/2014/main" id="{07B2D92F-8D37-BD58-302A-3410CD4E5123}"/>
              </a:ext>
            </a:extLst>
          </p:cNvPr>
          <p:cNvSpPr txBox="1">
            <a:spLocks/>
          </p:cNvSpPr>
          <p:nvPr/>
        </p:nvSpPr>
        <p:spPr>
          <a:xfrm>
            <a:off x="730793" y="928609"/>
            <a:ext cx="10515600" cy="10096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a:t>   </a:t>
            </a:r>
            <a:r>
              <a:rPr lang="es-ES" sz="2000" b="1" dirty="0">
                <a:solidFill>
                  <a:srgbClr val="C00000"/>
                </a:solidFill>
                <a:latin typeface="Gotham"/>
              </a:rPr>
              <a:t>F</a:t>
            </a:r>
            <a:r>
              <a:rPr lang="es-ES" sz="2000" b="1" dirty="0">
                <a:latin typeface="Gotham"/>
              </a:rPr>
              <a:t>inanciación </a:t>
            </a:r>
            <a:br>
              <a:rPr lang="es-ES" sz="2000" b="1" dirty="0">
                <a:latin typeface="Gotham"/>
              </a:rPr>
            </a:br>
            <a:r>
              <a:rPr lang="es-ES" sz="2000" b="1" dirty="0"/>
              <a:t> </a:t>
            </a:r>
            <a:endParaRPr lang="es-ES" sz="1600" b="1" dirty="0"/>
          </a:p>
        </p:txBody>
      </p:sp>
      <p:graphicFrame>
        <p:nvGraphicFramePr>
          <p:cNvPr id="8" name="Tabla 7">
            <a:extLst>
              <a:ext uri="{FF2B5EF4-FFF2-40B4-BE49-F238E27FC236}">
                <a16:creationId xmlns:a16="http://schemas.microsoft.com/office/drawing/2014/main" id="{67608285-BA6A-AB44-E7EE-B572D7C79191}"/>
              </a:ext>
            </a:extLst>
          </p:cNvPr>
          <p:cNvGraphicFramePr>
            <a:graphicFrameLocks noGrp="1"/>
          </p:cNvGraphicFramePr>
          <p:nvPr>
            <p:extLst>
              <p:ext uri="{D42A27DB-BD31-4B8C-83A1-F6EECF244321}">
                <p14:modId xmlns:p14="http://schemas.microsoft.com/office/powerpoint/2010/main" val="1869488796"/>
              </p:ext>
            </p:extLst>
          </p:nvPr>
        </p:nvGraphicFramePr>
        <p:xfrm>
          <a:off x="931736" y="2459260"/>
          <a:ext cx="10515600" cy="645059"/>
        </p:xfrm>
        <a:graphic>
          <a:graphicData uri="http://schemas.openxmlformats.org/drawingml/2006/table">
            <a:tbl>
              <a:tblPr firstRow="1" firstCol="1" bandRow="1"/>
              <a:tblGrid>
                <a:gridCol w="6130595">
                  <a:extLst>
                    <a:ext uri="{9D8B030D-6E8A-4147-A177-3AD203B41FA5}">
                      <a16:colId xmlns:a16="http://schemas.microsoft.com/office/drawing/2014/main" val="20000"/>
                    </a:ext>
                  </a:extLst>
                </a:gridCol>
                <a:gridCol w="2029511">
                  <a:extLst>
                    <a:ext uri="{9D8B030D-6E8A-4147-A177-3AD203B41FA5}">
                      <a16:colId xmlns:a16="http://schemas.microsoft.com/office/drawing/2014/main" val="20001"/>
                    </a:ext>
                  </a:extLst>
                </a:gridCol>
                <a:gridCol w="2355494">
                  <a:extLst>
                    <a:ext uri="{9D8B030D-6E8A-4147-A177-3AD203B41FA5}">
                      <a16:colId xmlns:a16="http://schemas.microsoft.com/office/drawing/2014/main" val="20002"/>
                    </a:ext>
                  </a:extLst>
                </a:gridCol>
              </a:tblGrid>
              <a:tr h="313099">
                <a:tc gridSpan="2">
                  <a:txBody>
                    <a:bodyPr/>
                    <a:lstStyle/>
                    <a:p>
                      <a:pPr algn="ctr">
                        <a:spcAft>
                          <a:spcPts val="0"/>
                        </a:spcAf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OBJETIVO</a:t>
                      </a:r>
                      <a:endParaRPr lang="es-E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S"/>
                    </a:p>
                  </a:txBody>
                  <a:tcPr/>
                </a:tc>
                <a:tc>
                  <a:txBody>
                    <a:bodyPr/>
                    <a:lstStyle/>
                    <a:p>
                      <a:pPr algn="ctr">
                        <a:spcAft>
                          <a:spcPts val="0"/>
                        </a:spcAft>
                      </a:pPr>
                      <a:r>
                        <a:rPr lang="es-ES" sz="1100" b="1">
                          <a:effectLst/>
                          <a:latin typeface="Calibri" panose="020F0502020204030204" pitchFamily="34" charset="0"/>
                          <a:ea typeface="Calibri" panose="020F0502020204030204" pitchFamily="34" charset="0"/>
                          <a:cs typeface="Times New Roman" panose="02020603050405020304" pitchFamily="18" charset="0"/>
                        </a:rPr>
                        <a:t>FECHA PREVISTA DE CUMPLIMIENTO</a:t>
                      </a:r>
                      <a:endParaRPr lang="es-E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331960">
                <a:tc>
                  <a:txBody>
                    <a:bodyPr/>
                    <a:lstStyle/>
                    <a:p>
                      <a:pPr algn="just">
                        <a:spcAft>
                          <a:spcPts val="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Superficie de edificios renovada energéticamente que logre 30% de ahorro de energía primaria (m²). </a:t>
                      </a:r>
                      <a:endParaRPr lang="es-E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78.210 m²</a:t>
                      </a:r>
                      <a:endParaRPr lang="es-E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31/12/2023</a:t>
                      </a:r>
                      <a:endParaRPr lang="es-ES" sz="10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0" name="Imagen 9">
            <a:extLst>
              <a:ext uri="{FF2B5EF4-FFF2-40B4-BE49-F238E27FC236}">
                <a16:creationId xmlns:a16="http://schemas.microsoft.com/office/drawing/2014/main" id="{BA7B35BF-E7E0-3A77-5787-CB55CEFE27E3}"/>
              </a:ext>
            </a:extLst>
          </p:cNvPr>
          <p:cNvPicPr>
            <a:picLocks noChangeAspect="1"/>
          </p:cNvPicPr>
          <p:nvPr/>
        </p:nvPicPr>
        <p:blipFill>
          <a:blip r:embed="rId6"/>
          <a:stretch>
            <a:fillRect/>
          </a:stretch>
        </p:blipFill>
        <p:spPr>
          <a:xfrm>
            <a:off x="916039" y="3296853"/>
            <a:ext cx="10546994" cy="2780017"/>
          </a:xfrm>
          <a:prstGeom prst="rect">
            <a:avLst/>
          </a:prstGeom>
        </p:spPr>
      </p:pic>
      <p:pic>
        <p:nvPicPr>
          <p:cNvPr id="11" name="Picture 80">
            <a:extLst>
              <a:ext uri="{FF2B5EF4-FFF2-40B4-BE49-F238E27FC236}">
                <a16:creationId xmlns:a16="http://schemas.microsoft.com/office/drawing/2014/main" id="{B21C8127-0F1B-0EF9-38AE-2C9F0F0B58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134" y="1651072"/>
            <a:ext cx="365125" cy="365125"/>
          </a:xfrm>
          <a:prstGeom prst="rect">
            <a:avLst/>
          </a:prstGeom>
        </p:spPr>
      </p:pic>
      <p:sp>
        <p:nvSpPr>
          <p:cNvPr id="12" name="CuadroTexto 11">
            <a:extLst>
              <a:ext uri="{FF2B5EF4-FFF2-40B4-BE49-F238E27FC236}">
                <a16:creationId xmlns:a16="http://schemas.microsoft.com/office/drawing/2014/main" id="{B9F55C94-E4F2-9A0C-A16B-DFF6D50AC946}"/>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Tree>
    <p:extLst>
      <p:ext uri="{BB962C8B-B14F-4D97-AF65-F5344CB8AC3E}">
        <p14:creationId xmlns:p14="http://schemas.microsoft.com/office/powerpoint/2010/main" val="75193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B4D00-AC84-094A-4589-904E7BCA681F}"/>
            </a:ext>
          </a:extLst>
        </p:cNvPr>
        <p:cNvGrpSpPr/>
        <p:nvPr/>
      </p:nvGrpSpPr>
      <p:grpSpPr>
        <a:xfrm>
          <a:off x="0" y="0"/>
          <a:ext cx="0" cy="0"/>
          <a:chOff x="0" y="0"/>
          <a:chExt cx="0" cy="0"/>
        </a:xfrm>
      </p:grpSpPr>
      <p:pic>
        <p:nvPicPr>
          <p:cNvPr id="14" name="Imagen 13" descr="Un muelle de madera&#10;&#10;El contenido generado por IA puede ser incorrecto.">
            <a:extLst>
              <a:ext uri="{FF2B5EF4-FFF2-40B4-BE49-F238E27FC236}">
                <a16:creationId xmlns:a16="http://schemas.microsoft.com/office/drawing/2014/main" id="{F0C82E19-1FB3-39CA-9911-72D107CEE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49" y="813691"/>
            <a:ext cx="12338649" cy="6160204"/>
          </a:xfrm>
          <a:prstGeom prst="rect">
            <a:avLst/>
          </a:prstGeom>
        </p:spPr>
      </p:pic>
      <p:pic>
        <p:nvPicPr>
          <p:cNvPr id="2" name="Imagen 1">
            <a:extLst>
              <a:ext uri="{FF2B5EF4-FFF2-40B4-BE49-F238E27FC236}">
                <a16:creationId xmlns:a16="http://schemas.microsoft.com/office/drawing/2014/main" id="{AAFBE311-F6DC-EA63-7D8A-25032F01D749}"/>
              </a:ext>
            </a:extLst>
          </p:cNvPr>
          <p:cNvPicPr>
            <a:picLocks noChangeAspect="1"/>
          </p:cNvPicPr>
          <p:nvPr/>
        </p:nvPicPr>
        <p:blipFill>
          <a:blip r:embed="rId3"/>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9F9A528E-974E-CF1B-92A8-806ADB8FE558}"/>
              </a:ext>
            </a:extLst>
          </p:cNvPr>
          <p:cNvPicPr>
            <a:picLocks noChangeAspect="1"/>
          </p:cNvPicPr>
          <p:nvPr/>
        </p:nvPicPr>
        <p:blipFill>
          <a:blip r:embed="rId4"/>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886717C5-D9BF-5DAE-11BB-FF21E317371C}"/>
              </a:ext>
            </a:extLst>
          </p:cNvPr>
          <p:cNvPicPr>
            <a:picLocks noChangeAspect="1"/>
          </p:cNvPicPr>
          <p:nvPr/>
        </p:nvPicPr>
        <p:blipFill>
          <a:blip r:embed="rId5"/>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2D035BF0-C397-1F23-0282-65D4E6451525}"/>
              </a:ext>
            </a:extLst>
          </p:cNvPr>
          <p:cNvPicPr>
            <a:picLocks noChangeAspect="1"/>
          </p:cNvPicPr>
          <p:nvPr/>
        </p:nvPicPr>
        <p:blipFill rotWithShape="1">
          <a:blip r:embed="rId6"/>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58E0F1B8-D3B6-44B5-1CCF-FADFDF2E5F62}"/>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bg1"/>
                </a:solidFill>
                <a:latin typeface="Gotham" panose="02000504050000020004"/>
              </a:rPr>
              <a:t>Nuria Gallego Salvador</a:t>
            </a:r>
          </a:p>
          <a:p>
            <a:pPr algn="ctr"/>
            <a:r>
              <a:rPr lang="es-ES" sz="1200" dirty="0">
                <a:solidFill>
                  <a:schemeClr val="bg1"/>
                </a:solidFill>
                <a:latin typeface="Gotham" panose="02000504050000020004"/>
              </a:rPr>
              <a:t>Directora de Sostenibilidad e Infraestructuras</a:t>
            </a:r>
          </a:p>
          <a:p>
            <a:pPr algn="ctr"/>
            <a:r>
              <a:rPr lang="es-ES" sz="1200" dirty="0">
                <a:solidFill>
                  <a:schemeClr val="bg1"/>
                </a:solidFill>
                <a:latin typeface="Gotham" panose="02000504050000020004"/>
              </a:rPr>
              <a:t>ngallego@teatroreal.es</a:t>
            </a:r>
          </a:p>
        </p:txBody>
      </p:sp>
      <p:sp>
        <p:nvSpPr>
          <p:cNvPr id="8" name="CuadroTexto 7">
            <a:extLst>
              <a:ext uri="{FF2B5EF4-FFF2-40B4-BE49-F238E27FC236}">
                <a16:creationId xmlns:a16="http://schemas.microsoft.com/office/drawing/2014/main" id="{AEDB9045-F8A4-1490-7E44-2E15540963EC}"/>
              </a:ext>
            </a:extLst>
          </p:cNvPr>
          <p:cNvSpPr txBox="1"/>
          <p:nvPr/>
        </p:nvSpPr>
        <p:spPr>
          <a:xfrm>
            <a:off x="842513" y="1275126"/>
            <a:ext cx="10506973" cy="1569660"/>
          </a:xfrm>
          <a:prstGeom prst="rect">
            <a:avLst/>
          </a:prstGeom>
          <a:noFill/>
        </p:spPr>
        <p:txBody>
          <a:bodyPr wrap="square">
            <a:spAutoFit/>
          </a:bodyPr>
          <a:lstStyle/>
          <a:p>
            <a:pPr algn="just"/>
            <a:r>
              <a:rPr lang="es-ES" sz="2400" b="0" u="none" strike="noStrike" baseline="0" dirty="0">
                <a:solidFill>
                  <a:schemeClr val="bg1"/>
                </a:solidFill>
                <a:latin typeface="Gotham" panose="02000504050000020004"/>
              </a:rPr>
              <a:t>En 2025 se ha llevado a cabo la </a:t>
            </a:r>
            <a:r>
              <a:rPr lang="es-ES" sz="2400" b="1" u="none" strike="noStrike" baseline="0" dirty="0">
                <a:solidFill>
                  <a:schemeClr val="bg1"/>
                </a:solidFill>
                <a:latin typeface="Gotham" panose="02000504050000020004"/>
              </a:rPr>
              <a:t>mejora de la iluminación de la cubierta</a:t>
            </a:r>
            <a:r>
              <a:rPr lang="es-ES" sz="2400" b="0" u="none" strike="noStrike" baseline="0" dirty="0">
                <a:solidFill>
                  <a:schemeClr val="bg1"/>
                </a:solidFill>
                <a:latin typeface="Gotham" panose="02000504050000020004"/>
              </a:rPr>
              <a:t>, y se ha completado la iluminación de las fachadas, al amparo del proyecto de sostenibilidad con objetivo de edificio de consumo casi nulo en el Teatro Real, llevado a cabo con Fondos Next </a:t>
            </a:r>
            <a:r>
              <a:rPr lang="es-ES" sz="2400" b="0" u="none" strike="noStrike" baseline="0" dirty="0" err="1">
                <a:solidFill>
                  <a:schemeClr val="bg1"/>
                </a:solidFill>
                <a:latin typeface="Gotham" panose="02000504050000020004"/>
              </a:rPr>
              <a:t>Generation</a:t>
            </a:r>
            <a:r>
              <a:rPr lang="es-ES" sz="2400" b="0" u="none" strike="noStrike" baseline="0" dirty="0">
                <a:solidFill>
                  <a:schemeClr val="bg1"/>
                </a:solidFill>
                <a:latin typeface="Gotham" panose="02000504050000020004"/>
              </a:rPr>
              <a:t>. </a:t>
            </a:r>
            <a:r>
              <a:rPr lang="es-ES" sz="2400" b="1" u="none" strike="noStrike" baseline="0" dirty="0" err="1">
                <a:solidFill>
                  <a:schemeClr val="bg1"/>
                </a:solidFill>
                <a:latin typeface="Gotham" panose="02000504050000020004"/>
              </a:rPr>
              <a:t>Exp</a:t>
            </a:r>
            <a:r>
              <a:rPr lang="es-ES" sz="2400" b="1" u="none" strike="noStrike" baseline="0" dirty="0">
                <a:solidFill>
                  <a:schemeClr val="bg1"/>
                </a:solidFill>
                <a:latin typeface="Gotham" panose="02000504050000020004"/>
              </a:rPr>
              <a:t> 38_2024</a:t>
            </a:r>
            <a:r>
              <a:rPr lang="es-ES" sz="2400" b="0" u="none" strike="noStrike" baseline="0" dirty="0">
                <a:solidFill>
                  <a:schemeClr val="bg1"/>
                </a:solidFill>
                <a:latin typeface="Gotham" panose="02000504050000020004"/>
              </a:rPr>
              <a:t>. </a:t>
            </a:r>
            <a:endParaRPr lang="es-ES" sz="2400" dirty="0">
              <a:solidFill>
                <a:schemeClr val="bg1"/>
              </a:solidFill>
              <a:latin typeface="Gotham" panose="02000504050000020004"/>
            </a:endParaRPr>
          </a:p>
        </p:txBody>
      </p:sp>
      <p:sp>
        <p:nvSpPr>
          <p:cNvPr id="10" name="CuadroTexto 9">
            <a:extLst>
              <a:ext uri="{FF2B5EF4-FFF2-40B4-BE49-F238E27FC236}">
                <a16:creationId xmlns:a16="http://schemas.microsoft.com/office/drawing/2014/main" id="{00822B9D-24E7-D59D-A8CD-299A0C6881BE}"/>
              </a:ext>
            </a:extLst>
          </p:cNvPr>
          <p:cNvSpPr txBox="1"/>
          <p:nvPr/>
        </p:nvSpPr>
        <p:spPr>
          <a:xfrm>
            <a:off x="842513" y="4226925"/>
            <a:ext cx="10601865" cy="1015663"/>
          </a:xfrm>
          <a:prstGeom prst="rect">
            <a:avLst/>
          </a:prstGeom>
          <a:noFill/>
        </p:spPr>
        <p:txBody>
          <a:bodyPr wrap="square">
            <a:spAutoFit/>
          </a:bodyPr>
          <a:lstStyle/>
          <a:p>
            <a:pPr algn="just"/>
            <a:r>
              <a:rPr lang="es-ES" sz="2000" b="0" u="none" strike="noStrike" baseline="0" dirty="0">
                <a:solidFill>
                  <a:schemeClr val="bg1"/>
                </a:solidFill>
                <a:latin typeface="Gotham" panose="02000504050000020004"/>
              </a:rPr>
              <a:t>La ejecución de la rehabilitación energética de las cubiertas del Teatro Real, ha obligado al desmontaje de las instalaciones de alumbrado exterior existentes, que estaban realizadas con equipos de halogenuros metálicos que datan de 1997. </a:t>
            </a:r>
            <a:endParaRPr lang="es-ES" sz="2000" dirty="0">
              <a:solidFill>
                <a:schemeClr val="bg1"/>
              </a:solidFill>
              <a:latin typeface="Gotham" panose="02000504050000020004"/>
            </a:endParaRPr>
          </a:p>
        </p:txBody>
      </p:sp>
    </p:spTree>
    <p:extLst>
      <p:ext uri="{BB962C8B-B14F-4D97-AF65-F5344CB8AC3E}">
        <p14:creationId xmlns:p14="http://schemas.microsoft.com/office/powerpoint/2010/main" val="393505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36AE-5F1F-4C83-2C3D-B855275EF9EC}"/>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875ABD03-BB5D-0414-1F85-F32FD31F0E87}"/>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68C3C40C-54F3-C5E0-6EF9-9B75560B00E5}"/>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84AC1EAF-79E9-9286-5F70-8ADF9D529FAD}"/>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F2BC9455-9321-CABA-1E78-03BA196CD353}"/>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E22E5246-20E7-A171-6168-BE99A32A1D01}"/>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
        <p:nvSpPr>
          <p:cNvPr id="8" name="CuadroTexto 7">
            <a:extLst>
              <a:ext uri="{FF2B5EF4-FFF2-40B4-BE49-F238E27FC236}">
                <a16:creationId xmlns:a16="http://schemas.microsoft.com/office/drawing/2014/main" id="{9A840525-ED54-BC3B-ADA9-53E5D8EFEEDD}"/>
              </a:ext>
            </a:extLst>
          </p:cNvPr>
          <p:cNvSpPr txBox="1"/>
          <p:nvPr/>
        </p:nvSpPr>
        <p:spPr>
          <a:xfrm>
            <a:off x="588657" y="1161080"/>
            <a:ext cx="11169051" cy="4770537"/>
          </a:xfrm>
          <a:prstGeom prst="rect">
            <a:avLst/>
          </a:prstGeom>
          <a:noFill/>
        </p:spPr>
        <p:txBody>
          <a:bodyPr wrap="square">
            <a:spAutoFit/>
          </a:bodyPr>
          <a:lstStyle/>
          <a:p>
            <a:pPr algn="just"/>
            <a:r>
              <a:rPr lang="es-ES" sz="1600" u="none" strike="noStrike" baseline="0" dirty="0">
                <a:solidFill>
                  <a:srgbClr val="000000"/>
                </a:solidFill>
                <a:latin typeface="Gotham" panose="02000504050000020004"/>
              </a:rPr>
              <a:t>El Teatro Real es un monumento, protegido, catalogado como BIC, bien de interés cultural, y por ello, se prestará especial atención a la singularidad de su arquitectura, realzando aquellos elementos arquitectónicos más característicos, y por otro lado se deben tener en cuenta criterios de eficiencia y ahorro energéticos. </a:t>
            </a:r>
          </a:p>
          <a:p>
            <a:pPr algn="just"/>
            <a:endParaRPr lang="es-ES" sz="1600" u="none" strike="noStrike" baseline="0" dirty="0">
              <a:solidFill>
                <a:srgbClr val="000000"/>
              </a:solidFill>
              <a:latin typeface="Gotham" panose="02000504050000020004"/>
            </a:endParaRPr>
          </a:p>
          <a:p>
            <a:pPr algn="just"/>
            <a:r>
              <a:rPr lang="es-ES" sz="1600" u="none" strike="noStrike" baseline="0" dirty="0">
                <a:solidFill>
                  <a:srgbClr val="000000"/>
                </a:solidFill>
                <a:latin typeface="Gotham" panose="02000504050000020004"/>
              </a:rPr>
              <a:t>Estas medidas de ahorro a todos los niveles también están relacionadas con una implicación cada vez más fuerte a la hora de ayudar a la reducción del coste medioambiental, con un consumo energético más eficiente se contribuirá a una reducción de la huella de carbono. </a:t>
            </a:r>
          </a:p>
          <a:p>
            <a:pPr algn="just"/>
            <a:endParaRPr lang="es-ES" sz="1600" u="none" strike="noStrike" baseline="0" dirty="0">
              <a:solidFill>
                <a:srgbClr val="000000"/>
              </a:solidFill>
              <a:latin typeface="Gotham" panose="02000504050000020004"/>
            </a:endParaRPr>
          </a:p>
          <a:p>
            <a:pPr algn="just"/>
            <a:r>
              <a:rPr lang="es-ES" sz="1600" u="none" strike="noStrike" baseline="0" dirty="0">
                <a:solidFill>
                  <a:srgbClr val="000000"/>
                </a:solidFill>
                <a:latin typeface="Gotham" panose="02000504050000020004"/>
              </a:rPr>
              <a:t>Una obra de iluminación de Alumbrado Arquitectónico implica dos disciplinas netamente unidas: </a:t>
            </a:r>
            <a:r>
              <a:rPr lang="es-ES" sz="1600" b="1" u="none" strike="noStrike" baseline="0" dirty="0">
                <a:solidFill>
                  <a:srgbClr val="000000"/>
                </a:solidFill>
                <a:latin typeface="Gotham" panose="02000504050000020004"/>
              </a:rPr>
              <a:t>Arte y Ciencia Luminotécnica.</a:t>
            </a:r>
          </a:p>
          <a:p>
            <a:pPr algn="just"/>
            <a:endParaRPr lang="es-ES" sz="1600" u="none" strike="noStrike" baseline="0" dirty="0">
              <a:solidFill>
                <a:srgbClr val="000000"/>
              </a:solidFill>
              <a:latin typeface="Gotham" panose="02000504050000020004"/>
            </a:endParaRPr>
          </a:p>
          <a:p>
            <a:pPr algn="just"/>
            <a:r>
              <a:rPr lang="es-ES" sz="1600" u="none" strike="noStrike" baseline="0" dirty="0">
                <a:solidFill>
                  <a:srgbClr val="000000"/>
                </a:solidFill>
                <a:latin typeface="Gotham" panose="02000504050000020004"/>
              </a:rPr>
              <a:t> En una iluminación arquitectónica, el Arte representa intentar reproducir los efectos que los constructores desearon para su edificio, destacando aquellos detalles como cornisas, blasones, bóvedas, columnas, figuras, entrantes y salientes, etc., por medio de juegos de luces y sombras estratégicamente repartidas. </a:t>
            </a:r>
          </a:p>
          <a:p>
            <a:pPr algn="just"/>
            <a:endParaRPr lang="es-ES" sz="1600" u="none" strike="noStrike" baseline="0" dirty="0">
              <a:solidFill>
                <a:srgbClr val="000000"/>
              </a:solidFill>
              <a:latin typeface="Gotham" panose="02000504050000020004"/>
            </a:endParaRPr>
          </a:p>
          <a:p>
            <a:pPr algn="just"/>
            <a:r>
              <a:rPr lang="es-ES" sz="1600" u="none" strike="noStrike" baseline="0" dirty="0">
                <a:solidFill>
                  <a:srgbClr val="000000"/>
                </a:solidFill>
                <a:latin typeface="Gotham" panose="02000504050000020004"/>
              </a:rPr>
              <a:t>Las prescripciones luminotécnicas son necesarias para, una vez aplicadas, conseguir los efectos deseados previamente. Para ello se concreta qué tipo de lámpara es la más adecuada para realzar los paramentos (tonalidad de luz, temperatura de color, rendimiento cromático, vida media, y, eficacia), así como el tipo de proyectores a utilizar en función del tamaño, rendimiento, etc., y así ubicándolos en su número justo y en los lugares más idóneos evitar la visión directa de las lámparas, los ''manchones'' de luz sobre los paramentos cercanos a los proyectores y los deslumbramientos. </a:t>
            </a:r>
            <a:endParaRPr lang="es-ES" sz="1600" dirty="0">
              <a:latin typeface="Gotham" panose="02000504050000020004"/>
            </a:endParaRPr>
          </a:p>
        </p:txBody>
      </p:sp>
      <p:pic>
        <p:nvPicPr>
          <p:cNvPr id="15" name="Picture 6" descr="Signify | Líderes en iluminación inteligente y sostenible">
            <a:extLst>
              <a:ext uri="{FF2B5EF4-FFF2-40B4-BE49-F238E27FC236}">
                <a16:creationId xmlns:a16="http://schemas.microsoft.com/office/drawing/2014/main" id="{544BCF6C-45EE-67AB-21C2-80382B0D61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1653" y="6184381"/>
            <a:ext cx="1728319" cy="46911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5C98FB8F-8C8A-2A38-BBBA-5644C863D60F}"/>
              </a:ext>
            </a:extLst>
          </p:cNvPr>
          <p:cNvPicPr>
            <a:picLocks noChangeAspect="1"/>
          </p:cNvPicPr>
          <p:nvPr/>
        </p:nvPicPr>
        <p:blipFill>
          <a:blip r:embed="rId7"/>
          <a:stretch>
            <a:fillRect/>
          </a:stretch>
        </p:blipFill>
        <p:spPr>
          <a:xfrm>
            <a:off x="3392399" y="6095774"/>
            <a:ext cx="1214797" cy="637769"/>
          </a:xfrm>
          <a:prstGeom prst="rect">
            <a:avLst/>
          </a:prstGeom>
        </p:spPr>
      </p:pic>
    </p:spTree>
    <p:extLst>
      <p:ext uri="{BB962C8B-B14F-4D97-AF65-F5344CB8AC3E}">
        <p14:creationId xmlns:p14="http://schemas.microsoft.com/office/powerpoint/2010/main" val="3980449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8703-87D8-DF06-C202-591B403D8FDB}"/>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4AFEDC8-8E66-39CD-18A9-4AF77A54B1B4}"/>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E561A0FE-6909-0D62-C731-90DBF6605B84}"/>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EDED0923-AF72-D7CB-5DB2-A79FF9D5133A}"/>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590F7E51-D691-52E4-46F3-C14AB218820D}"/>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E98DEE38-A731-AC78-8282-32FDB1E191AC}"/>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
        <p:nvSpPr>
          <p:cNvPr id="8" name="CuadroTexto 7">
            <a:extLst>
              <a:ext uri="{FF2B5EF4-FFF2-40B4-BE49-F238E27FC236}">
                <a16:creationId xmlns:a16="http://schemas.microsoft.com/office/drawing/2014/main" id="{E7BA84B8-5052-019B-D811-35FAB9916B17}"/>
              </a:ext>
            </a:extLst>
          </p:cNvPr>
          <p:cNvSpPr txBox="1"/>
          <p:nvPr/>
        </p:nvSpPr>
        <p:spPr>
          <a:xfrm>
            <a:off x="588657" y="907551"/>
            <a:ext cx="11150262" cy="646331"/>
          </a:xfrm>
          <a:prstGeom prst="rect">
            <a:avLst/>
          </a:prstGeom>
          <a:noFill/>
        </p:spPr>
        <p:txBody>
          <a:bodyPr wrap="square">
            <a:spAutoFit/>
          </a:bodyPr>
          <a:lstStyle/>
          <a:p>
            <a:r>
              <a:rPr lang="es-ES" sz="1800" b="0" u="none" strike="noStrike" baseline="0" dirty="0">
                <a:solidFill>
                  <a:srgbClr val="000000"/>
                </a:solidFill>
                <a:latin typeface="Gotham" panose="02000504050000020004"/>
              </a:rPr>
              <a:t>En la primera fase se acometieron actuaciones en las cuatro fachadas, al nivel de la planta 6ª en las fachadas laterales y al nivel de la planta 2ª y 6ª en las fachadas de Oriente y Ópera. </a:t>
            </a:r>
            <a:endParaRPr lang="es-ES" dirty="0">
              <a:latin typeface="Gotham" panose="02000504050000020004"/>
            </a:endParaRPr>
          </a:p>
        </p:txBody>
      </p:sp>
      <p:pic>
        <p:nvPicPr>
          <p:cNvPr id="12" name="Imagen 11">
            <a:extLst>
              <a:ext uri="{FF2B5EF4-FFF2-40B4-BE49-F238E27FC236}">
                <a16:creationId xmlns:a16="http://schemas.microsoft.com/office/drawing/2014/main" id="{BAE3D6CE-B782-F254-F8C7-A5AE16F27288}"/>
              </a:ext>
            </a:extLst>
          </p:cNvPr>
          <p:cNvPicPr>
            <a:picLocks noChangeAspect="1"/>
          </p:cNvPicPr>
          <p:nvPr/>
        </p:nvPicPr>
        <p:blipFill>
          <a:blip r:embed="rId6"/>
          <a:stretch>
            <a:fillRect/>
          </a:stretch>
        </p:blipFill>
        <p:spPr>
          <a:xfrm>
            <a:off x="465588" y="1817946"/>
            <a:ext cx="5698200" cy="4277828"/>
          </a:xfrm>
          <a:prstGeom prst="rect">
            <a:avLst/>
          </a:prstGeom>
        </p:spPr>
      </p:pic>
      <p:pic>
        <p:nvPicPr>
          <p:cNvPr id="14" name="Imagen 13">
            <a:extLst>
              <a:ext uri="{FF2B5EF4-FFF2-40B4-BE49-F238E27FC236}">
                <a16:creationId xmlns:a16="http://schemas.microsoft.com/office/drawing/2014/main" id="{B9D284DC-4C8D-D135-79C2-D2948F2E5F5D}"/>
              </a:ext>
            </a:extLst>
          </p:cNvPr>
          <p:cNvPicPr>
            <a:picLocks noChangeAspect="1"/>
          </p:cNvPicPr>
          <p:nvPr/>
        </p:nvPicPr>
        <p:blipFill>
          <a:blip r:embed="rId7"/>
          <a:stretch>
            <a:fillRect/>
          </a:stretch>
        </p:blipFill>
        <p:spPr>
          <a:xfrm>
            <a:off x="6271339" y="1905177"/>
            <a:ext cx="5494496" cy="2796219"/>
          </a:xfrm>
          <a:prstGeom prst="rect">
            <a:avLst/>
          </a:prstGeom>
        </p:spPr>
      </p:pic>
      <p:pic>
        <p:nvPicPr>
          <p:cNvPr id="15" name="Imagen 14">
            <a:extLst>
              <a:ext uri="{FF2B5EF4-FFF2-40B4-BE49-F238E27FC236}">
                <a16:creationId xmlns:a16="http://schemas.microsoft.com/office/drawing/2014/main" id="{2F7EF24B-1AFC-A10C-8EB6-F63E1B0AF8EA}"/>
              </a:ext>
            </a:extLst>
          </p:cNvPr>
          <p:cNvPicPr>
            <a:picLocks noChangeAspect="1"/>
          </p:cNvPicPr>
          <p:nvPr/>
        </p:nvPicPr>
        <p:blipFill>
          <a:blip r:embed="rId8"/>
          <a:stretch>
            <a:fillRect/>
          </a:stretch>
        </p:blipFill>
        <p:spPr>
          <a:xfrm>
            <a:off x="3392399" y="6095774"/>
            <a:ext cx="1214797" cy="637769"/>
          </a:xfrm>
          <a:prstGeom prst="rect">
            <a:avLst/>
          </a:prstGeom>
        </p:spPr>
      </p:pic>
      <p:pic>
        <p:nvPicPr>
          <p:cNvPr id="16" name="Picture 6" descr="Signify | Líderes en iluminación inteligente y sostenible">
            <a:extLst>
              <a:ext uri="{FF2B5EF4-FFF2-40B4-BE49-F238E27FC236}">
                <a16:creationId xmlns:a16="http://schemas.microsoft.com/office/drawing/2014/main" id="{4D79872B-59CE-C326-6B96-579F37D00E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1653" y="6184381"/>
            <a:ext cx="1728319" cy="46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44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D923-DB5B-6E04-FDED-AFBA81F7834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574BE34-F19C-03D7-9A58-E4848F83A550}"/>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226C2C90-1133-4874-A8D2-F1AE10316744}"/>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4BF323D5-2F69-6529-4461-A15EB4F7877E}"/>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1FB47745-608C-E71F-43A6-97621ED1394F}"/>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559D067F-4FD4-A443-35BB-7176D07259D6}"/>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
        <p:nvSpPr>
          <p:cNvPr id="8" name="CuadroTexto 7">
            <a:extLst>
              <a:ext uri="{FF2B5EF4-FFF2-40B4-BE49-F238E27FC236}">
                <a16:creationId xmlns:a16="http://schemas.microsoft.com/office/drawing/2014/main" id="{7A079B80-8AAB-1609-8B26-C54C2352B82F}"/>
              </a:ext>
            </a:extLst>
          </p:cNvPr>
          <p:cNvSpPr txBox="1"/>
          <p:nvPr/>
        </p:nvSpPr>
        <p:spPr>
          <a:xfrm>
            <a:off x="520869" y="802840"/>
            <a:ext cx="11150262" cy="1169551"/>
          </a:xfrm>
          <a:prstGeom prst="rect">
            <a:avLst/>
          </a:prstGeom>
          <a:noFill/>
        </p:spPr>
        <p:txBody>
          <a:bodyPr wrap="square">
            <a:spAutoFit/>
          </a:bodyPr>
          <a:lstStyle/>
          <a:p>
            <a:pPr algn="just"/>
            <a:r>
              <a:rPr lang="es-ES" sz="1400" b="0" u="none" strike="noStrike" baseline="0" dirty="0">
                <a:solidFill>
                  <a:srgbClr val="000000"/>
                </a:solidFill>
                <a:latin typeface="Gotham" panose="02000504050000020004"/>
              </a:rPr>
              <a:t>El objetivo que se plantea con la segunda fase es acometer la quinta fachada (cubierta), sustitución de la iluminación exterior del cubo superior del edificio, así como ampliar las partes iluminadas de las dos principales, y dotar a la terraza de la segunda planta de Oriente de una iluminación funcional acorde con el uso de la misma, todo ello con tecnología led, sustituyendo los antiguos equipos de halogenuros metálicos, que han sido desmontados para llevar a cabo la rehabilitación de la cubierta descrita en apartados anteriores. De este modo las partes sobre las que se ha actuado son las siguientes: </a:t>
            </a:r>
            <a:endParaRPr lang="es-ES" sz="1600" dirty="0">
              <a:latin typeface="Gotham" panose="02000504050000020004"/>
            </a:endParaRPr>
          </a:p>
        </p:txBody>
      </p:sp>
      <p:pic>
        <p:nvPicPr>
          <p:cNvPr id="10" name="Imagen 9">
            <a:extLst>
              <a:ext uri="{FF2B5EF4-FFF2-40B4-BE49-F238E27FC236}">
                <a16:creationId xmlns:a16="http://schemas.microsoft.com/office/drawing/2014/main" id="{D93ACEFE-1432-0445-21BA-1BAC3FFDF30D}"/>
              </a:ext>
            </a:extLst>
          </p:cNvPr>
          <p:cNvPicPr>
            <a:picLocks noChangeAspect="1"/>
          </p:cNvPicPr>
          <p:nvPr/>
        </p:nvPicPr>
        <p:blipFill>
          <a:blip r:embed="rId6"/>
          <a:stretch>
            <a:fillRect/>
          </a:stretch>
        </p:blipFill>
        <p:spPr>
          <a:xfrm>
            <a:off x="8147490" y="2131745"/>
            <a:ext cx="3591429" cy="3105530"/>
          </a:xfrm>
          <a:prstGeom prst="rect">
            <a:avLst/>
          </a:prstGeom>
        </p:spPr>
      </p:pic>
      <p:pic>
        <p:nvPicPr>
          <p:cNvPr id="12" name="Imagen 11">
            <a:extLst>
              <a:ext uri="{FF2B5EF4-FFF2-40B4-BE49-F238E27FC236}">
                <a16:creationId xmlns:a16="http://schemas.microsoft.com/office/drawing/2014/main" id="{36F54A57-9C29-E706-AD39-857EBD25D2E8}"/>
              </a:ext>
            </a:extLst>
          </p:cNvPr>
          <p:cNvPicPr>
            <a:picLocks noChangeAspect="1"/>
          </p:cNvPicPr>
          <p:nvPr/>
        </p:nvPicPr>
        <p:blipFill>
          <a:blip r:embed="rId7"/>
          <a:stretch>
            <a:fillRect/>
          </a:stretch>
        </p:blipFill>
        <p:spPr>
          <a:xfrm>
            <a:off x="4035758" y="1997418"/>
            <a:ext cx="3767886" cy="4283434"/>
          </a:xfrm>
          <a:prstGeom prst="rect">
            <a:avLst/>
          </a:prstGeom>
        </p:spPr>
      </p:pic>
      <p:pic>
        <p:nvPicPr>
          <p:cNvPr id="14" name="Imagen 13">
            <a:extLst>
              <a:ext uri="{FF2B5EF4-FFF2-40B4-BE49-F238E27FC236}">
                <a16:creationId xmlns:a16="http://schemas.microsoft.com/office/drawing/2014/main" id="{4648F8FF-678E-5245-FC19-7D8711F7B244}"/>
              </a:ext>
            </a:extLst>
          </p:cNvPr>
          <p:cNvPicPr>
            <a:picLocks noChangeAspect="1"/>
          </p:cNvPicPr>
          <p:nvPr/>
        </p:nvPicPr>
        <p:blipFill>
          <a:blip r:embed="rId8"/>
          <a:stretch>
            <a:fillRect/>
          </a:stretch>
        </p:blipFill>
        <p:spPr>
          <a:xfrm>
            <a:off x="225678" y="1972391"/>
            <a:ext cx="3864067" cy="4711062"/>
          </a:xfrm>
          <a:prstGeom prst="rect">
            <a:avLst/>
          </a:prstGeom>
        </p:spPr>
      </p:pic>
      <p:pic>
        <p:nvPicPr>
          <p:cNvPr id="15" name="Imagen 14">
            <a:extLst>
              <a:ext uri="{FF2B5EF4-FFF2-40B4-BE49-F238E27FC236}">
                <a16:creationId xmlns:a16="http://schemas.microsoft.com/office/drawing/2014/main" id="{29BF2385-D98A-A531-A6A4-B5C145B133FF}"/>
              </a:ext>
            </a:extLst>
          </p:cNvPr>
          <p:cNvPicPr>
            <a:picLocks noChangeAspect="1"/>
          </p:cNvPicPr>
          <p:nvPr/>
        </p:nvPicPr>
        <p:blipFill>
          <a:blip r:embed="rId9"/>
          <a:stretch>
            <a:fillRect/>
          </a:stretch>
        </p:blipFill>
        <p:spPr>
          <a:xfrm>
            <a:off x="3392399" y="6095774"/>
            <a:ext cx="1214797" cy="637769"/>
          </a:xfrm>
          <a:prstGeom prst="rect">
            <a:avLst/>
          </a:prstGeom>
        </p:spPr>
      </p:pic>
      <p:pic>
        <p:nvPicPr>
          <p:cNvPr id="16" name="Picture 6" descr="Signify | Líderes en iluminación inteligente y sostenible">
            <a:extLst>
              <a:ext uri="{FF2B5EF4-FFF2-40B4-BE49-F238E27FC236}">
                <a16:creationId xmlns:a16="http://schemas.microsoft.com/office/drawing/2014/main" id="{28FA5AE4-1420-F314-AAF9-169E7DEA05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1653" y="6184381"/>
            <a:ext cx="1728319" cy="46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00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7B109-EAC6-6F13-D255-FF5F3D5340F2}"/>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1BBE68B0-4CF3-C05A-66A7-A3FBC505ADAF}"/>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FE0120A6-5032-B357-058A-D3351BE8C301}"/>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93DA317C-816E-8468-FCF3-53B0ACDDDC18}"/>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6CC1B655-9F54-0FA2-E275-66BFA1214B2B}"/>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pic>
        <p:nvPicPr>
          <p:cNvPr id="7" name="Imagen 6">
            <a:extLst>
              <a:ext uri="{FF2B5EF4-FFF2-40B4-BE49-F238E27FC236}">
                <a16:creationId xmlns:a16="http://schemas.microsoft.com/office/drawing/2014/main" id="{82F6D509-D460-DF74-E720-36A096F771B7}"/>
              </a:ext>
            </a:extLst>
          </p:cNvPr>
          <p:cNvPicPr>
            <a:picLocks noChangeAspect="1"/>
          </p:cNvPicPr>
          <p:nvPr/>
        </p:nvPicPr>
        <p:blipFill>
          <a:blip r:embed="rId6"/>
          <a:stretch>
            <a:fillRect/>
          </a:stretch>
        </p:blipFill>
        <p:spPr>
          <a:xfrm>
            <a:off x="142275" y="813691"/>
            <a:ext cx="3792106" cy="3905037"/>
          </a:xfrm>
          <a:prstGeom prst="rect">
            <a:avLst/>
          </a:prstGeom>
        </p:spPr>
      </p:pic>
      <p:pic>
        <p:nvPicPr>
          <p:cNvPr id="9" name="Imagen 8">
            <a:extLst>
              <a:ext uri="{FF2B5EF4-FFF2-40B4-BE49-F238E27FC236}">
                <a16:creationId xmlns:a16="http://schemas.microsoft.com/office/drawing/2014/main" id="{5D6184F7-C83A-1B42-0F3F-1A49B18ED757}"/>
              </a:ext>
            </a:extLst>
          </p:cNvPr>
          <p:cNvPicPr>
            <a:picLocks noChangeAspect="1"/>
          </p:cNvPicPr>
          <p:nvPr/>
        </p:nvPicPr>
        <p:blipFill>
          <a:blip r:embed="rId7"/>
          <a:stretch>
            <a:fillRect/>
          </a:stretch>
        </p:blipFill>
        <p:spPr>
          <a:xfrm>
            <a:off x="3785512" y="1151592"/>
            <a:ext cx="4449486" cy="5072981"/>
          </a:xfrm>
          <a:prstGeom prst="rect">
            <a:avLst/>
          </a:prstGeom>
        </p:spPr>
      </p:pic>
      <p:pic>
        <p:nvPicPr>
          <p:cNvPr id="11" name="Imagen 10">
            <a:extLst>
              <a:ext uri="{FF2B5EF4-FFF2-40B4-BE49-F238E27FC236}">
                <a16:creationId xmlns:a16="http://schemas.microsoft.com/office/drawing/2014/main" id="{2A282276-A5B2-CB02-01C7-72741C7845A7}"/>
              </a:ext>
            </a:extLst>
          </p:cNvPr>
          <p:cNvPicPr>
            <a:picLocks noChangeAspect="1"/>
          </p:cNvPicPr>
          <p:nvPr/>
        </p:nvPicPr>
        <p:blipFill>
          <a:blip r:embed="rId8"/>
          <a:srcRect l="4328"/>
          <a:stretch/>
        </p:blipFill>
        <p:spPr>
          <a:xfrm>
            <a:off x="7950467" y="1386038"/>
            <a:ext cx="3927768" cy="2431456"/>
          </a:xfrm>
          <a:prstGeom prst="rect">
            <a:avLst/>
          </a:prstGeom>
        </p:spPr>
      </p:pic>
      <p:pic>
        <p:nvPicPr>
          <p:cNvPr id="13" name="Imagen 12">
            <a:extLst>
              <a:ext uri="{FF2B5EF4-FFF2-40B4-BE49-F238E27FC236}">
                <a16:creationId xmlns:a16="http://schemas.microsoft.com/office/drawing/2014/main" id="{2427665F-54CE-D386-78E1-363309B94437}"/>
              </a:ext>
            </a:extLst>
          </p:cNvPr>
          <p:cNvPicPr>
            <a:picLocks noChangeAspect="1"/>
          </p:cNvPicPr>
          <p:nvPr/>
        </p:nvPicPr>
        <p:blipFill>
          <a:blip r:embed="rId9"/>
          <a:stretch>
            <a:fillRect/>
          </a:stretch>
        </p:blipFill>
        <p:spPr>
          <a:xfrm>
            <a:off x="8652261" y="4212149"/>
            <a:ext cx="3202558" cy="1678511"/>
          </a:xfrm>
          <a:prstGeom prst="rect">
            <a:avLst/>
          </a:prstGeom>
        </p:spPr>
      </p:pic>
      <p:sp>
        <p:nvSpPr>
          <p:cNvPr id="14" name="CuadroTexto 13">
            <a:extLst>
              <a:ext uri="{FF2B5EF4-FFF2-40B4-BE49-F238E27FC236}">
                <a16:creationId xmlns:a16="http://schemas.microsoft.com/office/drawing/2014/main" id="{9B351B01-5B0B-97F6-EF4F-113CFC8CC9D4}"/>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15" name="Imagen 14">
            <a:extLst>
              <a:ext uri="{FF2B5EF4-FFF2-40B4-BE49-F238E27FC236}">
                <a16:creationId xmlns:a16="http://schemas.microsoft.com/office/drawing/2014/main" id="{A49BA81B-C9C2-BEBE-2470-DC1A45C75FBC}"/>
              </a:ext>
            </a:extLst>
          </p:cNvPr>
          <p:cNvPicPr>
            <a:picLocks noChangeAspect="1"/>
          </p:cNvPicPr>
          <p:nvPr/>
        </p:nvPicPr>
        <p:blipFill>
          <a:blip r:embed="rId10"/>
          <a:stretch>
            <a:fillRect/>
          </a:stretch>
        </p:blipFill>
        <p:spPr>
          <a:xfrm>
            <a:off x="3392399" y="6095774"/>
            <a:ext cx="1214797" cy="637769"/>
          </a:xfrm>
          <a:prstGeom prst="rect">
            <a:avLst/>
          </a:prstGeom>
        </p:spPr>
      </p:pic>
      <p:pic>
        <p:nvPicPr>
          <p:cNvPr id="16" name="Picture 6" descr="Signify | Líderes en iluminación inteligente y sostenible">
            <a:extLst>
              <a:ext uri="{FF2B5EF4-FFF2-40B4-BE49-F238E27FC236}">
                <a16:creationId xmlns:a16="http://schemas.microsoft.com/office/drawing/2014/main" id="{41C7D02E-054E-959C-3040-3D4BE7C2C2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1653" y="6184381"/>
            <a:ext cx="1728319" cy="46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55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BBC2-5C3C-661F-0258-06AB74A0EFAB}"/>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C21374C-A03C-935B-C20A-7C804E1B1721}"/>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37EFAB7B-E53C-90AE-4DC3-9835AE9A3BF4}"/>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79FD2B50-F7ED-6895-448A-168016EC8E10}"/>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355970FE-35B8-D6F9-72DD-9183BB446F3A}"/>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7" name="CuadroTexto 6">
            <a:extLst>
              <a:ext uri="{FF2B5EF4-FFF2-40B4-BE49-F238E27FC236}">
                <a16:creationId xmlns:a16="http://schemas.microsoft.com/office/drawing/2014/main" id="{D2EB8B21-5BAF-82CD-892E-A13BAF6A0A2E}"/>
              </a:ext>
            </a:extLst>
          </p:cNvPr>
          <p:cNvSpPr txBox="1"/>
          <p:nvPr/>
        </p:nvSpPr>
        <p:spPr>
          <a:xfrm>
            <a:off x="8344603" y="62481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13" name="Imagen 12">
            <a:extLst>
              <a:ext uri="{FF2B5EF4-FFF2-40B4-BE49-F238E27FC236}">
                <a16:creationId xmlns:a16="http://schemas.microsoft.com/office/drawing/2014/main" id="{75CC0855-056D-27FD-1266-194583B49D15}"/>
              </a:ext>
            </a:extLst>
          </p:cNvPr>
          <p:cNvPicPr>
            <a:picLocks noChangeAspect="1"/>
          </p:cNvPicPr>
          <p:nvPr/>
        </p:nvPicPr>
        <p:blipFill>
          <a:blip r:embed="rId6"/>
          <a:stretch>
            <a:fillRect/>
          </a:stretch>
        </p:blipFill>
        <p:spPr>
          <a:xfrm>
            <a:off x="1718440" y="951575"/>
            <a:ext cx="9254361" cy="5133348"/>
          </a:xfrm>
          <a:prstGeom prst="rect">
            <a:avLst/>
          </a:prstGeom>
        </p:spPr>
      </p:pic>
      <p:pic>
        <p:nvPicPr>
          <p:cNvPr id="14" name="Imagen 13">
            <a:extLst>
              <a:ext uri="{FF2B5EF4-FFF2-40B4-BE49-F238E27FC236}">
                <a16:creationId xmlns:a16="http://schemas.microsoft.com/office/drawing/2014/main" id="{208F57FF-FA05-30EF-9E97-0B19A8D05A97}"/>
              </a:ext>
            </a:extLst>
          </p:cNvPr>
          <p:cNvPicPr>
            <a:picLocks noChangeAspect="1"/>
          </p:cNvPicPr>
          <p:nvPr/>
        </p:nvPicPr>
        <p:blipFill>
          <a:blip r:embed="rId7"/>
          <a:stretch>
            <a:fillRect/>
          </a:stretch>
        </p:blipFill>
        <p:spPr>
          <a:xfrm>
            <a:off x="3392399" y="6095774"/>
            <a:ext cx="1214797" cy="637769"/>
          </a:xfrm>
          <a:prstGeom prst="rect">
            <a:avLst/>
          </a:prstGeom>
        </p:spPr>
      </p:pic>
      <p:pic>
        <p:nvPicPr>
          <p:cNvPr id="15" name="Picture 6" descr="Signify | Líderes en iluminación inteligente y sostenible">
            <a:extLst>
              <a:ext uri="{FF2B5EF4-FFF2-40B4-BE49-F238E27FC236}">
                <a16:creationId xmlns:a16="http://schemas.microsoft.com/office/drawing/2014/main" id="{93922984-AE1E-1F3B-B933-8D2060DD82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1653" y="6184381"/>
            <a:ext cx="1728319" cy="46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0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387" t="17146" r="13928" b="17998"/>
          <a:stretch/>
        </p:blipFill>
        <p:spPr>
          <a:xfrm>
            <a:off x="4062882" y="272815"/>
            <a:ext cx="1728318" cy="540877"/>
          </a:xfrm>
          <a:prstGeom prst="rect">
            <a:avLst/>
          </a:prstGeom>
        </p:spPr>
      </p:pic>
      <p:pic>
        <p:nvPicPr>
          <p:cNvPr id="4" name="Imagen 3"/>
          <p:cNvPicPr>
            <a:picLocks noChangeAspect="1"/>
          </p:cNvPicPr>
          <p:nvPr/>
        </p:nvPicPr>
        <p:blipFill>
          <a:blip r:embed="rId3"/>
          <a:stretch>
            <a:fillRect/>
          </a:stretch>
        </p:blipFill>
        <p:spPr>
          <a:xfrm>
            <a:off x="5919701" y="270692"/>
            <a:ext cx="5819218" cy="507121"/>
          </a:xfrm>
          <a:prstGeom prst="rect">
            <a:avLst/>
          </a:prstGeom>
        </p:spPr>
      </p:pic>
      <p:pic>
        <p:nvPicPr>
          <p:cNvPr id="5" name="Imagen 4"/>
          <p:cNvPicPr>
            <a:picLocks noChangeAspect="1"/>
          </p:cNvPicPr>
          <p:nvPr/>
        </p:nvPicPr>
        <p:blipFill>
          <a:blip r:embed="rId4"/>
          <a:stretch>
            <a:fillRect/>
          </a:stretch>
        </p:blipFill>
        <p:spPr>
          <a:xfrm>
            <a:off x="588657" y="249963"/>
            <a:ext cx="1841505" cy="514294"/>
          </a:xfrm>
          <a:prstGeom prst="rect">
            <a:avLst/>
          </a:prstGeom>
        </p:spPr>
      </p:pic>
      <p:sp>
        <p:nvSpPr>
          <p:cNvPr id="6" name="Marcador de contenido 2"/>
          <p:cNvSpPr txBox="1">
            <a:spLocks/>
          </p:cNvSpPr>
          <p:nvPr/>
        </p:nvSpPr>
        <p:spPr>
          <a:xfrm>
            <a:off x="537541" y="1455351"/>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200000"/>
              </a:lnSpc>
              <a:buFont typeface="+mj-lt"/>
              <a:buAutoNum type="arabicPeriod"/>
            </a:pPr>
            <a:endParaRPr lang="es-ES" sz="2000" u="sng" dirty="0">
              <a:solidFill>
                <a:srgbClr val="C00000"/>
              </a:solidFill>
              <a:effectLst>
                <a:outerShdw blurRad="38100" dist="38100" dir="2700000" algn="tl">
                  <a:srgbClr val="000000">
                    <a:alpha val="43137"/>
                  </a:srgbClr>
                </a:outerShdw>
              </a:effectLst>
              <a:latin typeface="Gotham" panose="02000504050000020004" pitchFamily="2" charset="0"/>
            </a:endParaRPr>
          </a:p>
        </p:txBody>
      </p:sp>
      <p:sp>
        <p:nvSpPr>
          <p:cNvPr id="10" name="CuadroTexto 9"/>
          <p:cNvSpPr txBox="1"/>
          <p:nvPr/>
        </p:nvSpPr>
        <p:spPr>
          <a:xfrm>
            <a:off x="5880836" y="5866838"/>
            <a:ext cx="2948474" cy="307777"/>
          </a:xfrm>
          <a:prstGeom prst="rect">
            <a:avLst/>
          </a:prstGeom>
          <a:noFill/>
        </p:spPr>
        <p:txBody>
          <a:bodyPr wrap="square" rtlCol="0">
            <a:spAutoFit/>
          </a:bodyPr>
          <a:lstStyle/>
          <a:p>
            <a:r>
              <a:rPr lang="es-ES" sz="1400" dirty="0">
                <a:latin typeface="Gotham" panose="02000504050000020004" pitchFamily="2" charset="0"/>
              </a:rPr>
              <a:t>Madrid 22 de mayo de 2025</a:t>
            </a:r>
          </a:p>
        </p:txBody>
      </p:sp>
      <p:pic>
        <p:nvPicPr>
          <p:cNvPr id="7" name="Imagen 6">
            <a:extLst>
              <a:ext uri="{FF2B5EF4-FFF2-40B4-BE49-F238E27FC236}">
                <a16:creationId xmlns:a16="http://schemas.microsoft.com/office/drawing/2014/main" id="{E9F1C5DA-FDDC-9D4A-AAC5-1C2810A72777}"/>
              </a:ext>
            </a:extLst>
          </p:cNvPr>
          <p:cNvPicPr>
            <a:picLocks noChangeAspect="1"/>
          </p:cNvPicPr>
          <p:nvPr/>
        </p:nvPicPr>
        <p:blipFill>
          <a:blip r:embed="rId5"/>
          <a:stretch>
            <a:fillRect/>
          </a:stretch>
        </p:blipFill>
        <p:spPr>
          <a:xfrm>
            <a:off x="8926604" y="5190981"/>
            <a:ext cx="2220823" cy="735647"/>
          </a:xfrm>
          <a:prstGeom prst="rect">
            <a:avLst/>
          </a:prstGeom>
        </p:spPr>
      </p:pic>
      <p:pic>
        <p:nvPicPr>
          <p:cNvPr id="15" name="Imagen 14" descr="Vista de una ciudad&#10;&#10;El contenido generado por IA puede ser incorrecto.">
            <a:extLst>
              <a:ext uri="{FF2B5EF4-FFF2-40B4-BE49-F238E27FC236}">
                <a16:creationId xmlns:a16="http://schemas.microsoft.com/office/drawing/2014/main" id="{7E5F6330-7D42-3FDB-600D-F558F0D4EB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610" y="2032274"/>
            <a:ext cx="5688009" cy="3726083"/>
          </a:xfrm>
          <a:prstGeom prst="rect">
            <a:avLst/>
          </a:prstGeom>
        </p:spPr>
      </p:pic>
      <p:pic>
        <p:nvPicPr>
          <p:cNvPr id="16" name="Imagen 15" descr="Vista de una ciudad&#10;&#10;El contenido generado por IA puede ser incorrecto.">
            <a:extLst>
              <a:ext uri="{FF2B5EF4-FFF2-40B4-BE49-F238E27FC236}">
                <a16:creationId xmlns:a16="http://schemas.microsoft.com/office/drawing/2014/main" id="{F5F22155-4020-7ADC-BED8-B9E90857DC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836" y="1051310"/>
            <a:ext cx="6076619" cy="3598163"/>
          </a:xfrm>
          <a:prstGeom prst="rect">
            <a:avLst/>
          </a:prstGeom>
        </p:spPr>
      </p:pic>
      <p:sp>
        <p:nvSpPr>
          <p:cNvPr id="17" name="CuadroTexto 16">
            <a:extLst>
              <a:ext uri="{FF2B5EF4-FFF2-40B4-BE49-F238E27FC236}">
                <a16:creationId xmlns:a16="http://schemas.microsoft.com/office/drawing/2014/main" id="{4AE073C4-F172-EF33-0341-050F8C90326E}"/>
              </a:ext>
            </a:extLst>
          </p:cNvPr>
          <p:cNvSpPr txBox="1"/>
          <p:nvPr/>
        </p:nvSpPr>
        <p:spPr>
          <a:xfrm>
            <a:off x="8210077" y="6020727"/>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Tree>
    <p:extLst>
      <p:ext uri="{BB962C8B-B14F-4D97-AF65-F5344CB8AC3E}">
        <p14:creationId xmlns:p14="http://schemas.microsoft.com/office/powerpoint/2010/main" val="3717877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14E62C98-05FD-45CA-8C65-A6CCE242B350}"/>
              </a:ext>
            </a:extLst>
          </p:cNvPr>
          <p:cNvSpPr>
            <a:spLocks noGrp="1"/>
          </p:cNvSpPr>
          <p:nvPr>
            <p:ph type="ftr" sz="quarter" idx="11"/>
          </p:nvPr>
        </p:nvSpPr>
        <p:spPr>
          <a:xfrm>
            <a:off x="2224584" y="3170442"/>
            <a:ext cx="9330107" cy="517115"/>
          </a:xfrm>
        </p:spPr>
        <p:txBody>
          <a:bodyPr>
            <a:noAutofit/>
          </a:bodyPr>
          <a:lstStyle/>
          <a:p>
            <a:pPr>
              <a:spcAft>
                <a:spcPts val="600"/>
              </a:spcAft>
            </a:pPr>
            <a:r>
              <a:rPr lang="es-ES" sz="4800" dirty="0">
                <a:solidFill>
                  <a:prstClr val="white"/>
                </a:solidFill>
                <a:latin typeface="Gotham"/>
                <a:ea typeface="Verdana" panose="020B0604030504040204" pitchFamily="34" charset="0"/>
              </a:rPr>
              <a:t>4.- </a:t>
            </a:r>
            <a:r>
              <a:rPr lang="es-ES" sz="4800" dirty="0" err="1">
                <a:solidFill>
                  <a:prstClr val="white"/>
                </a:solidFill>
                <a:latin typeface="Gotham"/>
                <a:ea typeface="Verdana" panose="020B0604030504040204" pitchFamily="34" charset="0"/>
              </a:rPr>
              <a:t>CAEs</a:t>
            </a:r>
            <a:r>
              <a:rPr lang="es-ES" sz="4800" dirty="0">
                <a:solidFill>
                  <a:prstClr val="white"/>
                </a:solidFill>
                <a:latin typeface="Gotham"/>
                <a:ea typeface="Verdana" panose="020B0604030504040204" pitchFamily="34" charset="0"/>
              </a:rPr>
              <a:t> </a:t>
            </a:r>
          </a:p>
        </p:txBody>
      </p:sp>
      <p:sp>
        <p:nvSpPr>
          <p:cNvPr id="8" name="Marcador de número de diapositiva 7">
            <a:extLst>
              <a:ext uri="{FF2B5EF4-FFF2-40B4-BE49-F238E27FC236}">
                <a16:creationId xmlns:a16="http://schemas.microsoft.com/office/drawing/2014/main" id="{3176B98D-D98E-4CD9-BAF7-2FF617E0FA53}"/>
              </a:ext>
            </a:extLst>
          </p:cNvPr>
          <p:cNvSpPr>
            <a:spLocks noGrp="1"/>
          </p:cNvSpPr>
          <p:nvPr>
            <p:ph type="sldNum" sz="quarter" idx="12"/>
          </p:nvPr>
        </p:nvSpPr>
        <p:spPr/>
        <p:txBody>
          <a:bodyPr>
            <a:normAutofit/>
          </a:bodyPr>
          <a:lstStyle/>
          <a:p>
            <a:pPr>
              <a:lnSpc>
                <a:spcPct val="90000"/>
              </a:lnSpc>
              <a:spcAft>
                <a:spcPts val="600"/>
              </a:spcAft>
            </a:pPr>
            <a:endParaRPr lang="es-ES" dirty="0">
              <a:solidFill>
                <a:prstClr val="black">
                  <a:tint val="75000"/>
                </a:prstClr>
              </a:solidFill>
            </a:endParaRPr>
          </a:p>
        </p:txBody>
      </p:sp>
      <p:sp>
        <p:nvSpPr>
          <p:cNvPr id="12" name="Rectángulo 11">
            <a:extLst>
              <a:ext uri="{FF2B5EF4-FFF2-40B4-BE49-F238E27FC236}">
                <a16:creationId xmlns:a16="http://schemas.microsoft.com/office/drawing/2014/main" id="{206E3A2D-B44C-40A6-B5BE-4A0A1A471218}"/>
              </a:ext>
            </a:extLst>
          </p:cNvPr>
          <p:cNvSpPr/>
          <p:nvPr/>
        </p:nvSpPr>
        <p:spPr>
          <a:xfrm>
            <a:off x="8802806" y="0"/>
            <a:ext cx="3389194" cy="15012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7274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387" t="17146" r="13928" b="17998"/>
          <a:stretch/>
        </p:blipFill>
        <p:spPr>
          <a:xfrm>
            <a:off x="4062882" y="272815"/>
            <a:ext cx="1728318" cy="540877"/>
          </a:xfrm>
          <a:prstGeom prst="rect">
            <a:avLst/>
          </a:prstGeom>
        </p:spPr>
      </p:pic>
      <p:pic>
        <p:nvPicPr>
          <p:cNvPr id="4" name="Imagen 3"/>
          <p:cNvPicPr>
            <a:picLocks noChangeAspect="1"/>
          </p:cNvPicPr>
          <p:nvPr/>
        </p:nvPicPr>
        <p:blipFill>
          <a:blip r:embed="rId3"/>
          <a:stretch>
            <a:fillRect/>
          </a:stretch>
        </p:blipFill>
        <p:spPr>
          <a:xfrm>
            <a:off x="5919701" y="270692"/>
            <a:ext cx="5819218" cy="507121"/>
          </a:xfrm>
          <a:prstGeom prst="rect">
            <a:avLst/>
          </a:prstGeom>
        </p:spPr>
      </p:pic>
      <p:pic>
        <p:nvPicPr>
          <p:cNvPr id="5" name="Imagen 4"/>
          <p:cNvPicPr>
            <a:picLocks noChangeAspect="1"/>
          </p:cNvPicPr>
          <p:nvPr/>
        </p:nvPicPr>
        <p:blipFill>
          <a:blip r:embed="rId4"/>
          <a:stretch>
            <a:fillRect/>
          </a:stretch>
        </p:blipFill>
        <p:spPr>
          <a:xfrm>
            <a:off x="588657" y="249963"/>
            <a:ext cx="1841505" cy="514294"/>
          </a:xfrm>
          <a:prstGeom prst="rect">
            <a:avLst/>
          </a:prstGeom>
        </p:spPr>
      </p:pic>
      <p:sp>
        <p:nvSpPr>
          <p:cNvPr id="3" name="CuadroTexto 2"/>
          <p:cNvSpPr txBox="1"/>
          <p:nvPr/>
        </p:nvSpPr>
        <p:spPr>
          <a:xfrm>
            <a:off x="3821386" y="5310065"/>
            <a:ext cx="11346722" cy="2523768"/>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s-ES" sz="1400" dirty="0">
                <a:latin typeface="Gotham" panose="02000504050000020004" pitchFamily="2" charset="0"/>
              </a:rPr>
              <a:t>Fecha de verificación: 	17/11/2023</a:t>
            </a:r>
          </a:p>
          <a:p>
            <a:pPr marL="342900" indent="-342900">
              <a:lnSpc>
                <a:spcPct val="150000"/>
              </a:lnSpc>
              <a:buFont typeface="Wingdings" panose="05000000000000000000" pitchFamily="2" charset="2"/>
              <a:buChar char="Ø"/>
            </a:pPr>
            <a:r>
              <a:rPr lang="es-ES" sz="1400" dirty="0">
                <a:latin typeface="Gotham" panose="02000504050000020004" pitchFamily="2" charset="0"/>
              </a:rPr>
              <a:t>Ahorros: 		</a:t>
            </a:r>
            <a:r>
              <a:rPr lang="es-ES" sz="1400" b="1" i="0" u="sng" strike="noStrike" dirty="0">
                <a:solidFill>
                  <a:srgbClr val="C00000"/>
                </a:solidFill>
                <a:effectLst/>
                <a:latin typeface="Gotham" panose="02000504050000020004" pitchFamily="2" charset="0"/>
              </a:rPr>
              <a:t>963.159,85 </a:t>
            </a:r>
            <a:r>
              <a:rPr lang="es-ES" sz="1400" b="1" i="0" u="sng" strike="noStrike" dirty="0" err="1">
                <a:solidFill>
                  <a:srgbClr val="C00000"/>
                </a:solidFill>
                <a:effectLst/>
                <a:latin typeface="Gotham" panose="02000504050000020004" pitchFamily="2" charset="0"/>
              </a:rPr>
              <a:t>kWh</a:t>
            </a:r>
            <a:endParaRPr lang="es-ES" sz="1400" b="1" i="0" u="sng" strike="noStrike" dirty="0">
              <a:solidFill>
                <a:srgbClr val="C00000"/>
              </a:solidFill>
              <a:effectLst/>
              <a:latin typeface="Gotham" panose="02000504050000020004" pitchFamily="2" charset="0"/>
            </a:endParaRPr>
          </a:p>
          <a:p>
            <a:pPr marL="342900" indent="-342900">
              <a:lnSpc>
                <a:spcPct val="150000"/>
              </a:lnSpc>
              <a:buFont typeface="Wingdings" panose="05000000000000000000" pitchFamily="2" charset="2"/>
              <a:buChar char="Ø"/>
            </a:pPr>
            <a:r>
              <a:rPr lang="es-ES" sz="1400" i="0" u="none" strike="noStrike" dirty="0">
                <a:effectLst/>
                <a:latin typeface="Gotham" panose="02000504050000020004" pitchFamily="2" charset="0"/>
              </a:rPr>
              <a:t>Importe: 		</a:t>
            </a:r>
            <a:r>
              <a:rPr lang="es-ES" sz="1400" b="1" i="0" u="sng" strike="noStrike" dirty="0">
                <a:solidFill>
                  <a:schemeClr val="accent5">
                    <a:lumMod val="75000"/>
                  </a:schemeClr>
                </a:solidFill>
                <a:effectLst/>
                <a:latin typeface="Gotham" panose="02000504050000020004" pitchFamily="2" charset="0"/>
              </a:rPr>
              <a:t>102,557 € </a:t>
            </a:r>
          </a:p>
          <a:p>
            <a:endParaRPr lang="es-ES" sz="1200" dirty="0">
              <a:latin typeface="Gotham" panose="02000504050000020004" pitchFamily="2" charset="0"/>
            </a:endParaRPr>
          </a:p>
          <a:p>
            <a:r>
              <a:rPr lang="es-ES" sz="1100" i="0" u="none" strike="noStrike" dirty="0">
                <a:effectLst/>
                <a:latin typeface="Gotham" panose="02000504050000020004" pitchFamily="2" charset="0"/>
              </a:rPr>
              <a:t>Nota: el importe percibido se reinvertirá en sustitución de los equipos de refrigeración autónomos</a:t>
            </a:r>
          </a:p>
          <a:p>
            <a:pPr>
              <a:lnSpc>
                <a:spcPct val="150000"/>
              </a:lnSpc>
            </a:pPr>
            <a:endParaRPr lang="es-ES" i="0" u="none" strike="noStrike" dirty="0">
              <a:effectLst/>
              <a:latin typeface="Gotham" panose="02000504050000020004" pitchFamily="2" charset="0"/>
            </a:endParaRPr>
          </a:p>
          <a:p>
            <a:pPr>
              <a:lnSpc>
                <a:spcPct val="150000"/>
              </a:lnSpc>
            </a:pPr>
            <a:endParaRPr lang="es-ES" dirty="0">
              <a:latin typeface="Gotham" panose="02000504050000020004" pitchFamily="2" charset="0"/>
            </a:endParaRPr>
          </a:p>
          <a:p>
            <a:endParaRPr lang="es-ES" dirty="0"/>
          </a:p>
        </p:txBody>
      </p:sp>
      <p:grpSp>
        <p:nvGrpSpPr>
          <p:cNvPr id="13" name="Group 7">
            <a:extLst>
              <a:ext uri="{FF2B5EF4-FFF2-40B4-BE49-F238E27FC236}">
                <a16:creationId xmlns:a16="http://schemas.microsoft.com/office/drawing/2014/main" id="{28CDFD55-9F23-4515-84C4-C9DF6B6AC878}"/>
              </a:ext>
            </a:extLst>
          </p:cNvPr>
          <p:cNvGrpSpPr/>
          <p:nvPr/>
        </p:nvGrpSpPr>
        <p:grpSpPr>
          <a:xfrm>
            <a:off x="1085226" y="1521892"/>
            <a:ext cx="2736160" cy="2736160"/>
            <a:chOff x="5514657" y="1789070"/>
            <a:chExt cx="2736304" cy="2736304"/>
          </a:xfrm>
        </p:grpSpPr>
        <p:sp>
          <p:nvSpPr>
            <p:cNvPr id="14" name="Arc 76">
              <a:extLst>
                <a:ext uri="{FF2B5EF4-FFF2-40B4-BE49-F238E27FC236}">
                  <a16:creationId xmlns:a16="http://schemas.microsoft.com/office/drawing/2014/main" id="{4664E5A8-FD71-4489-AD47-50FD4B1443F1}"/>
                </a:ext>
              </a:extLst>
            </p:cNvPr>
            <p:cNvSpPr/>
            <p:nvPr/>
          </p:nvSpPr>
          <p:spPr>
            <a:xfrm>
              <a:off x="5514657" y="1789070"/>
              <a:ext cx="2736304" cy="2736304"/>
            </a:xfrm>
            <a:prstGeom prst="arc">
              <a:avLst>
                <a:gd name="adj1" fmla="val 20369113"/>
                <a:gd name="adj2" fmla="val 16797269"/>
              </a:avLst>
            </a:prstGeom>
            <a:ln w="127000">
              <a:solidFill>
                <a:srgbClr val="CF11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dirty="0">
                <a:latin typeface="Inter" panose="020B0604020202020204" charset="0"/>
                <a:ea typeface="Inter" panose="020B0604020202020204" charset="0"/>
              </a:endParaRPr>
            </a:p>
          </p:txBody>
        </p:sp>
        <p:cxnSp>
          <p:nvCxnSpPr>
            <p:cNvPr id="15" name="Straight Connector 77">
              <a:extLst>
                <a:ext uri="{FF2B5EF4-FFF2-40B4-BE49-F238E27FC236}">
                  <a16:creationId xmlns:a16="http://schemas.microsoft.com/office/drawing/2014/main" id="{5F82E8DE-230B-4AC2-B762-E318B0E1119B}"/>
                </a:ext>
              </a:extLst>
            </p:cNvPr>
            <p:cNvCxnSpPr/>
            <p:nvPr/>
          </p:nvCxnSpPr>
          <p:spPr>
            <a:xfrm>
              <a:off x="6738793" y="2955946"/>
              <a:ext cx="1482672" cy="0"/>
            </a:xfrm>
            <a:prstGeom prst="line">
              <a:avLst/>
            </a:prstGeom>
            <a:ln w="127000">
              <a:solidFill>
                <a:srgbClr val="CF112C"/>
              </a:solidFill>
            </a:ln>
          </p:spPr>
          <p:style>
            <a:lnRef idx="1">
              <a:schemeClr val="accent1"/>
            </a:lnRef>
            <a:fillRef idx="0">
              <a:schemeClr val="accent1"/>
            </a:fillRef>
            <a:effectRef idx="0">
              <a:schemeClr val="accent1"/>
            </a:effectRef>
            <a:fontRef idx="minor">
              <a:schemeClr val="tx1"/>
            </a:fontRef>
          </p:style>
        </p:cxnSp>
        <p:sp>
          <p:nvSpPr>
            <p:cNvPr id="16" name="Chord 78">
              <a:extLst>
                <a:ext uri="{FF2B5EF4-FFF2-40B4-BE49-F238E27FC236}">
                  <a16:creationId xmlns:a16="http://schemas.microsoft.com/office/drawing/2014/main" id="{742BD2CB-E695-4243-B35A-965DD171EBF4}"/>
                </a:ext>
              </a:extLst>
            </p:cNvPr>
            <p:cNvSpPr/>
            <p:nvPr/>
          </p:nvSpPr>
          <p:spPr bwMode="ltGray">
            <a:xfrm>
              <a:off x="5680679" y="1954788"/>
              <a:ext cx="2423576" cy="2423576"/>
            </a:xfrm>
            <a:prstGeom prst="chord">
              <a:avLst>
                <a:gd name="adj1" fmla="val 6349068"/>
                <a:gd name="adj2" fmla="val 15238606"/>
              </a:avLst>
            </a:prstGeom>
            <a:solidFill>
              <a:srgbClr val="D9D9D9">
                <a:alpha val="5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bg1"/>
                </a:solidFill>
                <a:latin typeface="Inter" panose="020B0604020202020204" charset="0"/>
                <a:ea typeface="Inter" panose="020B0604020202020204" charset="0"/>
              </a:endParaRPr>
            </a:p>
          </p:txBody>
        </p:sp>
        <p:sp>
          <p:nvSpPr>
            <p:cNvPr id="17" name="TextBox 79">
              <a:extLst>
                <a:ext uri="{FF2B5EF4-FFF2-40B4-BE49-F238E27FC236}">
                  <a16:creationId xmlns:a16="http://schemas.microsoft.com/office/drawing/2014/main" id="{C09A13CD-A659-4D4F-9396-5293FED10EBE}"/>
                </a:ext>
              </a:extLst>
            </p:cNvPr>
            <p:cNvSpPr txBox="1"/>
            <p:nvPr/>
          </p:nvSpPr>
          <p:spPr>
            <a:xfrm>
              <a:off x="6738793" y="2577874"/>
              <a:ext cx="1314329" cy="219308"/>
            </a:xfrm>
            <a:prstGeom prst="rect">
              <a:avLst/>
            </a:prstGeom>
            <a:noFill/>
            <a:ln>
              <a:noFill/>
            </a:ln>
          </p:spPr>
          <p:txBody>
            <a:bodyPr wrap="square" lIns="0" tIns="0" rIns="0" bIns="0" rtlCol="0">
              <a:noAutofit/>
            </a:bodyPr>
            <a:lstStyle/>
            <a:p>
              <a:pPr>
                <a:spcAft>
                  <a:spcPts val="900"/>
                </a:spcAft>
              </a:pPr>
              <a:endParaRPr lang="es-ES" sz="1200" dirty="0">
                <a:solidFill>
                  <a:schemeClr val="bg2"/>
                </a:solidFill>
                <a:latin typeface="Inter" panose="020B0604020202020204" charset="0"/>
                <a:ea typeface="Inter" panose="020B0604020202020204" charset="0"/>
              </a:endParaRPr>
            </a:p>
          </p:txBody>
        </p:sp>
        <p:sp>
          <p:nvSpPr>
            <p:cNvPr id="18" name="TextBox 80">
              <a:extLst>
                <a:ext uri="{FF2B5EF4-FFF2-40B4-BE49-F238E27FC236}">
                  <a16:creationId xmlns:a16="http://schemas.microsoft.com/office/drawing/2014/main" id="{572FA77A-93B6-4F31-882F-6064204C6683}"/>
                </a:ext>
              </a:extLst>
            </p:cNvPr>
            <p:cNvSpPr txBox="1"/>
            <p:nvPr/>
          </p:nvSpPr>
          <p:spPr>
            <a:xfrm>
              <a:off x="6676387" y="3085977"/>
              <a:ext cx="1427867" cy="728921"/>
            </a:xfrm>
            <a:prstGeom prst="rect">
              <a:avLst/>
            </a:prstGeom>
            <a:noFill/>
            <a:ln>
              <a:noFill/>
            </a:ln>
          </p:spPr>
          <p:txBody>
            <a:bodyPr wrap="square" lIns="0" tIns="0" rIns="0" bIns="0" rtlCol="0">
              <a:noAutofit/>
            </a:bodyPr>
            <a:lstStyle/>
            <a:p>
              <a:pPr>
                <a:spcAft>
                  <a:spcPts val="900"/>
                </a:spcAft>
              </a:pPr>
              <a:r>
                <a:rPr lang="es-ES" sz="1100" dirty="0">
                  <a:latin typeface="Gotham" panose="02000504050000020004" pitchFamily="2" charset="0"/>
                  <a:ea typeface="Inter" panose="020B0604020202020204" charset="0"/>
                </a:rPr>
                <a:t>Propietario del ahorro: Fundación Teatro Real</a:t>
              </a:r>
            </a:p>
          </p:txBody>
        </p:sp>
        <p:sp>
          <p:nvSpPr>
            <p:cNvPr id="19" name="TextBox 81">
              <a:extLst>
                <a:ext uri="{FF2B5EF4-FFF2-40B4-BE49-F238E27FC236}">
                  <a16:creationId xmlns:a16="http://schemas.microsoft.com/office/drawing/2014/main" id="{AA7A32A3-C409-43F5-8F42-6B2A90F863AD}"/>
                </a:ext>
              </a:extLst>
            </p:cNvPr>
            <p:cNvSpPr txBox="1"/>
            <p:nvPr/>
          </p:nvSpPr>
          <p:spPr>
            <a:xfrm>
              <a:off x="5744705" y="2778013"/>
              <a:ext cx="810272" cy="796509"/>
            </a:xfrm>
            <a:prstGeom prst="rect">
              <a:avLst/>
            </a:prstGeom>
            <a:noFill/>
            <a:ln>
              <a:noFill/>
            </a:ln>
          </p:spPr>
          <p:txBody>
            <a:bodyPr wrap="square" lIns="0" tIns="0" rIns="0" bIns="0" rtlCol="0">
              <a:noAutofit/>
            </a:bodyPr>
            <a:lstStyle/>
            <a:p>
              <a:pPr>
                <a:spcAft>
                  <a:spcPts val="900"/>
                </a:spcAft>
              </a:pPr>
              <a:r>
                <a:rPr lang="es-ES" sz="4400" b="1" dirty="0">
                  <a:solidFill>
                    <a:srgbClr val="CF112C"/>
                  </a:solidFill>
                  <a:latin typeface="Inter" panose="020B0604020202020204" charset="0"/>
                  <a:ea typeface="Inter" panose="020B0604020202020204" charset="0"/>
                </a:rPr>
                <a:t>1</a:t>
              </a:r>
              <a:endParaRPr lang="es-ES" sz="4400" dirty="0">
                <a:solidFill>
                  <a:srgbClr val="CF112C"/>
                </a:solidFill>
                <a:latin typeface="Inter" panose="020B0604020202020204" charset="0"/>
                <a:ea typeface="Inter" panose="020B0604020202020204" charset="0"/>
              </a:endParaRPr>
            </a:p>
          </p:txBody>
        </p:sp>
      </p:grpSp>
      <p:grpSp>
        <p:nvGrpSpPr>
          <p:cNvPr id="27" name="Grupo 26">
            <a:extLst>
              <a:ext uri="{FF2B5EF4-FFF2-40B4-BE49-F238E27FC236}">
                <a16:creationId xmlns:a16="http://schemas.microsoft.com/office/drawing/2014/main" id="{07707CB6-95CC-4509-985F-0AE3A1FB8DF8}"/>
              </a:ext>
            </a:extLst>
          </p:cNvPr>
          <p:cNvGrpSpPr/>
          <p:nvPr/>
        </p:nvGrpSpPr>
        <p:grpSpPr>
          <a:xfrm>
            <a:off x="4738655" y="1263447"/>
            <a:ext cx="2971518" cy="3035766"/>
            <a:chOff x="7031767" y="2577561"/>
            <a:chExt cx="2021356" cy="2065060"/>
          </a:xfrm>
        </p:grpSpPr>
        <p:sp>
          <p:nvSpPr>
            <p:cNvPr id="28" name="Arc 32">
              <a:extLst>
                <a:ext uri="{FF2B5EF4-FFF2-40B4-BE49-F238E27FC236}">
                  <a16:creationId xmlns:a16="http://schemas.microsoft.com/office/drawing/2014/main" id="{29E281DE-8001-43FA-B1E4-44C67C573953}"/>
                </a:ext>
              </a:extLst>
            </p:cNvPr>
            <p:cNvSpPr/>
            <p:nvPr/>
          </p:nvSpPr>
          <p:spPr>
            <a:xfrm>
              <a:off x="7031767" y="2781366"/>
              <a:ext cx="1861255" cy="1861255"/>
            </a:xfrm>
            <a:prstGeom prst="arc">
              <a:avLst>
                <a:gd name="adj1" fmla="val 20369113"/>
                <a:gd name="adj2" fmla="val 16797269"/>
              </a:avLst>
            </a:prstGeom>
            <a:ln w="1270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dirty="0">
                <a:latin typeface="Inter" panose="020B0604020202020204" charset="0"/>
                <a:ea typeface="Inter" panose="020B0604020202020204" charset="0"/>
              </a:endParaRPr>
            </a:p>
          </p:txBody>
        </p:sp>
        <p:cxnSp>
          <p:nvCxnSpPr>
            <p:cNvPr id="29" name="Straight Connector 33">
              <a:extLst>
                <a:ext uri="{FF2B5EF4-FFF2-40B4-BE49-F238E27FC236}">
                  <a16:creationId xmlns:a16="http://schemas.microsoft.com/office/drawing/2014/main" id="{CF34DAC3-308B-45B9-9A7A-64DE1BC7377B}"/>
                </a:ext>
              </a:extLst>
            </p:cNvPr>
            <p:cNvCxnSpPr/>
            <p:nvPr/>
          </p:nvCxnSpPr>
          <p:spPr>
            <a:xfrm>
              <a:off x="7864434" y="3575084"/>
              <a:ext cx="1008525" cy="0"/>
            </a:xfrm>
            <a:prstGeom prst="line">
              <a:avLst/>
            </a:prstGeom>
            <a:ln w="1270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0" name="Chord 34">
              <a:extLst>
                <a:ext uri="{FF2B5EF4-FFF2-40B4-BE49-F238E27FC236}">
                  <a16:creationId xmlns:a16="http://schemas.microsoft.com/office/drawing/2014/main" id="{48E2240A-0991-4AAB-BFA9-262A66907577}"/>
                </a:ext>
              </a:extLst>
            </p:cNvPr>
            <p:cNvSpPr/>
            <p:nvPr/>
          </p:nvSpPr>
          <p:spPr bwMode="ltGray">
            <a:xfrm>
              <a:off x="7144697" y="2894089"/>
              <a:ext cx="1648800" cy="1648535"/>
            </a:xfrm>
            <a:prstGeom prst="chord">
              <a:avLst>
                <a:gd name="adj1" fmla="val 6349068"/>
                <a:gd name="adj2" fmla="val 15238606"/>
              </a:avLst>
            </a:prstGeom>
            <a:solidFill>
              <a:schemeClr val="accent5">
                <a:lumMod val="40000"/>
                <a:lumOff val="60000"/>
                <a:alpha val="50196"/>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bg1"/>
                </a:solidFill>
                <a:latin typeface="Inter" panose="020B0604020202020204" charset="0"/>
                <a:ea typeface="Inter" panose="020B0604020202020204" charset="0"/>
              </a:endParaRPr>
            </a:p>
          </p:txBody>
        </p:sp>
        <p:sp>
          <p:nvSpPr>
            <p:cNvPr id="31" name="TextBox 35">
              <a:extLst>
                <a:ext uri="{FF2B5EF4-FFF2-40B4-BE49-F238E27FC236}">
                  <a16:creationId xmlns:a16="http://schemas.microsoft.com/office/drawing/2014/main" id="{6E41611A-D6F1-488D-9A3D-206672583331}"/>
                </a:ext>
              </a:extLst>
            </p:cNvPr>
            <p:cNvSpPr txBox="1"/>
            <p:nvPr/>
          </p:nvSpPr>
          <p:spPr>
            <a:xfrm>
              <a:off x="7876650" y="3699854"/>
              <a:ext cx="783686" cy="495818"/>
            </a:xfrm>
            <a:prstGeom prst="rect">
              <a:avLst/>
            </a:prstGeom>
            <a:noFill/>
          </p:spPr>
          <p:txBody>
            <a:bodyPr wrap="square" lIns="0" tIns="0" rIns="0" bIns="0" rtlCol="0">
              <a:noAutofit/>
            </a:bodyPr>
            <a:lstStyle/>
            <a:p>
              <a:pPr>
                <a:spcAft>
                  <a:spcPts val="900"/>
                </a:spcAft>
              </a:pPr>
              <a:r>
                <a:rPr lang="es-ES" sz="1200" dirty="0">
                  <a:latin typeface="Gotham" panose="02000504050000020004" pitchFamily="2" charset="0"/>
                  <a:ea typeface="Inter" panose="020B0604020202020204" charset="0"/>
                </a:rPr>
                <a:t>Sujeto Delegado: </a:t>
              </a:r>
              <a:r>
                <a:rPr lang="es-ES" sz="1200" dirty="0" err="1">
                  <a:latin typeface="Gotham" panose="02000504050000020004" pitchFamily="2" charset="0"/>
                  <a:ea typeface="Inter" panose="020B0604020202020204" charset="0"/>
                </a:rPr>
                <a:t>endesa</a:t>
              </a:r>
              <a:r>
                <a:rPr lang="es-ES" sz="1200" dirty="0">
                  <a:latin typeface="Gotham" panose="02000504050000020004" pitchFamily="2" charset="0"/>
                  <a:ea typeface="Inter" panose="020B0604020202020204" charset="0"/>
                </a:rPr>
                <a:t> X </a:t>
              </a:r>
            </a:p>
          </p:txBody>
        </p:sp>
        <p:sp>
          <p:nvSpPr>
            <p:cNvPr id="32" name="TextBox 37">
              <a:extLst>
                <a:ext uri="{FF2B5EF4-FFF2-40B4-BE49-F238E27FC236}">
                  <a16:creationId xmlns:a16="http://schemas.microsoft.com/office/drawing/2014/main" id="{4488C851-BC9A-4631-A5FD-C2AA5A4806BF}"/>
                </a:ext>
              </a:extLst>
            </p:cNvPr>
            <p:cNvSpPr txBox="1"/>
            <p:nvPr/>
          </p:nvSpPr>
          <p:spPr>
            <a:xfrm>
              <a:off x="7228567" y="3444412"/>
              <a:ext cx="746328" cy="541792"/>
            </a:xfrm>
            <a:prstGeom prst="rect">
              <a:avLst/>
            </a:prstGeom>
            <a:noFill/>
          </p:spPr>
          <p:txBody>
            <a:bodyPr wrap="square" lIns="0" tIns="0" rIns="0" bIns="0" rtlCol="0">
              <a:noAutofit/>
            </a:bodyPr>
            <a:lstStyle/>
            <a:p>
              <a:pPr>
                <a:spcAft>
                  <a:spcPts val="900"/>
                </a:spcAft>
              </a:pPr>
              <a:r>
                <a:rPr lang="es-ES" sz="4400" b="1" dirty="0">
                  <a:solidFill>
                    <a:schemeClr val="accent5">
                      <a:lumMod val="75000"/>
                    </a:schemeClr>
                  </a:solidFill>
                  <a:latin typeface="Inter" panose="020B0604020202020204" charset="0"/>
                  <a:ea typeface="Inter" panose="020B0604020202020204" charset="0"/>
                </a:rPr>
                <a:t>2</a:t>
              </a:r>
              <a:r>
                <a:rPr lang="es-ES" sz="4400" b="1" dirty="0">
                  <a:solidFill>
                    <a:schemeClr val="bg1">
                      <a:lumMod val="50000"/>
                    </a:schemeClr>
                  </a:solidFill>
                  <a:latin typeface="Inter" panose="020B0604020202020204" charset="0"/>
                  <a:ea typeface="Inter" panose="020B0604020202020204" charset="0"/>
                </a:rPr>
                <a:t> </a:t>
              </a:r>
              <a:endParaRPr lang="es-ES" baseline="30000" dirty="0">
                <a:solidFill>
                  <a:schemeClr val="bg1">
                    <a:lumMod val="50000"/>
                  </a:schemeClr>
                </a:solidFill>
                <a:latin typeface="Inter" panose="020B0604020202020204" charset="0"/>
                <a:ea typeface="Inter" panose="020B0604020202020204" charset="0"/>
              </a:endParaRPr>
            </a:p>
          </p:txBody>
        </p:sp>
        <p:sp>
          <p:nvSpPr>
            <p:cNvPr id="33" name="TextBox 40">
              <a:extLst>
                <a:ext uri="{FF2B5EF4-FFF2-40B4-BE49-F238E27FC236}">
                  <a16:creationId xmlns:a16="http://schemas.microsoft.com/office/drawing/2014/main" id="{0EA9BD47-BCE0-4F47-B765-5873D679D70C}"/>
                </a:ext>
              </a:extLst>
            </p:cNvPr>
            <p:cNvSpPr txBox="1"/>
            <p:nvPr/>
          </p:nvSpPr>
          <p:spPr>
            <a:xfrm>
              <a:off x="8269437" y="2577561"/>
              <a:ext cx="783686" cy="495818"/>
            </a:xfrm>
            <a:prstGeom prst="rect">
              <a:avLst/>
            </a:prstGeom>
            <a:noFill/>
          </p:spPr>
          <p:txBody>
            <a:bodyPr wrap="square" lIns="0" tIns="0" rIns="0" bIns="0" rtlCol="0">
              <a:noAutofit/>
            </a:bodyPr>
            <a:lstStyle/>
            <a:p>
              <a:pPr>
                <a:spcAft>
                  <a:spcPts val="900"/>
                </a:spcAft>
              </a:pPr>
              <a:endParaRPr lang="es-ES" sz="8000" dirty="0">
                <a:solidFill>
                  <a:schemeClr val="bg1">
                    <a:lumMod val="50000"/>
                  </a:schemeClr>
                </a:solidFill>
                <a:latin typeface="Inter" panose="020B0604020202020204" charset="0"/>
                <a:ea typeface="Inter" panose="020B0604020202020204" charset="0"/>
              </a:endParaRPr>
            </a:p>
          </p:txBody>
        </p:sp>
      </p:grpSp>
      <p:pic>
        <p:nvPicPr>
          <p:cNvPr id="35" name="Imagen 34" descr="logo blanco">
            <a:extLst>
              <a:ext uri="{FF2B5EF4-FFF2-40B4-BE49-F238E27FC236}">
                <a16:creationId xmlns:a16="http://schemas.microsoft.com/office/drawing/2014/main" id="{00000000-0008-0000-0000-000002000000}"/>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1579" y="4795829"/>
            <a:ext cx="1688841" cy="550115"/>
          </a:xfrm>
          <a:prstGeom prst="rect">
            <a:avLst/>
          </a:prstGeom>
          <a:noFill/>
          <a:ln>
            <a:noFill/>
          </a:ln>
        </p:spPr>
      </p:pic>
      <p:pic>
        <p:nvPicPr>
          <p:cNvPr id="36" name="Imagen 35"/>
          <p:cNvPicPr>
            <a:picLocks noChangeAspect="1"/>
          </p:cNvPicPr>
          <p:nvPr/>
        </p:nvPicPr>
        <p:blipFill rotWithShape="1">
          <a:blip r:embed="rId6" cstate="print">
            <a:extLst>
              <a:ext uri="{28A0092B-C50C-407E-A947-70E740481C1C}">
                <a14:useLocalDpi xmlns:a14="http://schemas.microsoft.com/office/drawing/2010/main" val="0"/>
              </a:ext>
            </a:extLst>
          </a:blip>
          <a:srcRect l="29009" t="15451" r="28843" b="29933"/>
          <a:stretch/>
        </p:blipFill>
        <p:spPr>
          <a:xfrm>
            <a:off x="2848087" y="1148462"/>
            <a:ext cx="1089563" cy="998131"/>
          </a:xfrm>
          <a:prstGeom prst="rect">
            <a:avLst/>
          </a:prstGeom>
        </p:spPr>
      </p:pic>
      <p:pic>
        <p:nvPicPr>
          <p:cNvPr id="37" name="Imagen 36"/>
          <p:cNvPicPr>
            <a:picLocks noChangeAspect="1"/>
          </p:cNvPicPr>
          <p:nvPr/>
        </p:nvPicPr>
        <p:blipFill>
          <a:blip r:embed="rId7"/>
          <a:stretch>
            <a:fillRect/>
          </a:stretch>
        </p:blipFill>
        <p:spPr>
          <a:xfrm>
            <a:off x="6192240" y="1659186"/>
            <a:ext cx="2320855" cy="506180"/>
          </a:xfrm>
          <a:prstGeom prst="rect">
            <a:avLst/>
          </a:prstGeom>
        </p:spPr>
      </p:pic>
      <p:grpSp>
        <p:nvGrpSpPr>
          <p:cNvPr id="38" name="Grupo 37">
            <a:extLst>
              <a:ext uri="{FF2B5EF4-FFF2-40B4-BE49-F238E27FC236}">
                <a16:creationId xmlns:a16="http://schemas.microsoft.com/office/drawing/2014/main" id="{07707CB6-95CC-4509-985F-0AE3A1FB8DF8}"/>
              </a:ext>
            </a:extLst>
          </p:cNvPr>
          <p:cNvGrpSpPr/>
          <p:nvPr/>
        </p:nvGrpSpPr>
        <p:grpSpPr>
          <a:xfrm>
            <a:off x="8380085" y="1333847"/>
            <a:ext cx="2971518" cy="3035766"/>
            <a:chOff x="7031767" y="2577561"/>
            <a:chExt cx="2021356" cy="2065060"/>
          </a:xfrm>
        </p:grpSpPr>
        <p:sp>
          <p:nvSpPr>
            <p:cNvPr id="39" name="Arc 32">
              <a:extLst>
                <a:ext uri="{FF2B5EF4-FFF2-40B4-BE49-F238E27FC236}">
                  <a16:creationId xmlns:a16="http://schemas.microsoft.com/office/drawing/2014/main" id="{29E281DE-8001-43FA-B1E4-44C67C573953}"/>
                </a:ext>
              </a:extLst>
            </p:cNvPr>
            <p:cNvSpPr/>
            <p:nvPr/>
          </p:nvSpPr>
          <p:spPr>
            <a:xfrm>
              <a:off x="7031767" y="2781366"/>
              <a:ext cx="1861255" cy="1861255"/>
            </a:xfrm>
            <a:prstGeom prst="arc">
              <a:avLst>
                <a:gd name="adj1" fmla="val 20369113"/>
                <a:gd name="adj2" fmla="val 16797269"/>
              </a:avLst>
            </a:prstGeom>
            <a:ln w="1270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dirty="0">
                <a:latin typeface="Inter" panose="020B0604020202020204" charset="0"/>
                <a:ea typeface="Inter" panose="020B0604020202020204" charset="0"/>
              </a:endParaRPr>
            </a:p>
          </p:txBody>
        </p:sp>
        <p:cxnSp>
          <p:nvCxnSpPr>
            <p:cNvPr id="40" name="Straight Connector 33">
              <a:extLst>
                <a:ext uri="{FF2B5EF4-FFF2-40B4-BE49-F238E27FC236}">
                  <a16:creationId xmlns:a16="http://schemas.microsoft.com/office/drawing/2014/main" id="{CF34DAC3-308B-45B9-9A7A-64DE1BC7377B}"/>
                </a:ext>
              </a:extLst>
            </p:cNvPr>
            <p:cNvCxnSpPr/>
            <p:nvPr/>
          </p:nvCxnSpPr>
          <p:spPr>
            <a:xfrm>
              <a:off x="7864434" y="3575084"/>
              <a:ext cx="1008525" cy="0"/>
            </a:xfrm>
            <a:prstGeom prst="line">
              <a:avLst/>
            </a:prstGeom>
            <a:ln w="1270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Chord 34">
              <a:extLst>
                <a:ext uri="{FF2B5EF4-FFF2-40B4-BE49-F238E27FC236}">
                  <a16:creationId xmlns:a16="http://schemas.microsoft.com/office/drawing/2014/main" id="{48E2240A-0991-4AAB-BFA9-262A66907577}"/>
                </a:ext>
              </a:extLst>
            </p:cNvPr>
            <p:cNvSpPr/>
            <p:nvPr/>
          </p:nvSpPr>
          <p:spPr bwMode="ltGray">
            <a:xfrm>
              <a:off x="7144697" y="2894089"/>
              <a:ext cx="1648800" cy="1648535"/>
            </a:xfrm>
            <a:prstGeom prst="chord">
              <a:avLst>
                <a:gd name="adj1" fmla="val 6349068"/>
                <a:gd name="adj2" fmla="val 15238606"/>
              </a:avLst>
            </a:prstGeom>
            <a:solidFill>
              <a:schemeClr val="accent5">
                <a:lumMod val="40000"/>
                <a:lumOff val="60000"/>
                <a:alpha val="50196"/>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bg1"/>
                </a:solidFill>
                <a:latin typeface="Inter" panose="020B0604020202020204" charset="0"/>
                <a:ea typeface="Inter" panose="020B0604020202020204" charset="0"/>
              </a:endParaRPr>
            </a:p>
          </p:txBody>
        </p:sp>
        <p:sp>
          <p:nvSpPr>
            <p:cNvPr id="42" name="TextBox 35">
              <a:extLst>
                <a:ext uri="{FF2B5EF4-FFF2-40B4-BE49-F238E27FC236}">
                  <a16:creationId xmlns:a16="http://schemas.microsoft.com/office/drawing/2014/main" id="{6E41611A-D6F1-488D-9A3D-206672583331}"/>
                </a:ext>
              </a:extLst>
            </p:cNvPr>
            <p:cNvSpPr txBox="1"/>
            <p:nvPr/>
          </p:nvSpPr>
          <p:spPr>
            <a:xfrm>
              <a:off x="7864434" y="3760975"/>
              <a:ext cx="783686" cy="495818"/>
            </a:xfrm>
            <a:prstGeom prst="rect">
              <a:avLst/>
            </a:prstGeom>
            <a:noFill/>
          </p:spPr>
          <p:txBody>
            <a:bodyPr wrap="square" lIns="0" tIns="0" rIns="0" bIns="0" rtlCol="0">
              <a:noAutofit/>
            </a:bodyPr>
            <a:lstStyle/>
            <a:p>
              <a:pPr>
                <a:spcAft>
                  <a:spcPts val="900"/>
                </a:spcAft>
              </a:pPr>
              <a:r>
                <a:rPr lang="es-ES" sz="1200" dirty="0">
                  <a:latin typeface="Gotham" panose="02000504050000020004" pitchFamily="2" charset="0"/>
                  <a:ea typeface="Inter" panose="020B0604020202020204" charset="0"/>
                </a:rPr>
                <a:t>Verificador: </a:t>
              </a:r>
              <a:r>
                <a:rPr lang="es-ES" sz="1200" dirty="0" err="1">
                  <a:latin typeface="Gotham" panose="02000504050000020004" pitchFamily="2" charset="0"/>
                  <a:ea typeface="Inter" panose="020B0604020202020204" charset="0"/>
                </a:rPr>
                <a:t>Aenor</a:t>
              </a:r>
              <a:endParaRPr lang="es-ES" sz="1200" dirty="0">
                <a:latin typeface="Gotham" panose="02000504050000020004" pitchFamily="2" charset="0"/>
                <a:ea typeface="Inter" panose="020B0604020202020204" charset="0"/>
              </a:endParaRPr>
            </a:p>
          </p:txBody>
        </p:sp>
        <p:sp>
          <p:nvSpPr>
            <p:cNvPr id="43" name="TextBox 37">
              <a:extLst>
                <a:ext uri="{FF2B5EF4-FFF2-40B4-BE49-F238E27FC236}">
                  <a16:creationId xmlns:a16="http://schemas.microsoft.com/office/drawing/2014/main" id="{4488C851-BC9A-4631-A5FD-C2AA5A4806BF}"/>
                </a:ext>
              </a:extLst>
            </p:cNvPr>
            <p:cNvSpPr txBox="1"/>
            <p:nvPr/>
          </p:nvSpPr>
          <p:spPr>
            <a:xfrm>
              <a:off x="7228567" y="3444412"/>
              <a:ext cx="746328" cy="541792"/>
            </a:xfrm>
            <a:prstGeom prst="rect">
              <a:avLst/>
            </a:prstGeom>
            <a:noFill/>
          </p:spPr>
          <p:txBody>
            <a:bodyPr wrap="square" lIns="0" tIns="0" rIns="0" bIns="0" rtlCol="0">
              <a:noAutofit/>
            </a:bodyPr>
            <a:lstStyle/>
            <a:p>
              <a:pPr>
                <a:spcAft>
                  <a:spcPts val="900"/>
                </a:spcAft>
              </a:pPr>
              <a:r>
                <a:rPr lang="es-ES" sz="4400" b="1" dirty="0">
                  <a:solidFill>
                    <a:schemeClr val="bg1">
                      <a:lumMod val="50000"/>
                    </a:schemeClr>
                  </a:solidFill>
                  <a:latin typeface="Inter" panose="020B0604020202020204" charset="0"/>
                  <a:ea typeface="Inter" panose="020B0604020202020204" charset="0"/>
                </a:rPr>
                <a:t>3</a:t>
              </a:r>
              <a:endParaRPr lang="es-ES" sz="4400" baseline="30000" dirty="0">
                <a:solidFill>
                  <a:schemeClr val="bg1">
                    <a:lumMod val="50000"/>
                  </a:schemeClr>
                </a:solidFill>
                <a:latin typeface="Inter" panose="020B0604020202020204" charset="0"/>
                <a:ea typeface="Inter" panose="020B0604020202020204" charset="0"/>
              </a:endParaRPr>
            </a:p>
          </p:txBody>
        </p:sp>
        <p:sp>
          <p:nvSpPr>
            <p:cNvPr id="44" name="TextBox 40">
              <a:extLst>
                <a:ext uri="{FF2B5EF4-FFF2-40B4-BE49-F238E27FC236}">
                  <a16:creationId xmlns:a16="http://schemas.microsoft.com/office/drawing/2014/main" id="{0EA9BD47-BCE0-4F47-B765-5873D679D70C}"/>
                </a:ext>
              </a:extLst>
            </p:cNvPr>
            <p:cNvSpPr txBox="1"/>
            <p:nvPr/>
          </p:nvSpPr>
          <p:spPr>
            <a:xfrm>
              <a:off x="8269437" y="2577561"/>
              <a:ext cx="783686" cy="495818"/>
            </a:xfrm>
            <a:prstGeom prst="rect">
              <a:avLst/>
            </a:prstGeom>
            <a:noFill/>
          </p:spPr>
          <p:txBody>
            <a:bodyPr wrap="square" lIns="0" tIns="0" rIns="0" bIns="0" rtlCol="0">
              <a:noAutofit/>
            </a:bodyPr>
            <a:lstStyle/>
            <a:p>
              <a:pPr>
                <a:spcAft>
                  <a:spcPts val="900"/>
                </a:spcAft>
              </a:pPr>
              <a:endParaRPr lang="es-ES" sz="8000" dirty="0">
                <a:solidFill>
                  <a:schemeClr val="bg1">
                    <a:lumMod val="50000"/>
                  </a:schemeClr>
                </a:solidFill>
                <a:latin typeface="Inter" panose="020B0604020202020204" charset="0"/>
                <a:ea typeface="Inter" panose="020B0604020202020204" charset="0"/>
              </a:endParaRPr>
            </a:p>
          </p:txBody>
        </p:sp>
      </p:grpSp>
      <p:sp>
        <p:nvSpPr>
          <p:cNvPr id="45" name="Flecha izquierda y derecha 44"/>
          <p:cNvSpPr/>
          <p:nvPr/>
        </p:nvSpPr>
        <p:spPr>
          <a:xfrm>
            <a:off x="2973045" y="4474719"/>
            <a:ext cx="7167346" cy="1136010"/>
          </a:xfrm>
          <a:prstGeom prst="leftRigh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rotWithShape="1">
          <a:blip r:embed="rId8" cstate="print">
            <a:extLst>
              <a:ext uri="{28A0092B-C50C-407E-A947-70E740481C1C}">
                <a14:useLocalDpi xmlns:a14="http://schemas.microsoft.com/office/drawing/2010/main" val="0"/>
              </a:ext>
            </a:extLst>
          </a:blip>
          <a:srcRect t="22420" b="16405"/>
          <a:stretch/>
        </p:blipFill>
        <p:spPr>
          <a:xfrm>
            <a:off x="9604157" y="1778918"/>
            <a:ext cx="2093006" cy="533560"/>
          </a:xfrm>
          <a:prstGeom prst="rect">
            <a:avLst/>
          </a:prstGeom>
        </p:spPr>
      </p:pic>
      <p:pic>
        <p:nvPicPr>
          <p:cNvPr id="7" name="Imagen 6">
            <a:extLst>
              <a:ext uri="{FF2B5EF4-FFF2-40B4-BE49-F238E27FC236}">
                <a16:creationId xmlns:a16="http://schemas.microsoft.com/office/drawing/2014/main" id="{E3888C17-4B4C-6AFA-B759-3EC9C00BFD9C}"/>
              </a:ext>
            </a:extLst>
          </p:cNvPr>
          <p:cNvPicPr>
            <a:picLocks noChangeAspect="1"/>
          </p:cNvPicPr>
          <p:nvPr/>
        </p:nvPicPr>
        <p:blipFill>
          <a:blip r:embed="rId9"/>
          <a:stretch>
            <a:fillRect/>
          </a:stretch>
        </p:blipFill>
        <p:spPr>
          <a:xfrm>
            <a:off x="2581155" y="297842"/>
            <a:ext cx="1481727" cy="490822"/>
          </a:xfrm>
          <a:prstGeom prst="rect">
            <a:avLst/>
          </a:prstGeom>
        </p:spPr>
      </p:pic>
      <p:graphicFrame>
        <p:nvGraphicFramePr>
          <p:cNvPr id="8" name="Tabla 7">
            <a:extLst>
              <a:ext uri="{FF2B5EF4-FFF2-40B4-BE49-F238E27FC236}">
                <a16:creationId xmlns:a16="http://schemas.microsoft.com/office/drawing/2014/main" id="{66DE37E6-2187-5493-BF9C-29DD6FA8D980}"/>
              </a:ext>
            </a:extLst>
          </p:cNvPr>
          <p:cNvGraphicFramePr>
            <a:graphicFrameLocks noGrp="1"/>
          </p:cNvGraphicFramePr>
          <p:nvPr>
            <p:extLst>
              <p:ext uri="{D42A27DB-BD31-4B8C-83A1-F6EECF244321}">
                <p14:modId xmlns:p14="http://schemas.microsoft.com/office/powerpoint/2010/main" val="4266543399"/>
              </p:ext>
            </p:extLst>
          </p:nvPr>
        </p:nvGraphicFramePr>
        <p:xfrm>
          <a:off x="107133" y="4438380"/>
          <a:ext cx="2736160" cy="2270428"/>
        </p:xfrm>
        <a:graphic>
          <a:graphicData uri="http://schemas.openxmlformats.org/drawingml/2006/table">
            <a:tbl>
              <a:tblPr/>
              <a:tblGrid>
                <a:gridCol w="356659">
                  <a:extLst>
                    <a:ext uri="{9D8B030D-6E8A-4147-A177-3AD203B41FA5}">
                      <a16:colId xmlns:a16="http://schemas.microsoft.com/office/drawing/2014/main" val="20000"/>
                    </a:ext>
                  </a:extLst>
                </a:gridCol>
                <a:gridCol w="1140428">
                  <a:extLst>
                    <a:ext uri="{9D8B030D-6E8A-4147-A177-3AD203B41FA5}">
                      <a16:colId xmlns:a16="http://schemas.microsoft.com/office/drawing/2014/main" val="20001"/>
                    </a:ext>
                  </a:extLst>
                </a:gridCol>
                <a:gridCol w="621036">
                  <a:extLst>
                    <a:ext uri="{9D8B030D-6E8A-4147-A177-3AD203B41FA5}">
                      <a16:colId xmlns:a16="http://schemas.microsoft.com/office/drawing/2014/main" val="20002"/>
                    </a:ext>
                  </a:extLst>
                </a:gridCol>
                <a:gridCol w="618037">
                  <a:extLst>
                    <a:ext uri="{9D8B030D-6E8A-4147-A177-3AD203B41FA5}">
                      <a16:colId xmlns:a16="http://schemas.microsoft.com/office/drawing/2014/main" val="20003"/>
                    </a:ext>
                  </a:extLst>
                </a:gridCol>
              </a:tblGrid>
              <a:tr h="297857">
                <a:tc rowSpan="2">
                  <a:txBody>
                    <a:bodyPr/>
                    <a:lstStyle/>
                    <a:p>
                      <a:pPr algn="ctr" fontAlgn="ctr"/>
                      <a:r>
                        <a:rPr lang="es-ES" sz="500" b="1" i="0" u="none" strike="noStrike" dirty="0">
                          <a:solidFill>
                            <a:srgbClr val="000000"/>
                          </a:solidFill>
                          <a:effectLst/>
                          <a:latin typeface="Gotham" panose="02000504050000020004" pitchFamily="2" charset="0"/>
                        </a:rPr>
                        <a:t> </a:t>
                      </a:r>
                    </a:p>
                  </a:txBody>
                  <a:tcPr marL="9227" marR="9227" marT="9227"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ES" sz="500" b="1" i="0" u="none" strike="noStrike" dirty="0">
                          <a:solidFill>
                            <a:srgbClr val="000000"/>
                          </a:solidFill>
                          <a:effectLst/>
                          <a:latin typeface="Gotham" panose="02000504050000020004" pitchFamily="2" charset="0"/>
                        </a:rPr>
                        <a:t> </a:t>
                      </a:r>
                    </a:p>
                  </a:txBody>
                  <a:tcPr marL="9227" marR="9227" marT="922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ES" sz="500" b="1" i="0" u="none" strike="noStrike" dirty="0">
                          <a:solidFill>
                            <a:srgbClr val="000000"/>
                          </a:solidFill>
                          <a:effectLst/>
                          <a:latin typeface="Gotham" panose="02000504050000020004" pitchFamily="2" charset="0"/>
                        </a:rPr>
                        <a:t>En condiciones Línea Base</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dirty="0">
                          <a:solidFill>
                            <a:srgbClr val="000000"/>
                          </a:solidFill>
                          <a:effectLst/>
                          <a:latin typeface="Gotham" panose="02000504050000020004" pitchFamily="2" charset="0"/>
                        </a:rPr>
                        <a:t>En condiciones Línea Base con Ajustes no rutinarios</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169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500" b="1" i="0" u="none" strike="noStrike" dirty="0">
                          <a:solidFill>
                            <a:srgbClr val="000000"/>
                          </a:solidFill>
                          <a:effectLst/>
                          <a:latin typeface="Gotham" panose="02000504050000020004" pitchFamily="2" charset="0"/>
                        </a:rPr>
                        <a:t>(instalación de Filtros F7)</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4776">
                <a:tc>
                  <a:txBody>
                    <a:bodyPr/>
                    <a:lstStyle/>
                    <a:p>
                      <a:pPr algn="ctr" fontAlgn="ctr"/>
                      <a:r>
                        <a:rPr lang="es-ES" sz="500" b="1" i="0" u="none" strike="noStrike">
                          <a:solidFill>
                            <a:srgbClr val="000000"/>
                          </a:solidFill>
                          <a:effectLst/>
                          <a:latin typeface="Gotham" panose="02000504050000020004" pitchFamily="2" charset="0"/>
                        </a:rPr>
                        <a:t>NÚMERO</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500" b="1" i="0" u="none" strike="noStrike" dirty="0">
                          <a:solidFill>
                            <a:srgbClr val="000000"/>
                          </a:solidFill>
                          <a:effectLst/>
                          <a:latin typeface="Gotham" panose="02000504050000020004" pitchFamily="2" charset="0"/>
                        </a:rPr>
                        <a:t>MEDIDA</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500" b="1" i="0" u="none" strike="noStrike" dirty="0">
                          <a:solidFill>
                            <a:srgbClr val="000000"/>
                          </a:solidFill>
                          <a:effectLst/>
                          <a:latin typeface="Gotham" panose="02000504050000020004" pitchFamily="2" charset="0"/>
                        </a:rPr>
                        <a:t>Ahorros comprometidos (</a:t>
                      </a:r>
                      <a:r>
                        <a:rPr lang="es-ES" sz="500" b="1" i="0" u="none" strike="noStrike" dirty="0" err="1">
                          <a:solidFill>
                            <a:srgbClr val="000000"/>
                          </a:solidFill>
                          <a:effectLst/>
                          <a:latin typeface="Gotham" panose="02000504050000020004" pitchFamily="2" charset="0"/>
                        </a:rPr>
                        <a:t>kWh</a:t>
                      </a:r>
                      <a:r>
                        <a:rPr lang="es-ES" sz="500" b="1" i="0" u="none" strike="noStrike" dirty="0">
                          <a:solidFill>
                            <a:srgbClr val="000000"/>
                          </a:solidFill>
                          <a:effectLst/>
                          <a:latin typeface="Gotham" panose="02000504050000020004" pitchFamily="2" charset="0"/>
                        </a:rPr>
                        <a:t>)</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ES" sz="500" b="1" i="0" u="none" strike="noStrike" dirty="0">
                          <a:solidFill>
                            <a:srgbClr val="000000"/>
                          </a:solidFill>
                          <a:effectLst/>
                          <a:latin typeface="Gotham" panose="02000504050000020004" pitchFamily="2" charset="0"/>
                        </a:rPr>
                        <a:t>Ahorros comprometidos (kWh)</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297857">
                <a:tc>
                  <a:txBody>
                    <a:bodyPr/>
                    <a:lstStyle/>
                    <a:p>
                      <a:pPr algn="ctr" fontAlgn="ctr"/>
                      <a:r>
                        <a:rPr lang="es-ES" sz="500" b="0" i="0" u="none" strike="noStrike">
                          <a:solidFill>
                            <a:srgbClr val="000000"/>
                          </a:solidFill>
                          <a:effectLst/>
                          <a:latin typeface="Gotham" panose="02000504050000020004" pitchFamily="2" charset="0"/>
                        </a:rPr>
                        <a:t>MAE 1</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500" b="0" i="0" u="none" strike="noStrike" dirty="0">
                          <a:solidFill>
                            <a:srgbClr val="000000"/>
                          </a:solidFill>
                          <a:effectLst/>
                          <a:latin typeface="Gotham" panose="02000504050000020004" pitchFamily="2" charset="0"/>
                        </a:rPr>
                        <a:t>SUSTITUCIÓN DE GRUPOS DE FRÍO Y BOMBAS DE CALOR POR EQUIPOS MÁS EFICIENTES</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188.907,74</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188.907,74</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4776">
                <a:tc>
                  <a:txBody>
                    <a:bodyPr/>
                    <a:lstStyle/>
                    <a:p>
                      <a:pPr algn="ctr" fontAlgn="ctr"/>
                      <a:r>
                        <a:rPr lang="es-ES" sz="500" b="0" i="0" u="none" strike="noStrike">
                          <a:solidFill>
                            <a:srgbClr val="000000"/>
                          </a:solidFill>
                          <a:effectLst/>
                          <a:latin typeface="Gotham" panose="02000504050000020004" pitchFamily="2" charset="0"/>
                        </a:rPr>
                        <a:t>MAE 2</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500" b="0" i="0" u="none" strike="noStrike" dirty="0">
                          <a:solidFill>
                            <a:srgbClr val="000000"/>
                          </a:solidFill>
                          <a:effectLst/>
                          <a:latin typeface="Gotham" panose="02000504050000020004" pitchFamily="2" charset="0"/>
                        </a:rPr>
                        <a:t>INCORPORACIÓN DE BOMBA DE CALOR PARA PRODUCCIÓN DE ACS</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174.940,37</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174.940,37</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4020">
                <a:tc>
                  <a:txBody>
                    <a:bodyPr/>
                    <a:lstStyle/>
                    <a:p>
                      <a:pPr algn="ctr" fontAlgn="ctr"/>
                      <a:r>
                        <a:rPr lang="es-ES" sz="500" b="0" i="0" u="none" strike="noStrike">
                          <a:solidFill>
                            <a:srgbClr val="000000"/>
                          </a:solidFill>
                          <a:effectLst/>
                          <a:latin typeface="Gotham" panose="02000504050000020004" pitchFamily="2" charset="0"/>
                        </a:rPr>
                        <a:t>MAE 5</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500" b="0" i="0" u="none" strike="noStrike" dirty="0">
                          <a:solidFill>
                            <a:srgbClr val="000000"/>
                          </a:solidFill>
                          <a:effectLst/>
                          <a:latin typeface="Gotham" panose="02000504050000020004" pitchFamily="2" charset="0"/>
                        </a:rPr>
                        <a:t>MEJORA CLIMATIZADORES: NUEVAS SECCIONES DE FILTRADO Y REPOTENCIACIÓN DE MOTORES DE VENTILADORES</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233.432,88</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175.677,58</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1694">
                <a:tc>
                  <a:txBody>
                    <a:bodyPr/>
                    <a:lstStyle/>
                    <a:p>
                      <a:pPr algn="ctr" fontAlgn="ctr"/>
                      <a:r>
                        <a:rPr lang="es-ES" sz="500" b="0" i="0" u="none" strike="noStrike">
                          <a:solidFill>
                            <a:srgbClr val="000000"/>
                          </a:solidFill>
                          <a:effectLst/>
                          <a:latin typeface="Gotham" panose="02000504050000020004" pitchFamily="2" charset="0"/>
                        </a:rPr>
                        <a:t>MAE 6</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500" b="0" i="0" u="none" strike="noStrike" dirty="0">
                          <a:solidFill>
                            <a:srgbClr val="000000"/>
                          </a:solidFill>
                          <a:effectLst/>
                          <a:latin typeface="Gotham" panose="02000504050000020004" pitchFamily="2" charset="0"/>
                        </a:rPr>
                        <a:t>RENOVACIÓN DE GRUPOS MOTOBOMBAS</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171.670,22</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171.670,22</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7857">
                <a:tc>
                  <a:txBody>
                    <a:bodyPr/>
                    <a:lstStyle/>
                    <a:p>
                      <a:pPr algn="ctr" fontAlgn="ctr"/>
                      <a:r>
                        <a:rPr lang="es-ES" sz="500" b="0" i="0" u="none" strike="noStrike">
                          <a:solidFill>
                            <a:srgbClr val="000000"/>
                          </a:solidFill>
                          <a:effectLst/>
                          <a:latin typeface="Gotham" panose="02000504050000020004" pitchFamily="2" charset="0"/>
                        </a:rPr>
                        <a:t>MAE 11</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500" b="0" i="0" u="none" strike="noStrike" dirty="0">
                          <a:solidFill>
                            <a:srgbClr val="000000"/>
                          </a:solidFill>
                          <a:effectLst/>
                          <a:latin typeface="Gotham" panose="02000504050000020004" pitchFamily="2" charset="0"/>
                        </a:rPr>
                        <a:t>ANÁLISIS DE CALIDAD DE AIRE PARA OPTIMIZACIÓN DE CAUDALES Y REDUCCIÓN DE PERDIDAS ENERGÉTICAS</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251.963,94</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500" b="0" i="0" u="none" strike="noStrike" dirty="0">
                          <a:solidFill>
                            <a:srgbClr val="000000"/>
                          </a:solidFill>
                          <a:effectLst/>
                          <a:latin typeface="Gotham" panose="02000504050000020004" pitchFamily="2" charset="0"/>
                        </a:rPr>
                        <a:t>251.963,94</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9964">
                <a:tc gridSpan="2">
                  <a:txBody>
                    <a:bodyPr/>
                    <a:lstStyle/>
                    <a:p>
                      <a:pPr algn="ctr" fontAlgn="ctr"/>
                      <a:r>
                        <a:rPr lang="es-ES" sz="500" b="1" i="0" u="none" strike="noStrike">
                          <a:solidFill>
                            <a:srgbClr val="FFFFFF"/>
                          </a:solidFill>
                          <a:effectLst/>
                          <a:latin typeface="Gotham" panose="02000504050000020004" pitchFamily="2" charset="0"/>
                        </a:rPr>
                        <a:t>TOTAL</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ES"/>
                    </a:p>
                  </a:txBody>
                  <a:tcPr/>
                </a:tc>
                <a:tc>
                  <a:txBody>
                    <a:bodyPr/>
                    <a:lstStyle/>
                    <a:p>
                      <a:pPr algn="ctr" fontAlgn="ctr"/>
                      <a:r>
                        <a:rPr lang="es-ES" sz="600" b="1" i="0" u="none" strike="noStrike" dirty="0">
                          <a:solidFill>
                            <a:srgbClr val="FFFFFF"/>
                          </a:solidFill>
                          <a:effectLst/>
                          <a:latin typeface="Gotham" panose="02000504050000020004" pitchFamily="2" charset="0"/>
                        </a:rPr>
                        <a:t>1.020.915,15 </a:t>
                      </a:r>
                      <a:r>
                        <a:rPr lang="es-ES" sz="600" b="1" i="0" u="none" strike="noStrike" dirty="0" err="1">
                          <a:solidFill>
                            <a:srgbClr val="FFFFFF"/>
                          </a:solidFill>
                          <a:effectLst/>
                          <a:latin typeface="Gotham" panose="02000504050000020004" pitchFamily="2" charset="0"/>
                        </a:rPr>
                        <a:t>kWh</a:t>
                      </a:r>
                      <a:endParaRPr lang="es-ES" sz="600" b="1" i="0" u="none" strike="noStrike" dirty="0">
                        <a:solidFill>
                          <a:srgbClr val="FFFFFF"/>
                        </a:solidFill>
                        <a:effectLst/>
                        <a:latin typeface="Gotham" panose="02000504050000020004" pitchFamily="2" charset="0"/>
                      </a:endParaRP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s-ES" sz="600" b="1" i="0" u="none" strike="noStrike" dirty="0">
                          <a:solidFill>
                            <a:srgbClr val="FFFFFF"/>
                          </a:solidFill>
                          <a:effectLst/>
                          <a:latin typeface="Gotham" panose="02000504050000020004" pitchFamily="2" charset="0"/>
                        </a:rPr>
                        <a:t>963.159,85 </a:t>
                      </a:r>
                      <a:r>
                        <a:rPr lang="es-ES" sz="600" b="1" i="0" u="none" strike="noStrike" dirty="0" err="1">
                          <a:solidFill>
                            <a:srgbClr val="FFFFFF"/>
                          </a:solidFill>
                          <a:effectLst/>
                          <a:latin typeface="Gotham" panose="02000504050000020004" pitchFamily="2" charset="0"/>
                        </a:rPr>
                        <a:t>kWh</a:t>
                      </a:r>
                      <a:endParaRPr lang="es-ES" sz="600" b="1" i="0" u="none" strike="noStrike" dirty="0">
                        <a:solidFill>
                          <a:srgbClr val="FFFFFF"/>
                        </a:solidFill>
                        <a:effectLst/>
                        <a:latin typeface="Gotham" panose="02000504050000020004" pitchFamily="2" charset="0"/>
                      </a:endParaRP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8"/>
                  </a:ext>
                </a:extLst>
              </a:tr>
            </a:tbl>
          </a:graphicData>
        </a:graphic>
      </p:graphicFrame>
      <p:sp>
        <p:nvSpPr>
          <p:cNvPr id="9" name="CuadroTexto 8">
            <a:extLst>
              <a:ext uri="{FF2B5EF4-FFF2-40B4-BE49-F238E27FC236}">
                <a16:creationId xmlns:a16="http://schemas.microsoft.com/office/drawing/2014/main" id="{7069C8CA-D54B-739E-23B7-5E6F21BE9E1F}"/>
              </a:ext>
            </a:extLst>
          </p:cNvPr>
          <p:cNvSpPr txBox="1"/>
          <p:nvPr/>
        </p:nvSpPr>
        <p:spPr>
          <a:xfrm>
            <a:off x="534077" y="939763"/>
            <a:ext cx="2906830" cy="338554"/>
          </a:xfrm>
          <a:prstGeom prst="rect">
            <a:avLst/>
          </a:prstGeom>
          <a:noFill/>
        </p:spPr>
        <p:txBody>
          <a:bodyPr wrap="square" rtlCol="0">
            <a:spAutoFit/>
          </a:bodyPr>
          <a:lstStyle/>
          <a:p>
            <a:r>
              <a:rPr lang="es-ES" sz="1600" dirty="0">
                <a:latin typeface="Gotham" panose="02000504050000020004"/>
              </a:rPr>
              <a:t>RD 36/2023, SNOEE, </a:t>
            </a:r>
            <a:r>
              <a:rPr lang="es-ES" sz="1600" dirty="0" err="1">
                <a:latin typeface="Gotham" panose="02000504050000020004"/>
              </a:rPr>
              <a:t>CAEs</a:t>
            </a:r>
            <a:endParaRPr lang="es-ES" sz="1600" dirty="0">
              <a:latin typeface="Gotham" panose="02000504050000020004"/>
            </a:endParaRPr>
          </a:p>
        </p:txBody>
      </p:sp>
    </p:spTree>
    <p:extLst>
      <p:ext uri="{BB962C8B-B14F-4D97-AF65-F5344CB8AC3E}">
        <p14:creationId xmlns:p14="http://schemas.microsoft.com/office/powerpoint/2010/main" val="425063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14E62C98-05FD-45CA-8C65-A6CCE242B350}"/>
              </a:ext>
            </a:extLst>
          </p:cNvPr>
          <p:cNvSpPr>
            <a:spLocks noGrp="1"/>
          </p:cNvSpPr>
          <p:nvPr>
            <p:ph type="ftr" sz="quarter" idx="11"/>
          </p:nvPr>
        </p:nvSpPr>
        <p:spPr>
          <a:xfrm>
            <a:off x="2224584" y="3170442"/>
            <a:ext cx="9330107" cy="517115"/>
          </a:xfrm>
        </p:spPr>
        <p:txBody>
          <a:bodyPr>
            <a:noAutofit/>
          </a:bodyPr>
          <a:lstStyle/>
          <a:p>
            <a:pPr>
              <a:spcAft>
                <a:spcPts val="600"/>
              </a:spcAft>
            </a:pPr>
            <a:r>
              <a:rPr lang="es-ES" sz="4800" dirty="0">
                <a:solidFill>
                  <a:prstClr val="white"/>
                </a:solidFill>
                <a:latin typeface="Gotham"/>
                <a:ea typeface="Verdana" panose="020B0604030504040204" pitchFamily="34" charset="0"/>
              </a:rPr>
              <a:t>5. Resultado final. </a:t>
            </a:r>
          </a:p>
        </p:txBody>
      </p:sp>
      <p:sp>
        <p:nvSpPr>
          <p:cNvPr id="8" name="Marcador de número de diapositiva 7">
            <a:extLst>
              <a:ext uri="{FF2B5EF4-FFF2-40B4-BE49-F238E27FC236}">
                <a16:creationId xmlns:a16="http://schemas.microsoft.com/office/drawing/2014/main" id="{3176B98D-D98E-4CD9-BAF7-2FF617E0FA53}"/>
              </a:ext>
            </a:extLst>
          </p:cNvPr>
          <p:cNvSpPr>
            <a:spLocks noGrp="1"/>
          </p:cNvSpPr>
          <p:nvPr>
            <p:ph type="sldNum" sz="quarter" idx="12"/>
          </p:nvPr>
        </p:nvSpPr>
        <p:spPr/>
        <p:txBody>
          <a:bodyPr>
            <a:normAutofit/>
          </a:bodyPr>
          <a:lstStyle/>
          <a:p>
            <a:pPr>
              <a:lnSpc>
                <a:spcPct val="90000"/>
              </a:lnSpc>
              <a:spcAft>
                <a:spcPts val="600"/>
              </a:spcAft>
            </a:pPr>
            <a:endParaRPr lang="es-ES" dirty="0">
              <a:solidFill>
                <a:prstClr val="black">
                  <a:tint val="75000"/>
                </a:prstClr>
              </a:solidFill>
            </a:endParaRPr>
          </a:p>
        </p:txBody>
      </p:sp>
      <p:sp>
        <p:nvSpPr>
          <p:cNvPr id="12" name="Rectángulo 11">
            <a:extLst>
              <a:ext uri="{FF2B5EF4-FFF2-40B4-BE49-F238E27FC236}">
                <a16:creationId xmlns:a16="http://schemas.microsoft.com/office/drawing/2014/main" id="{206E3A2D-B44C-40A6-B5BE-4A0A1A471218}"/>
              </a:ext>
            </a:extLst>
          </p:cNvPr>
          <p:cNvSpPr/>
          <p:nvPr/>
        </p:nvSpPr>
        <p:spPr>
          <a:xfrm>
            <a:off x="8802806" y="0"/>
            <a:ext cx="3389194" cy="15012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1162446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337E2-BD1F-EC95-41BE-91B64E0C792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0D5F7F0-EB61-7F67-83A9-A5F0637113C0}"/>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AFC04D33-1D94-2B36-08AA-CCF22F4A6368}"/>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13E86AAC-1C26-76CC-3CCC-9DC8033C8A55}"/>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D169DBEF-092D-AB3B-E6CD-8082545F61AB}"/>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DC7B9E68-187E-4171-93D6-948E55561122}"/>
              </a:ext>
            </a:extLst>
          </p:cNvPr>
          <p:cNvSpPr txBox="1"/>
          <p:nvPr/>
        </p:nvSpPr>
        <p:spPr>
          <a:xfrm>
            <a:off x="8344603" y="62481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8" name="Imagen 7" descr="Vista de una ciudad con edificios iluminados&#10;&#10;El contenido generado por IA puede ser incorrecto.">
            <a:extLst>
              <a:ext uri="{FF2B5EF4-FFF2-40B4-BE49-F238E27FC236}">
                <a16:creationId xmlns:a16="http://schemas.microsoft.com/office/drawing/2014/main" id="{16642C9C-370D-8A08-14D0-8DB56D933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777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2DEEB-729D-D436-24FF-8388BA72AC54}"/>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80322E7-02BF-5BF6-8F56-0EBBCE1F81EB}"/>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5428FD82-DF2A-8F51-A3D2-0898E68CBF65}"/>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940FD62C-AA0C-91B2-ECBA-631C22B911F5}"/>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EFAF5F68-58A9-9B8E-16B2-B3DAA9CBB919}"/>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BBDD28BC-B876-CAE7-68CF-D6BE4CE1C170}"/>
              </a:ext>
            </a:extLst>
          </p:cNvPr>
          <p:cNvSpPr txBox="1"/>
          <p:nvPr/>
        </p:nvSpPr>
        <p:spPr>
          <a:xfrm>
            <a:off x="8344603" y="62481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8" name="Imagen 7" descr="Vista aérea de una ciudad&#10;&#10;El contenido generado por IA puede ser incorrecto.">
            <a:extLst>
              <a:ext uri="{FF2B5EF4-FFF2-40B4-BE49-F238E27FC236}">
                <a16:creationId xmlns:a16="http://schemas.microsoft.com/office/drawing/2014/main" id="{B0714B15-23B3-8907-23B3-4C4B73EFB1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31" y="-2104844"/>
            <a:ext cx="12750080" cy="9180058"/>
          </a:xfrm>
          <a:prstGeom prst="rect">
            <a:avLst/>
          </a:prstGeom>
        </p:spPr>
      </p:pic>
    </p:spTree>
    <p:extLst>
      <p:ext uri="{BB962C8B-B14F-4D97-AF65-F5344CB8AC3E}">
        <p14:creationId xmlns:p14="http://schemas.microsoft.com/office/powerpoint/2010/main" val="3102865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3B5EC-D4D1-F92B-87A9-BEEB4526C8D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234704D-9578-1C82-B0ED-3DF38B951EDB}"/>
              </a:ext>
            </a:extLst>
          </p:cNvPr>
          <p:cNvPicPr>
            <a:picLocks noChangeAspect="1"/>
          </p:cNvPicPr>
          <p:nvPr/>
        </p:nvPicPr>
        <p:blipFill>
          <a:blip r:embed="rId2"/>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14A37B02-A797-CD71-3E3F-32DD8C580BC7}"/>
              </a:ext>
            </a:extLst>
          </p:cNvPr>
          <p:cNvPicPr>
            <a:picLocks noChangeAspect="1"/>
          </p:cNvPicPr>
          <p:nvPr/>
        </p:nvPicPr>
        <p:blipFill>
          <a:blip r:embed="rId3"/>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C8A1F6DB-3FE8-C927-9915-F6CD17B84349}"/>
              </a:ext>
            </a:extLst>
          </p:cNvPr>
          <p:cNvPicPr>
            <a:picLocks noChangeAspect="1"/>
          </p:cNvPicPr>
          <p:nvPr/>
        </p:nvPicPr>
        <p:blipFill>
          <a:blip r:embed="rId4"/>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EA52C953-BCBE-3445-D230-0E54F6349A4A}"/>
              </a:ext>
            </a:extLst>
          </p:cNvPr>
          <p:cNvPicPr>
            <a:picLocks noChangeAspect="1"/>
          </p:cNvPicPr>
          <p:nvPr/>
        </p:nvPicPr>
        <p:blipFill rotWithShape="1">
          <a:blip r:embed="rId5"/>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48135922-7BFD-397D-BF6A-D5E3E5356470}"/>
              </a:ext>
            </a:extLst>
          </p:cNvPr>
          <p:cNvSpPr txBox="1"/>
          <p:nvPr/>
        </p:nvSpPr>
        <p:spPr>
          <a:xfrm>
            <a:off x="8344603" y="62481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7" name="Imagen 6">
            <a:extLst>
              <a:ext uri="{FF2B5EF4-FFF2-40B4-BE49-F238E27FC236}">
                <a16:creationId xmlns:a16="http://schemas.microsoft.com/office/drawing/2014/main" id="{DA32E308-6567-80A1-3E33-A19775F4CAC9}"/>
              </a:ext>
            </a:extLst>
          </p:cNvPr>
          <p:cNvPicPr>
            <a:picLocks noChangeAspect="1"/>
          </p:cNvPicPr>
          <p:nvPr/>
        </p:nvPicPr>
        <p:blipFill>
          <a:blip r:embed="rId6"/>
          <a:stretch>
            <a:fillRect/>
          </a:stretch>
        </p:blipFill>
        <p:spPr>
          <a:xfrm>
            <a:off x="0" y="1"/>
            <a:ext cx="13375782" cy="7523878"/>
          </a:xfrm>
          <a:prstGeom prst="rect">
            <a:avLst/>
          </a:prstGeom>
        </p:spPr>
      </p:pic>
    </p:spTree>
    <p:extLst>
      <p:ext uri="{BB962C8B-B14F-4D97-AF65-F5344CB8AC3E}">
        <p14:creationId xmlns:p14="http://schemas.microsoft.com/office/powerpoint/2010/main" val="125452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FF4F-EEA8-5686-21C5-E9C3309F03E6}"/>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7DAE8AB3-DA3C-2226-3D50-BF7CDADF3B95}"/>
              </a:ext>
            </a:extLst>
          </p:cNvPr>
          <p:cNvPicPr>
            <a:picLocks noChangeAspect="1"/>
          </p:cNvPicPr>
          <p:nvPr/>
        </p:nvPicPr>
        <p:blipFill>
          <a:blip r:embed="rId4"/>
          <a:stretch>
            <a:fillRect/>
          </a:stretch>
        </p:blipFill>
        <p:spPr>
          <a:xfrm>
            <a:off x="588657" y="249963"/>
            <a:ext cx="1841505" cy="514294"/>
          </a:xfrm>
          <a:prstGeom prst="rect">
            <a:avLst/>
          </a:prstGeom>
        </p:spPr>
      </p:pic>
      <p:pic>
        <p:nvPicPr>
          <p:cNvPr id="3" name="Imagen 2">
            <a:extLst>
              <a:ext uri="{FF2B5EF4-FFF2-40B4-BE49-F238E27FC236}">
                <a16:creationId xmlns:a16="http://schemas.microsoft.com/office/drawing/2014/main" id="{AE0AC422-ED2E-3EC0-645B-33D3EB8C605D}"/>
              </a:ext>
            </a:extLst>
          </p:cNvPr>
          <p:cNvPicPr>
            <a:picLocks noChangeAspect="1"/>
          </p:cNvPicPr>
          <p:nvPr/>
        </p:nvPicPr>
        <p:blipFill>
          <a:blip r:embed="rId5"/>
          <a:stretch>
            <a:fillRect/>
          </a:stretch>
        </p:blipFill>
        <p:spPr>
          <a:xfrm>
            <a:off x="2581155" y="297842"/>
            <a:ext cx="1481727" cy="490822"/>
          </a:xfrm>
          <a:prstGeom prst="rect">
            <a:avLst/>
          </a:prstGeom>
        </p:spPr>
      </p:pic>
      <p:pic>
        <p:nvPicPr>
          <p:cNvPr id="4" name="Imagen 3">
            <a:extLst>
              <a:ext uri="{FF2B5EF4-FFF2-40B4-BE49-F238E27FC236}">
                <a16:creationId xmlns:a16="http://schemas.microsoft.com/office/drawing/2014/main" id="{8641859A-7057-AD9A-C665-3F512812B291}"/>
              </a:ext>
            </a:extLst>
          </p:cNvPr>
          <p:cNvPicPr>
            <a:picLocks noChangeAspect="1"/>
          </p:cNvPicPr>
          <p:nvPr/>
        </p:nvPicPr>
        <p:blipFill>
          <a:blip r:embed="rId6"/>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9FFC13A1-62A7-9C08-D46E-B708AA6453F8}"/>
              </a:ext>
            </a:extLst>
          </p:cNvPr>
          <p:cNvPicPr>
            <a:picLocks noChangeAspect="1"/>
          </p:cNvPicPr>
          <p:nvPr/>
        </p:nvPicPr>
        <p:blipFill rotWithShape="1">
          <a:blip r:embed="rId7"/>
          <a:srcRect l="17387" t="17146" r="13928" b="17998"/>
          <a:stretch/>
        </p:blipFill>
        <p:spPr>
          <a:xfrm>
            <a:off x="4062882" y="272815"/>
            <a:ext cx="1728318" cy="540877"/>
          </a:xfrm>
          <a:prstGeom prst="rect">
            <a:avLst/>
          </a:prstGeom>
        </p:spPr>
      </p:pic>
      <p:sp>
        <p:nvSpPr>
          <p:cNvPr id="6" name="CuadroTexto 5">
            <a:extLst>
              <a:ext uri="{FF2B5EF4-FFF2-40B4-BE49-F238E27FC236}">
                <a16:creationId xmlns:a16="http://schemas.microsoft.com/office/drawing/2014/main" id="{826732B5-B67D-8DC2-E02F-FBD8BC93C37F}"/>
              </a:ext>
            </a:extLst>
          </p:cNvPr>
          <p:cNvSpPr txBox="1"/>
          <p:nvPr/>
        </p:nvSpPr>
        <p:spPr>
          <a:xfrm>
            <a:off x="8344603" y="62481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7" name="alumbrado exterior 2025 dron">
            <a:hlinkClick r:id="" action="ppaction://media"/>
            <a:extLst>
              <a:ext uri="{FF2B5EF4-FFF2-40B4-BE49-F238E27FC236}">
                <a16:creationId xmlns:a16="http://schemas.microsoft.com/office/drawing/2014/main" id="{B8B46D7C-5AA5-C350-A58F-1DBF311F95C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7930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14E62C98-05FD-45CA-8C65-A6CCE242B350}"/>
              </a:ext>
            </a:extLst>
          </p:cNvPr>
          <p:cNvSpPr>
            <a:spLocks noGrp="1"/>
          </p:cNvSpPr>
          <p:nvPr>
            <p:ph type="ftr" sz="quarter" idx="11"/>
          </p:nvPr>
        </p:nvSpPr>
        <p:spPr>
          <a:xfrm>
            <a:off x="1897805" y="2790880"/>
            <a:ext cx="8134066" cy="517115"/>
          </a:xfrm>
        </p:spPr>
        <p:txBody>
          <a:bodyPr>
            <a:noAutofit/>
          </a:bodyPr>
          <a:lstStyle/>
          <a:p>
            <a:pPr>
              <a:spcAft>
                <a:spcPts val="600"/>
              </a:spcAft>
            </a:pPr>
            <a:r>
              <a:rPr lang="es-ES" sz="6000" b="1" dirty="0">
                <a:solidFill>
                  <a:prstClr val="white"/>
                </a:solidFill>
                <a:latin typeface="Gotham"/>
                <a:ea typeface="Verdana" panose="020B0604030504040204" pitchFamily="34" charset="0"/>
              </a:rPr>
              <a:t>¡Gracias!</a:t>
            </a:r>
          </a:p>
        </p:txBody>
      </p:sp>
      <p:sp>
        <p:nvSpPr>
          <p:cNvPr id="12" name="Rectángulo 11">
            <a:extLst>
              <a:ext uri="{FF2B5EF4-FFF2-40B4-BE49-F238E27FC236}">
                <a16:creationId xmlns:a16="http://schemas.microsoft.com/office/drawing/2014/main" id="{206E3A2D-B44C-40A6-B5BE-4A0A1A471218}"/>
              </a:ext>
            </a:extLst>
          </p:cNvPr>
          <p:cNvSpPr/>
          <p:nvPr/>
        </p:nvSpPr>
        <p:spPr>
          <a:xfrm>
            <a:off x="8802806" y="0"/>
            <a:ext cx="3389194" cy="15012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6" name="Picture 8">
            <a:extLst>
              <a:ext uri="{FF2B5EF4-FFF2-40B4-BE49-F238E27FC236}">
                <a16:creationId xmlns:a16="http://schemas.microsoft.com/office/drawing/2014/main" id="{0225C532-9A86-420C-AA30-515A7F890362}"/>
              </a:ext>
            </a:extLst>
          </p:cNvPr>
          <p:cNvPicPr>
            <a:picLocks noChangeAspect="1"/>
          </p:cNvPicPr>
          <p:nvPr/>
        </p:nvPicPr>
        <p:blipFill rotWithShape="1">
          <a:blip r:embed="rId3"/>
          <a:srcRect b="51576"/>
          <a:stretch/>
        </p:blipFill>
        <p:spPr>
          <a:xfrm>
            <a:off x="4491242" y="4810146"/>
            <a:ext cx="2359933" cy="2047854"/>
          </a:xfrm>
          <a:prstGeom prst="rect">
            <a:avLst/>
          </a:prstGeom>
        </p:spPr>
      </p:pic>
      <p:sp>
        <p:nvSpPr>
          <p:cNvPr id="2" name="CuadroTexto 1">
            <a:extLst>
              <a:ext uri="{FF2B5EF4-FFF2-40B4-BE49-F238E27FC236}">
                <a16:creationId xmlns:a16="http://schemas.microsoft.com/office/drawing/2014/main" id="{CD996706-CF4B-1BBD-55E7-0C309B1B5289}"/>
              </a:ext>
            </a:extLst>
          </p:cNvPr>
          <p:cNvSpPr txBox="1"/>
          <p:nvPr/>
        </p:nvSpPr>
        <p:spPr>
          <a:xfrm>
            <a:off x="4165913" y="3848048"/>
            <a:ext cx="4101713" cy="830997"/>
          </a:xfrm>
          <a:prstGeom prst="rect">
            <a:avLst/>
          </a:prstGeom>
          <a:noFill/>
        </p:spPr>
        <p:txBody>
          <a:bodyPr wrap="square" rtlCol="0">
            <a:spAutoFit/>
          </a:bodyPr>
          <a:lstStyle/>
          <a:p>
            <a:pPr algn="ctr"/>
            <a:r>
              <a:rPr lang="es-ES" sz="1200" dirty="0">
                <a:solidFill>
                  <a:schemeClr val="bg1"/>
                </a:solidFill>
                <a:latin typeface="Gotham" panose="02000504050000020004"/>
              </a:rPr>
              <a:t>Nuria Gallego Salvador</a:t>
            </a:r>
          </a:p>
          <a:p>
            <a:pPr algn="ctr"/>
            <a:r>
              <a:rPr lang="es-ES" sz="1200" dirty="0">
                <a:solidFill>
                  <a:schemeClr val="bg1"/>
                </a:solidFill>
                <a:latin typeface="Gotham" panose="02000504050000020004"/>
              </a:rPr>
              <a:t>Directora de Sostenibilidad e Infraestructuras</a:t>
            </a:r>
          </a:p>
          <a:p>
            <a:pPr algn="ctr"/>
            <a:r>
              <a:rPr lang="es-ES" sz="1200" dirty="0">
                <a:solidFill>
                  <a:schemeClr val="bg1"/>
                </a:solidFill>
                <a:latin typeface="Gotham" panose="02000504050000020004"/>
              </a:rPr>
              <a:t>Fundación del Teatro Real, F.S.P.</a:t>
            </a:r>
          </a:p>
          <a:p>
            <a:pPr algn="ctr"/>
            <a:r>
              <a:rPr lang="es-ES" sz="1200" dirty="0">
                <a:solidFill>
                  <a:schemeClr val="bg1"/>
                </a:solidFill>
                <a:latin typeface="Gotham" panose="02000504050000020004"/>
              </a:rPr>
              <a:t>ngallego@teatroreal.es</a:t>
            </a:r>
          </a:p>
        </p:txBody>
      </p:sp>
      <p:sp>
        <p:nvSpPr>
          <p:cNvPr id="4" name="CuadroTexto 3">
            <a:extLst>
              <a:ext uri="{FF2B5EF4-FFF2-40B4-BE49-F238E27FC236}">
                <a16:creationId xmlns:a16="http://schemas.microsoft.com/office/drawing/2014/main" id="{4D3D022C-F61E-52B0-03B3-660772BB54B0}"/>
              </a:ext>
            </a:extLst>
          </p:cNvPr>
          <p:cNvSpPr txBox="1"/>
          <p:nvPr/>
        </p:nvSpPr>
        <p:spPr>
          <a:xfrm>
            <a:off x="7453222" y="6305910"/>
            <a:ext cx="4339087" cy="430887"/>
          </a:xfrm>
          <a:prstGeom prst="rect">
            <a:avLst/>
          </a:prstGeom>
          <a:noFill/>
        </p:spPr>
        <p:txBody>
          <a:bodyPr wrap="square">
            <a:spAutoFit/>
          </a:bodyPr>
          <a:lstStyle/>
          <a:p>
            <a:r>
              <a:rPr lang="es-ES" sz="1100" dirty="0">
                <a:solidFill>
                  <a:schemeClr val="bg1"/>
                </a:solidFill>
                <a:latin typeface="Gotham" panose="02000504050000020004"/>
                <a:hlinkClick r:id="rId4">
                  <a:extLst>
                    <a:ext uri="{A12FA001-AC4F-418D-AE19-62706E023703}">
                      <ahyp:hlinkClr xmlns:ahyp="http://schemas.microsoft.com/office/drawing/2018/hyperlinkcolor" val="tx"/>
                    </a:ext>
                  </a:extLst>
                </a:hlinkClick>
              </a:rPr>
              <a:t>https://www.teatroreal.es/es/compromiso-ambiental-y-energetico</a:t>
            </a:r>
          </a:p>
          <a:p>
            <a:r>
              <a:rPr lang="es-ES" sz="1100" dirty="0">
                <a:solidFill>
                  <a:schemeClr val="bg1"/>
                </a:solidFill>
                <a:latin typeface="Gotham" panose="02000504050000020004"/>
                <a:hlinkClick r:id="rId4">
                  <a:extLst>
                    <a:ext uri="{A12FA001-AC4F-418D-AE19-62706E023703}">
                      <ahyp:hlinkClr xmlns:ahyp="http://schemas.microsoft.com/office/drawing/2018/hyperlinkcolor" val="tx"/>
                    </a:ext>
                  </a:extLst>
                </a:hlinkClick>
              </a:rPr>
              <a:t>https://youtu.be/GuLVcUc0cPU?list=TLGGZwaPq91T4dkxODA1MjAyNQ</a:t>
            </a:r>
            <a:endParaRPr lang="es-ES" sz="1100" dirty="0">
              <a:solidFill>
                <a:schemeClr val="bg1"/>
              </a:solidFill>
              <a:latin typeface="Gotham" panose="02000504050000020004"/>
            </a:endParaRPr>
          </a:p>
        </p:txBody>
      </p:sp>
      <p:sp>
        <p:nvSpPr>
          <p:cNvPr id="5" name="CuadroTexto 4">
            <a:extLst>
              <a:ext uri="{FF2B5EF4-FFF2-40B4-BE49-F238E27FC236}">
                <a16:creationId xmlns:a16="http://schemas.microsoft.com/office/drawing/2014/main" id="{3A597772-AF2B-39BE-5524-569E03D4D109}"/>
              </a:ext>
            </a:extLst>
          </p:cNvPr>
          <p:cNvSpPr txBox="1"/>
          <p:nvPr/>
        </p:nvSpPr>
        <p:spPr>
          <a:xfrm>
            <a:off x="2923280" y="500120"/>
            <a:ext cx="8649419" cy="1446550"/>
          </a:xfrm>
          <a:prstGeom prst="rect">
            <a:avLst/>
          </a:prstGeom>
          <a:noFill/>
        </p:spPr>
        <p:txBody>
          <a:bodyPr wrap="square" rtlCol="0">
            <a:spAutoFit/>
          </a:bodyPr>
          <a:lstStyle/>
          <a:p>
            <a:r>
              <a:rPr lang="es-ES" dirty="0">
                <a:solidFill>
                  <a:schemeClr val="bg1"/>
                </a:solidFill>
                <a:latin typeface="Gotham" panose="02000504050000020004"/>
              </a:rPr>
              <a:t>Cumplidos objetivos de acuerdo EPDB 2024/1275</a:t>
            </a:r>
          </a:p>
          <a:p>
            <a:pPr marL="285750" indent="-285750">
              <a:buFont typeface="Wingdings" panose="05000000000000000000" pitchFamily="2" charset="2"/>
              <a:buChar char="§"/>
            </a:pPr>
            <a:r>
              <a:rPr lang="es-ES" sz="1400" dirty="0">
                <a:solidFill>
                  <a:schemeClr val="bg1"/>
                </a:solidFill>
                <a:latin typeface="Gotham" panose="02000504050000020004"/>
              </a:rPr>
              <a:t>Conservación del BIC, arquitectura sostenible, protección del patrimonio histórico.</a:t>
            </a:r>
          </a:p>
          <a:p>
            <a:pPr marL="285750" indent="-285750">
              <a:buFont typeface="Wingdings" panose="05000000000000000000" pitchFamily="2" charset="2"/>
              <a:buChar char="§"/>
            </a:pPr>
            <a:r>
              <a:rPr lang="es-ES" sz="1400" dirty="0">
                <a:solidFill>
                  <a:schemeClr val="bg1"/>
                </a:solidFill>
                <a:latin typeface="Gotham" panose="02000504050000020004"/>
              </a:rPr>
              <a:t>Digitalización de la instalación. Control integrado.</a:t>
            </a:r>
          </a:p>
          <a:p>
            <a:pPr marL="285750" indent="-285750">
              <a:buFont typeface="Wingdings" panose="05000000000000000000" pitchFamily="2" charset="2"/>
              <a:buChar char="§"/>
            </a:pPr>
            <a:r>
              <a:rPr lang="es-ES" sz="1400" dirty="0">
                <a:solidFill>
                  <a:schemeClr val="bg1"/>
                </a:solidFill>
                <a:latin typeface="Gotham" panose="02000504050000020004"/>
              </a:rPr>
              <a:t>Eficiencia energética, Ahorro energético.</a:t>
            </a:r>
          </a:p>
          <a:p>
            <a:pPr marL="285750" indent="-285750">
              <a:buFont typeface="Wingdings" panose="05000000000000000000" pitchFamily="2" charset="2"/>
              <a:buChar char="§"/>
            </a:pPr>
            <a:r>
              <a:rPr lang="es-ES" sz="1400" dirty="0">
                <a:solidFill>
                  <a:schemeClr val="bg1"/>
                </a:solidFill>
                <a:latin typeface="Gotham" panose="02000504050000020004"/>
              </a:rPr>
              <a:t>Función ejemplarizante de la administración pública.</a:t>
            </a:r>
          </a:p>
          <a:p>
            <a:pPr marL="285750" indent="-285750">
              <a:buFont typeface="Wingdings" panose="05000000000000000000" pitchFamily="2" charset="2"/>
              <a:buChar char="§"/>
            </a:pPr>
            <a:r>
              <a:rPr lang="es-ES" sz="1400" dirty="0">
                <a:solidFill>
                  <a:schemeClr val="bg1"/>
                </a:solidFill>
                <a:latin typeface="Gotham" panose="02000504050000020004"/>
              </a:rPr>
              <a:t>Financiación ESE P3, Fondos Next </a:t>
            </a:r>
            <a:r>
              <a:rPr lang="es-ES" sz="1400" dirty="0" err="1">
                <a:solidFill>
                  <a:schemeClr val="bg1"/>
                </a:solidFill>
                <a:latin typeface="Gotham" panose="02000504050000020004"/>
              </a:rPr>
              <a:t>Generation</a:t>
            </a:r>
            <a:endParaRPr lang="es-ES" sz="1400" dirty="0">
              <a:solidFill>
                <a:schemeClr val="bg1"/>
              </a:solidFill>
              <a:latin typeface="Gotham" panose="02000504050000020004"/>
            </a:endParaRPr>
          </a:p>
        </p:txBody>
      </p:sp>
    </p:spTree>
    <p:extLst>
      <p:ext uri="{BB962C8B-B14F-4D97-AF65-F5344CB8AC3E}">
        <p14:creationId xmlns:p14="http://schemas.microsoft.com/office/powerpoint/2010/main" val="113466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ADCDDEF-04E4-48E0-BCA1-2D3DB530992C}"/>
              </a:ext>
            </a:extLst>
          </p:cNvPr>
          <p:cNvPicPr>
            <a:picLocks noChangeAspect="1"/>
          </p:cNvPicPr>
          <p:nvPr/>
        </p:nvPicPr>
        <p:blipFill rotWithShape="1">
          <a:blip r:embed="rId2">
            <a:extLst>
              <a:ext uri="{28A0092B-C50C-407E-A947-70E740481C1C}">
                <a14:useLocalDpi xmlns:a14="http://schemas.microsoft.com/office/drawing/2010/main" val="0"/>
              </a:ext>
            </a:extLst>
          </a:blip>
          <a:srcRect l="26821" r="26821"/>
          <a:stretch/>
        </p:blipFill>
        <p:spPr>
          <a:xfrm>
            <a:off x="0" y="0"/>
            <a:ext cx="13442950" cy="7561263"/>
          </a:xfrm>
          <a:prstGeom prst="rect">
            <a:avLst/>
          </a:prstGeom>
        </p:spPr>
      </p:pic>
      <p:sp>
        <p:nvSpPr>
          <p:cNvPr id="5" name="Google Shape;652;p64"/>
          <p:cNvSpPr/>
          <p:nvPr/>
        </p:nvSpPr>
        <p:spPr>
          <a:xfrm>
            <a:off x="353" y="0"/>
            <a:ext cx="6637145" cy="5880982"/>
          </a:xfrm>
          <a:custGeom>
            <a:avLst/>
            <a:gdLst/>
            <a:ahLst/>
            <a:cxnLst/>
            <a:rect l="l" t="t" r="r" b="b"/>
            <a:pathLst>
              <a:path w="10000" h="10000" extrusionOk="0">
                <a:moveTo>
                  <a:pt x="0" y="0"/>
                </a:moveTo>
                <a:lnTo>
                  <a:pt x="10000" y="0"/>
                </a:lnTo>
                <a:lnTo>
                  <a:pt x="10000" y="8019"/>
                </a:lnTo>
                <a:lnTo>
                  <a:pt x="0" y="10000"/>
                </a:lnTo>
                <a:lnTo>
                  <a:pt x="0" y="0"/>
                </a:lnTo>
                <a:close/>
              </a:path>
            </a:pathLst>
          </a:custGeom>
          <a:solidFill>
            <a:srgbClr val="C00000">
              <a:alpha val="89020"/>
            </a:srgbClr>
          </a:solidFill>
          <a:ln>
            <a:solidFill>
              <a:schemeClr val="bg1"/>
            </a:solidFill>
          </a:ln>
        </p:spPr>
        <p:txBody>
          <a:bodyPr spcFirstLastPara="1" wrap="square" lIns="100773" tIns="50386" rIns="100773" bIns="50386" anchor="t" anchorCtr="0">
            <a:noAutofit/>
          </a:bodyPr>
          <a:lstStyle/>
          <a:p>
            <a:pPr>
              <a:spcBef>
                <a:spcPts val="0"/>
              </a:spcBef>
              <a:spcAft>
                <a:spcPts val="0"/>
              </a:spcAft>
              <a:buClr>
                <a:srgbClr val="000000"/>
              </a:buClr>
              <a:buSzPts val="1300"/>
            </a:pPr>
            <a:endParaRPr lang="es-ES" sz="1911" dirty="0">
              <a:solidFill>
                <a:schemeClr val="lt1"/>
              </a:solidFill>
              <a:latin typeface="Inter"/>
              <a:ea typeface="Inter"/>
              <a:cs typeface="Inter"/>
              <a:sym typeface="Inter"/>
            </a:endParaRPr>
          </a:p>
          <a:p>
            <a:pPr>
              <a:spcBef>
                <a:spcPts val="0"/>
              </a:spcBef>
              <a:spcAft>
                <a:spcPts val="0"/>
              </a:spcAft>
              <a:buClr>
                <a:srgbClr val="000000"/>
              </a:buClr>
              <a:buSzPts val="1300"/>
            </a:pPr>
            <a:endParaRPr sz="1911" dirty="0">
              <a:solidFill>
                <a:schemeClr val="lt1"/>
              </a:solidFill>
              <a:latin typeface="Inter"/>
              <a:ea typeface="Inter"/>
              <a:cs typeface="Inter"/>
              <a:sym typeface="Inter"/>
            </a:endParaRPr>
          </a:p>
        </p:txBody>
      </p:sp>
      <p:sp>
        <p:nvSpPr>
          <p:cNvPr id="6" name="Marcador de contenido 2"/>
          <p:cNvSpPr txBox="1">
            <a:spLocks/>
          </p:cNvSpPr>
          <p:nvPr/>
        </p:nvSpPr>
        <p:spPr>
          <a:xfrm>
            <a:off x="668170" y="441325"/>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200000"/>
              </a:lnSpc>
              <a:buFont typeface="+mj-lt"/>
              <a:buAutoNum type="arabicPeriod"/>
            </a:pPr>
            <a:r>
              <a:rPr lang="es-ES" sz="1800" u="sng" dirty="0">
                <a:solidFill>
                  <a:schemeClr val="bg1"/>
                </a:solidFill>
                <a:latin typeface="Gotham" panose="02000504050000020004" pitchFamily="2" charset="0"/>
              </a:rPr>
              <a:t>Antecedentes</a:t>
            </a:r>
          </a:p>
          <a:p>
            <a:pPr marL="457200" indent="-457200">
              <a:lnSpc>
                <a:spcPct val="200000"/>
              </a:lnSpc>
              <a:buFont typeface="+mj-lt"/>
              <a:buAutoNum type="arabicPeriod"/>
            </a:pPr>
            <a:r>
              <a:rPr lang="es-ES" sz="1800" u="sng" dirty="0">
                <a:solidFill>
                  <a:schemeClr val="bg1"/>
                </a:solidFill>
                <a:latin typeface="Gotham" panose="02000504050000020004" pitchFamily="2" charset="0"/>
              </a:rPr>
              <a:t>MAE Fase 1. 2022 Prestación P3.</a:t>
            </a:r>
          </a:p>
          <a:p>
            <a:pPr marL="457200" indent="-457200">
              <a:lnSpc>
                <a:spcPct val="200000"/>
              </a:lnSpc>
              <a:buFont typeface="+mj-lt"/>
              <a:buAutoNum type="arabicPeriod"/>
            </a:pPr>
            <a:r>
              <a:rPr lang="es-ES" sz="1800" u="sng" dirty="0">
                <a:solidFill>
                  <a:schemeClr val="bg1"/>
                </a:solidFill>
                <a:latin typeface="Gotham" panose="02000504050000020004" pitchFamily="2" charset="0"/>
              </a:rPr>
              <a:t>MAE Fase 2. 2024-2025 Fondos Next </a:t>
            </a:r>
            <a:r>
              <a:rPr lang="es-ES" sz="1800" u="sng" dirty="0" err="1">
                <a:solidFill>
                  <a:schemeClr val="bg1"/>
                </a:solidFill>
                <a:latin typeface="Gotham" panose="02000504050000020004" pitchFamily="2" charset="0"/>
              </a:rPr>
              <a:t>Generation</a:t>
            </a:r>
            <a:r>
              <a:rPr lang="es-ES" sz="1800" u="sng" dirty="0">
                <a:solidFill>
                  <a:schemeClr val="bg1"/>
                </a:solidFill>
                <a:latin typeface="Gotham" panose="02000504050000020004" pitchFamily="2" charset="0"/>
              </a:rPr>
              <a:t>.</a:t>
            </a:r>
          </a:p>
          <a:p>
            <a:pPr marL="457200" indent="-457200">
              <a:lnSpc>
                <a:spcPct val="200000"/>
              </a:lnSpc>
              <a:buFont typeface="+mj-lt"/>
              <a:buAutoNum type="arabicPeriod"/>
            </a:pPr>
            <a:r>
              <a:rPr lang="es-ES" sz="1800" u="sng" dirty="0" err="1">
                <a:solidFill>
                  <a:schemeClr val="bg1"/>
                </a:solidFill>
                <a:latin typeface="Gotham" panose="02000504050000020004" pitchFamily="2" charset="0"/>
              </a:rPr>
              <a:t>CAEs</a:t>
            </a:r>
            <a:endParaRPr lang="es-ES" sz="1800" u="sng" dirty="0">
              <a:solidFill>
                <a:schemeClr val="bg1"/>
              </a:solidFill>
              <a:latin typeface="Gotham" panose="02000504050000020004" pitchFamily="2" charset="0"/>
            </a:endParaRPr>
          </a:p>
          <a:p>
            <a:pPr marL="457200" indent="-457200">
              <a:lnSpc>
                <a:spcPct val="200000"/>
              </a:lnSpc>
              <a:buFont typeface="+mj-lt"/>
              <a:buAutoNum type="arabicPeriod"/>
            </a:pPr>
            <a:r>
              <a:rPr lang="es-ES" sz="1800" u="sng" dirty="0">
                <a:solidFill>
                  <a:schemeClr val="bg1"/>
                </a:solidFill>
                <a:latin typeface="Gotham" panose="02000504050000020004" pitchFamily="2" charset="0"/>
              </a:rPr>
              <a:t>Resultado final</a:t>
            </a:r>
            <a:endParaRPr lang="es-ES" sz="1050" u="sng" dirty="0">
              <a:solidFill>
                <a:schemeClr val="bg1"/>
              </a:solidFill>
              <a:latin typeface="Gotham" panose="02000504050000020004" pitchFamily="2" charset="0"/>
            </a:endParaRPr>
          </a:p>
          <a:p>
            <a:pPr marL="0" indent="0">
              <a:lnSpc>
                <a:spcPct val="200000"/>
              </a:lnSpc>
              <a:buFont typeface="Arial" panose="020B0604020202020204" pitchFamily="34" charset="0"/>
              <a:buNone/>
            </a:pPr>
            <a:r>
              <a:rPr lang="es-ES" sz="1800" dirty="0">
                <a:solidFill>
                  <a:schemeClr val="bg1"/>
                </a:solidFill>
                <a:latin typeface="Gotham" panose="02000504050000020004" pitchFamily="2" charset="0"/>
              </a:rPr>
              <a:t>Ruegos y preguntas</a:t>
            </a:r>
            <a:endParaRPr lang="es-ES" sz="1800" u="sng" dirty="0">
              <a:solidFill>
                <a:schemeClr val="bg1"/>
              </a:solidFill>
              <a:effectLst>
                <a:outerShdw blurRad="38100" dist="38100" dir="2700000" algn="tl">
                  <a:srgbClr val="000000">
                    <a:alpha val="43137"/>
                  </a:srgbClr>
                </a:outerShdw>
              </a:effectLst>
              <a:latin typeface="Gotham" panose="02000504050000020004" pitchFamily="2" charset="0"/>
            </a:endParaRPr>
          </a:p>
        </p:txBody>
      </p:sp>
    </p:spTree>
    <p:extLst>
      <p:ext uri="{BB962C8B-B14F-4D97-AF65-F5344CB8AC3E}">
        <p14:creationId xmlns:p14="http://schemas.microsoft.com/office/powerpoint/2010/main" val="376391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14E62C98-05FD-45CA-8C65-A6CCE242B350}"/>
              </a:ext>
            </a:extLst>
          </p:cNvPr>
          <p:cNvSpPr>
            <a:spLocks noGrp="1"/>
          </p:cNvSpPr>
          <p:nvPr>
            <p:ph type="ftr" sz="quarter" idx="11"/>
          </p:nvPr>
        </p:nvSpPr>
        <p:spPr>
          <a:xfrm>
            <a:off x="2224584" y="3170442"/>
            <a:ext cx="9330107" cy="517115"/>
          </a:xfrm>
        </p:spPr>
        <p:txBody>
          <a:bodyPr>
            <a:noAutofit/>
          </a:bodyPr>
          <a:lstStyle/>
          <a:p>
            <a:pPr>
              <a:spcAft>
                <a:spcPts val="600"/>
              </a:spcAft>
            </a:pPr>
            <a:r>
              <a:rPr lang="es-ES" sz="4800" dirty="0">
                <a:solidFill>
                  <a:prstClr val="white"/>
                </a:solidFill>
                <a:latin typeface="Gotham"/>
                <a:ea typeface="Verdana" panose="020B0604030504040204" pitchFamily="34" charset="0"/>
              </a:rPr>
              <a:t>1.- ANTECEDENTES</a:t>
            </a:r>
          </a:p>
        </p:txBody>
      </p:sp>
      <p:sp>
        <p:nvSpPr>
          <p:cNvPr id="8" name="Marcador de número de diapositiva 7">
            <a:extLst>
              <a:ext uri="{FF2B5EF4-FFF2-40B4-BE49-F238E27FC236}">
                <a16:creationId xmlns:a16="http://schemas.microsoft.com/office/drawing/2014/main" id="{3176B98D-D98E-4CD9-BAF7-2FF617E0FA53}"/>
              </a:ext>
            </a:extLst>
          </p:cNvPr>
          <p:cNvSpPr>
            <a:spLocks noGrp="1"/>
          </p:cNvSpPr>
          <p:nvPr>
            <p:ph type="sldNum" sz="quarter" idx="12"/>
          </p:nvPr>
        </p:nvSpPr>
        <p:spPr/>
        <p:txBody>
          <a:bodyPr>
            <a:normAutofit/>
          </a:bodyPr>
          <a:lstStyle/>
          <a:p>
            <a:pPr>
              <a:lnSpc>
                <a:spcPct val="90000"/>
              </a:lnSpc>
              <a:spcAft>
                <a:spcPts val="600"/>
              </a:spcAft>
            </a:pPr>
            <a:endParaRPr lang="es-ES" dirty="0">
              <a:solidFill>
                <a:prstClr val="black">
                  <a:tint val="75000"/>
                </a:prstClr>
              </a:solidFill>
            </a:endParaRPr>
          </a:p>
        </p:txBody>
      </p:sp>
      <p:sp>
        <p:nvSpPr>
          <p:cNvPr id="12" name="Rectángulo 11">
            <a:extLst>
              <a:ext uri="{FF2B5EF4-FFF2-40B4-BE49-F238E27FC236}">
                <a16:creationId xmlns:a16="http://schemas.microsoft.com/office/drawing/2014/main" id="{206E3A2D-B44C-40A6-B5BE-4A0A1A471218}"/>
              </a:ext>
            </a:extLst>
          </p:cNvPr>
          <p:cNvSpPr/>
          <p:nvPr/>
        </p:nvSpPr>
        <p:spPr>
          <a:xfrm>
            <a:off x="8802806" y="0"/>
            <a:ext cx="3389194" cy="15012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27112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08D45-69EC-3D9D-4937-C562496A1A2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E324760-21B1-9223-74DD-6B4140496495}"/>
              </a:ext>
            </a:extLst>
          </p:cNvPr>
          <p:cNvPicPr>
            <a:picLocks noChangeAspect="1"/>
          </p:cNvPicPr>
          <p:nvPr/>
        </p:nvPicPr>
        <p:blipFill rotWithShape="1">
          <a:blip r:embed="rId2"/>
          <a:srcRect l="17387" t="17146" r="13928" b="17998"/>
          <a:stretch/>
        </p:blipFill>
        <p:spPr>
          <a:xfrm>
            <a:off x="4062882" y="272815"/>
            <a:ext cx="1728318" cy="540877"/>
          </a:xfrm>
          <a:prstGeom prst="rect">
            <a:avLst/>
          </a:prstGeom>
        </p:spPr>
      </p:pic>
      <p:pic>
        <p:nvPicPr>
          <p:cNvPr id="4" name="Imagen 3">
            <a:extLst>
              <a:ext uri="{FF2B5EF4-FFF2-40B4-BE49-F238E27FC236}">
                <a16:creationId xmlns:a16="http://schemas.microsoft.com/office/drawing/2014/main" id="{C5A31414-326B-0A25-AA21-3CA5CC2679B9}"/>
              </a:ext>
            </a:extLst>
          </p:cNvPr>
          <p:cNvPicPr>
            <a:picLocks noChangeAspect="1"/>
          </p:cNvPicPr>
          <p:nvPr/>
        </p:nvPicPr>
        <p:blipFill>
          <a:blip r:embed="rId3"/>
          <a:stretch>
            <a:fillRect/>
          </a:stretch>
        </p:blipFill>
        <p:spPr>
          <a:xfrm>
            <a:off x="5919701" y="270692"/>
            <a:ext cx="5819218" cy="507121"/>
          </a:xfrm>
          <a:prstGeom prst="rect">
            <a:avLst/>
          </a:prstGeom>
        </p:spPr>
      </p:pic>
      <p:pic>
        <p:nvPicPr>
          <p:cNvPr id="5" name="Imagen 4">
            <a:extLst>
              <a:ext uri="{FF2B5EF4-FFF2-40B4-BE49-F238E27FC236}">
                <a16:creationId xmlns:a16="http://schemas.microsoft.com/office/drawing/2014/main" id="{62906F80-4CC0-722E-6ECF-DCBE7B0023A6}"/>
              </a:ext>
            </a:extLst>
          </p:cNvPr>
          <p:cNvPicPr>
            <a:picLocks noChangeAspect="1"/>
          </p:cNvPicPr>
          <p:nvPr/>
        </p:nvPicPr>
        <p:blipFill>
          <a:blip r:embed="rId4"/>
          <a:stretch>
            <a:fillRect/>
          </a:stretch>
        </p:blipFill>
        <p:spPr>
          <a:xfrm>
            <a:off x="588657" y="249963"/>
            <a:ext cx="1841505" cy="514294"/>
          </a:xfrm>
          <a:prstGeom prst="rect">
            <a:avLst/>
          </a:prstGeom>
        </p:spPr>
      </p:pic>
      <p:sp>
        <p:nvSpPr>
          <p:cNvPr id="6" name="Marcador de contenido 2">
            <a:extLst>
              <a:ext uri="{FF2B5EF4-FFF2-40B4-BE49-F238E27FC236}">
                <a16:creationId xmlns:a16="http://schemas.microsoft.com/office/drawing/2014/main" id="{F7CCAE11-D5ED-4F3B-67EF-FBE7AF6221A2}"/>
              </a:ext>
            </a:extLst>
          </p:cNvPr>
          <p:cNvSpPr txBox="1">
            <a:spLocks/>
          </p:cNvSpPr>
          <p:nvPr/>
        </p:nvSpPr>
        <p:spPr>
          <a:xfrm>
            <a:off x="537541" y="1455351"/>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200000"/>
              </a:lnSpc>
              <a:buFont typeface="+mj-lt"/>
              <a:buAutoNum type="arabicPeriod"/>
            </a:pPr>
            <a:endParaRPr lang="es-ES" sz="2000" u="sng" dirty="0">
              <a:solidFill>
                <a:srgbClr val="C00000"/>
              </a:solidFill>
              <a:effectLst>
                <a:outerShdw blurRad="38100" dist="38100" dir="2700000" algn="tl">
                  <a:srgbClr val="000000">
                    <a:alpha val="43137"/>
                  </a:srgbClr>
                </a:outerShdw>
              </a:effectLst>
              <a:latin typeface="Gotham" panose="02000504050000020004" pitchFamily="2" charset="0"/>
            </a:endParaRPr>
          </a:p>
        </p:txBody>
      </p:sp>
      <p:pic>
        <p:nvPicPr>
          <p:cNvPr id="7" name="Imagen 6">
            <a:extLst>
              <a:ext uri="{FF2B5EF4-FFF2-40B4-BE49-F238E27FC236}">
                <a16:creationId xmlns:a16="http://schemas.microsoft.com/office/drawing/2014/main" id="{466A4D78-FEAE-89B1-365B-AA3EEE9C17E9}"/>
              </a:ext>
            </a:extLst>
          </p:cNvPr>
          <p:cNvPicPr>
            <a:picLocks noChangeAspect="1"/>
          </p:cNvPicPr>
          <p:nvPr/>
        </p:nvPicPr>
        <p:blipFill>
          <a:blip r:embed="rId5"/>
          <a:stretch>
            <a:fillRect/>
          </a:stretch>
        </p:blipFill>
        <p:spPr>
          <a:xfrm>
            <a:off x="9518096" y="5071042"/>
            <a:ext cx="2220823" cy="735647"/>
          </a:xfrm>
          <a:prstGeom prst="rect">
            <a:avLst/>
          </a:prstGeom>
        </p:spPr>
      </p:pic>
      <p:pic>
        <p:nvPicPr>
          <p:cNvPr id="13" name="Imagen 12" descr="Un edificio antiguo&#10;&#10;El contenido generado por IA puede ser incorrecto.">
            <a:extLst>
              <a:ext uri="{FF2B5EF4-FFF2-40B4-BE49-F238E27FC236}">
                <a16:creationId xmlns:a16="http://schemas.microsoft.com/office/drawing/2014/main" id="{8B9711CE-9D08-06EB-BE79-FE14EC2CFA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40" y="1051311"/>
            <a:ext cx="7161975" cy="5369809"/>
          </a:xfrm>
          <a:prstGeom prst="rect">
            <a:avLst/>
          </a:prstGeom>
        </p:spPr>
      </p:pic>
      <p:sp>
        <p:nvSpPr>
          <p:cNvPr id="3" name="CuadroTexto 2">
            <a:extLst>
              <a:ext uri="{FF2B5EF4-FFF2-40B4-BE49-F238E27FC236}">
                <a16:creationId xmlns:a16="http://schemas.microsoft.com/office/drawing/2014/main" id="{95D2712F-5C2B-30AE-3083-701ACD27CE1F}"/>
              </a:ext>
            </a:extLst>
          </p:cNvPr>
          <p:cNvSpPr txBox="1"/>
          <p:nvPr/>
        </p:nvSpPr>
        <p:spPr>
          <a:xfrm>
            <a:off x="8471335" y="609795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Tree>
    <p:extLst>
      <p:ext uri="{BB962C8B-B14F-4D97-AF65-F5344CB8AC3E}">
        <p14:creationId xmlns:p14="http://schemas.microsoft.com/office/powerpoint/2010/main" val="389145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Marcador de pie de página 6">
            <a:extLst>
              <a:ext uri="{FF2B5EF4-FFF2-40B4-BE49-F238E27FC236}">
                <a16:creationId xmlns:a16="http://schemas.microsoft.com/office/drawing/2014/main" id="{14E62C98-05FD-45CA-8C65-A6CCE242B350}"/>
              </a:ext>
            </a:extLst>
          </p:cNvPr>
          <p:cNvSpPr>
            <a:spLocks noGrp="1"/>
          </p:cNvSpPr>
          <p:nvPr>
            <p:ph type="ftr" sz="quarter" idx="11"/>
          </p:nvPr>
        </p:nvSpPr>
        <p:spPr>
          <a:xfrm>
            <a:off x="1525844" y="2911885"/>
            <a:ext cx="9330107" cy="517115"/>
          </a:xfrm>
        </p:spPr>
        <p:txBody>
          <a:bodyPr>
            <a:noAutofit/>
          </a:bodyPr>
          <a:lstStyle/>
          <a:p>
            <a:pPr>
              <a:spcAft>
                <a:spcPts val="600"/>
              </a:spcAft>
            </a:pPr>
            <a:r>
              <a:rPr lang="es-ES" sz="4800" dirty="0">
                <a:solidFill>
                  <a:prstClr val="white"/>
                </a:solidFill>
                <a:latin typeface="Gotham"/>
                <a:ea typeface="Verdana" panose="020B0604030504040204" pitchFamily="34" charset="0"/>
              </a:rPr>
              <a:t>2.- MAE. Fase 1. 2022. Prestación P3. </a:t>
            </a:r>
          </a:p>
        </p:txBody>
      </p:sp>
      <p:sp>
        <p:nvSpPr>
          <p:cNvPr id="8" name="Marcador de número de diapositiva 7">
            <a:extLst>
              <a:ext uri="{FF2B5EF4-FFF2-40B4-BE49-F238E27FC236}">
                <a16:creationId xmlns:a16="http://schemas.microsoft.com/office/drawing/2014/main" id="{3176B98D-D98E-4CD9-BAF7-2FF617E0FA53}"/>
              </a:ext>
            </a:extLst>
          </p:cNvPr>
          <p:cNvSpPr>
            <a:spLocks noGrp="1"/>
          </p:cNvSpPr>
          <p:nvPr>
            <p:ph type="sldNum" sz="quarter" idx="12"/>
          </p:nvPr>
        </p:nvSpPr>
        <p:spPr/>
        <p:txBody>
          <a:bodyPr>
            <a:normAutofit/>
          </a:bodyPr>
          <a:lstStyle/>
          <a:p>
            <a:pPr>
              <a:lnSpc>
                <a:spcPct val="90000"/>
              </a:lnSpc>
              <a:spcAft>
                <a:spcPts val="600"/>
              </a:spcAft>
            </a:pPr>
            <a:endParaRPr lang="es-ES" dirty="0">
              <a:solidFill>
                <a:prstClr val="black">
                  <a:tint val="75000"/>
                </a:prstClr>
              </a:solidFill>
            </a:endParaRPr>
          </a:p>
        </p:txBody>
      </p:sp>
      <p:sp>
        <p:nvSpPr>
          <p:cNvPr id="12" name="Rectángulo 11">
            <a:extLst>
              <a:ext uri="{FF2B5EF4-FFF2-40B4-BE49-F238E27FC236}">
                <a16:creationId xmlns:a16="http://schemas.microsoft.com/office/drawing/2014/main" id="{206E3A2D-B44C-40A6-B5BE-4A0A1A471218}"/>
              </a:ext>
            </a:extLst>
          </p:cNvPr>
          <p:cNvSpPr/>
          <p:nvPr/>
        </p:nvSpPr>
        <p:spPr>
          <a:xfrm>
            <a:off x="8802806" y="0"/>
            <a:ext cx="3389194" cy="15012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133599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121A1-7628-CADB-E2CF-ACAB8F5ECCB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AE5EA186-B30F-4B2A-9231-52E8E075824D}"/>
              </a:ext>
            </a:extLst>
          </p:cNvPr>
          <p:cNvPicPr>
            <a:picLocks noChangeAspect="1"/>
          </p:cNvPicPr>
          <p:nvPr/>
        </p:nvPicPr>
        <p:blipFill>
          <a:blip r:embed="rId2"/>
          <a:stretch>
            <a:fillRect/>
          </a:stretch>
        </p:blipFill>
        <p:spPr>
          <a:xfrm>
            <a:off x="0" y="868936"/>
            <a:ext cx="12192000" cy="6173946"/>
          </a:xfrm>
          <a:prstGeom prst="rect">
            <a:avLst/>
          </a:prstGeom>
        </p:spPr>
      </p:pic>
      <p:pic>
        <p:nvPicPr>
          <p:cNvPr id="10" name="Imagen 9">
            <a:extLst>
              <a:ext uri="{FF2B5EF4-FFF2-40B4-BE49-F238E27FC236}">
                <a16:creationId xmlns:a16="http://schemas.microsoft.com/office/drawing/2014/main" id="{D4B55BE7-9DA9-5A68-E631-595068F82AEE}"/>
              </a:ext>
            </a:extLst>
          </p:cNvPr>
          <p:cNvPicPr>
            <a:picLocks noChangeAspect="1"/>
          </p:cNvPicPr>
          <p:nvPr/>
        </p:nvPicPr>
        <p:blipFill rotWithShape="1">
          <a:blip r:embed="rId3"/>
          <a:srcRect l="17387" t="17146" r="13928" b="17998"/>
          <a:stretch/>
        </p:blipFill>
        <p:spPr>
          <a:xfrm>
            <a:off x="9722537" y="292066"/>
            <a:ext cx="1728318" cy="540877"/>
          </a:xfrm>
          <a:prstGeom prst="rect">
            <a:avLst/>
          </a:prstGeom>
        </p:spPr>
      </p:pic>
      <p:pic>
        <p:nvPicPr>
          <p:cNvPr id="12" name="Imagen 11">
            <a:extLst>
              <a:ext uri="{FF2B5EF4-FFF2-40B4-BE49-F238E27FC236}">
                <a16:creationId xmlns:a16="http://schemas.microsoft.com/office/drawing/2014/main" id="{8A119E1B-6693-129A-FCC9-B49A5B635BA1}"/>
              </a:ext>
            </a:extLst>
          </p:cNvPr>
          <p:cNvPicPr>
            <a:picLocks noChangeAspect="1"/>
          </p:cNvPicPr>
          <p:nvPr/>
        </p:nvPicPr>
        <p:blipFill>
          <a:blip r:embed="rId4"/>
          <a:stretch>
            <a:fillRect/>
          </a:stretch>
        </p:blipFill>
        <p:spPr>
          <a:xfrm>
            <a:off x="8109433" y="364680"/>
            <a:ext cx="1481727" cy="490822"/>
          </a:xfrm>
          <a:prstGeom prst="rect">
            <a:avLst/>
          </a:prstGeom>
        </p:spPr>
      </p:pic>
      <p:pic>
        <p:nvPicPr>
          <p:cNvPr id="2054" name="Picture 6" descr="Signify | Líderes en iluminación inteligente y sostenible">
            <a:extLst>
              <a:ext uri="{FF2B5EF4-FFF2-40B4-BE49-F238E27FC236}">
                <a16:creationId xmlns:a16="http://schemas.microsoft.com/office/drawing/2014/main" id="{5439DC66-695F-5DF3-1783-7BAE111EA0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8468" y="327946"/>
            <a:ext cx="1728319" cy="46911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4F14D8CB-B4CA-1CA7-74AD-4A3BB09C14C2}"/>
              </a:ext>
            </a:extLst>
          </p:cNvPr>
          <p:cNvPicPr>
            <a:picLocks noChangeAspect="1"/>
          </p:cNvPicPr>
          <p:nvPr/>
        </p:nvPicPr>
        <p:blipFill>
          <a:blip r:embed="rId6"/>
          <a:stretch>
            <a:fillRect/>
          </a:stretch>
        </p:blipFill>
        <p:spPr>
          <a:xfrm>
            <a:off x="2888936" y="218124"/>
            <a:ext cx="1214797" cy="637769"/>
          </a:xfrm>
          <a:prstGeom prst="rect">
            <a:avLst/>
          </a:prstGeom>
        </p:spPr>
      </p:pic>
      <p:pic>
        <p:nvPicPr>
          <p:cNvPr id="18" name="Imagen 17">
            <a:extLst>
              <a:ext uri="{FF2B5EF4-FFF2-40B4-BE49-F238E27FC236}">
                <a16:creationId xmlns:a16="http://schemas.microsoft.com/office/drawing/2014/main" id="{4673A99A-CB1F-D687-8C90-C56C877EC443}"/>
              </a:ext>
            </a:extLst>
          </p:cNvPr>
          <p:cNvPicPr>
            <a:picLocks noChangeAspect="1"/>
          </p:cNvPicPr>
          <p:nvPr/>
        </p:nvPicPr>
        <p:blipFill>
          <a:blip r:embed="rId7"/>
          <a:stretch>
            <a:fillRect/>
          </a:stretch>
        </p:blipFill>
        <p:spPr>
          <a:xfrm>
            <a:off x="4325056" y="-23034"/>
            <a:ext cx="1171074" cy="1171074"/>
          </a:xfrm>
          <a:prstGeom prst="rect">
            <a:avLst/>
          </a:prstGeom>
        </p:spPr>
      </p:pic>
      <p:sp>
        <p:nvSpPr>
          <p:cNvPr id="2" name="CuadroTexto 1">
            <a:extLst>
              <a:ext uri="{FF2B5EF4-FFF2-40B4-BE49-F238E27FC236}">
                <a16:creationId xmlns:a16="http://schemas.microsoft.com/office/drawing/2014/main" id="{A77FB4E3-2EC6-68A1-2907-8B9E05C1D4A7}"/>
              </a:ext>
            </a:extLst>
          </p:cNvPr>
          <p:cNvSpPr txBox="1"/>
          <p:nvPr/>
        </p:nvSpPr>
        <p:spPr>
          <a:xfrm>
            <a:off x="902898" y="1012044"/>
            <a:ext cx="10386204" cy="5246052"/>
          </a:xfrm>
          <a:prstGeom prst="rect">
            <a:avLst/>
          </a:prstGeom>
          <a:noFill/>
        </p:spPr>
        <p:txBody>
          <a:bodyPr wrap="square">
            <a:spAutoFit/>
          </a:bodyPr>
          <a:lstStyle/>
          <a:p>
            <a:r>
              <a:rPr lang="es-ES" sz="2400" b="0" u="none" strike="noStrike" baseline="0" dirty="0">
                <a:solidFill>
                  <a:srgbClr val="000000"/>
                </a:solidFill>
                <a:latin typeface="Gotham" panose="02000504050000020004"/>
              </a:rPr>
              <a:t>La iluminación exterior de las fachadas del Teatro Real ha sido objeto de una Mejora de Ahorro y Eficiencia energética recientemente. </a:t>
            </a:r>
          </a:p>
          <a:p>
            <a:endParaRPr lang="es-ES" dirty="0">
              <a:solidFill>
                <a:srgbClr val="000000"/>
              </a:solidFill>
              <a:latin typeface="Gotham" panose="02000504050000020004"/>
            </a:endParaRPr>
          </a:p>
          <a:p>
            <a:endParaRPr lang="es-ES" sz="1800" b="0" u="none" strike="noStrike" baseline="0" dirty="0">
              <a:solidFill>
                <a:srgbClr val="000000"/>
              </a:solidFill>
              <a:latin typeface="Gotham" panose="02000504050000020004"/>
            </a:endParaRPr>
          </a:p>
          <a:p>
            <a:r>
              <a:rPr lang="es-ES" sz="1800" b="0" u="none" strike="noStrike" baseline="0" dirty="0">
                <a:solidFill>
                  <a:srgbClr val="000000"/>
                </a:solidFill>
                <a:latin typeface="Gotham" panose="02000504050000020004"/>
              </a:rPr>
              <a:t>El proyecto se ha acometido en dos fases: </a:t>
            </a:r>
          </a:p>
          <a:p>
            <a:endParaRPr lang="es-ES" sz="1800" b="0" u="none" strike="noStrike" baseline="0" dirty="0">
              <a:solidFill>
                <a:srgbClr val="000000"/>
              </a:solidFill>
              <a:latin typeface="Gotham" panose="02000504050000020004"/>
            </a:endParaRPr>
          </a:p>
          <a:p>
            <a:r>
              <a:rPr lang="es-ES" sz="1800" b="1" u="none" strike="noStrike" baseline="0" dirty="0">
                <a:solidFill>
                  <a:srgbClr val="000000"/>
                </a:solidFill>
                <a:latin typeface="Gotham" panose="02000504050000020004"/>
              </a:rPr>
              <a:t>FASE INICIAL: 2022 </a:t>
            </a:r>
            <a:endParaRPr lang="es-ES" sz="1800" b="0" u="none" strike="noStrike" baseline="0" dirty="0">
              <a:solidFill>
                <a:srgbClr val="000000"/>
              </a:solidFill>
              <a:latin typeface="Gotham" panose="02000504050000020004"/>
            </a:endParaRPr>
          </a:p>
          <a:p>
            <a:pPr algn="just"/>
            <a:r>
              <a:rPr lang="es-ES" sz="1800" b="0" u="none" strike="noStrike" baseline="0" dirty="0">
                <a:solidFill>
                  <a:srgbClr val="000000"/>
                </a:solidFill>
                <a:latin typeface="Gotham" panose="02000504050000020004"/>
              </a:rPr>
              <a:t>En 2022 al amparo del contrato de gestión optimizada del suministro de energía eléctrica para la Fundación del Teatro Real, como mejora de la </a:t>
            </a:r>
            <a:r>
              <a:rPr lang="es-ES" sz="1800" b="0" i="1" u="sng" strike="noStrike" baseline="0" dirty="0">
                <a:solidFill>
                  <a:srgbClr val="C00000"/>
                </a:solidFill>
                <a:latin typeface="Gotham" panose="02000504050000020004"/>
              </a:rPr>
              <a:t>prestación P3</a:t>
            </a:r>
            <a:r>
              <a:rPr lang="es-ES" sz="1800" b="0" i="1" u="none" strike="noStrike" baseline="0" dirty="0">
                <a:solidFill>
                  <a:srgbClr val="000000"/>
                </a:solidFill>
                <a:latin typeface="Gotham" panose="02000504050000020004"/>
              </a:rPr>
              <a:t>, </a:t>
            </a:r>
            <a:r>
              <a:rPr lang="es-ES" sz="1800" b="0" u="none" strike="noStrike" baseline="0" dirty="0">
                <a:solidFill>
                  <a:srgbClr val="000000"/>
                </a:solidFill>
                <a:latin typeface="Gotham" panose="02000504050000020004"/>
              </a:rPr>
              <a:t>cambio de alumbrado por tecnología led, </a:t>
            </a:r>
            <a:r>
              <a:rPr lang="es-ES" sz="1800" b="0" i="1" u="none" strike="noStrike" baseline="0" dirty="0">
                <a:solidFill>
                  <a:schemeClr val="accent6">
                    <a:lumMod val="75000"/>
                  </a:schemeClr>
                </a:solidFill>
                <a:latin typeface="Gotham" panose="02000504050000020004"/>
              </a:rPr>
              <a:t>financiado con los ahorros de consumo</a:t>
            </a:r>
            <a:r>
              <a:rPr lang="es-ES" sz="1800" u="none" strike="noStrike" baseline="0" dirty="0">
                <a:solidFill>
                  <a:srgbClr val="000000"/>
                </a:solidFill>
                <a:latin typeface="Gotham" panose="02000504050000020004"/>
              </a:rPr>
              <a:t>. </a:t>
            </a:r>
            <a:r>
              <a:rPr lang="es-ES" sz="2000" b="1" u="none" strike="noStrike" baseline="0" dirty="0" err="1">
                <a:solidFill>
                  <a:srgbClr val="000000"/>
                </a:solidFill>
                <a:latin typeface="Gotham" panose="02000504050000020004"/>
              </a:rPr>
              <a:t>Exp</a:t>
            </a:r>
            <a:r>
              <a:rPr lang="es-ES" sz="2000" b="1" u="none" strike="noStrike" baseline="0" dirty="0">
                <a:solidFill>
                  <a:srgbClr val="000000"/>
                </a:solidFill>
                <a:latin typeface="Gotham" panose="02000504050000020004"/>
              </a:rPr>
              <a:t> 18_2018</a:t>
            </a:r>
            <a:r>
              <a:rPr lang="es-ES" sz="1800" u="none" strike="noStrike" baseline="0" dirty="0">
                <a:solidFill>
                  <a:srgbClr val="000000"/>
                </a:solidFill>
                <a:latin typeface="Gotham" panose="02000504050000020004"/>
              </a:rPr>
              <a:t>. </a:t>
            </a:r>
          </a:p>
          <a:p>
            <a:pPr algn="just"/>
            <a:endParaRPr lang="es-ES" sz="1800" b="0" i="0" u="none" strike="noStrike" baseline="0" dirty="0">
              <a:solidFill>
                <a:srgbClr val="000000"/>
              </a:solidFill>
              <a:latin typeface="Gotham" panose="02000504050000020004"/>
            </a:endParaRPr>
          </a:p>
          <a:p>
            <a:pPr marL="285750" indent="-285750">
              <a:lnSpc>
                <a:spcPct val="150000"/>
              </a:lnSpc>
              <a:buFont typeface="Wingdings" panose="05000000000000000000" pitchFamily="2" charset="2"/>
              <a:buChar char="Ø"/>
            </a:pPr>
            <a:r>
              <a:rPr lang="es-ES" sz="1800" b="0" u="none" strike="noStrike" baseline="0" dirty="0">
                <a:solidFill>
                  <a:srgbClr val="000000"/>
                </a:solidFill>
                <a:latin typeface="Gotham" panose="02000504050000020004"/>
              </a:rPr>
              <a:t>Adjudicatario: </a:t>
            </a:r>
            <a:r>
              <a:rPr lang="es-ES" sz="2000" b="1" i="1" u="none" strike="noStrike" baseline="0" dirty="0">
                <a:solidFill>
                  <a:srgbClr val="000000"/>
                </a:solidFill>
                <a:latin typeface="Gotham" panose="02000504050000020004"/>
              </a:rPr>
              <a:t>Acciona</a:t>
            </a:r>
            <a:endParaRPr lang="es-ES" sz="1800" b="1" i="0" u="none" strike="noStrike" baseline="0" dirty="0">
              <a:solidFill>
                <a:srgbClr val="000000"/>
              </a:solidFill>
              <a:latin typeface="Gotham" panose="02000504050000020004"/>
            </a:endParaRPr>
          </a:p>
          <a:p>
            <a:pPr marL="285750" indent="-285750">
              <a:lnSpc>
                <a:spcPct val="150000"/>
              </a:lnSpc>
              <a:buFont typeface="Wingdings" panose="05000000000000000000" pitchFamily="2" charset="2"/>
              <a:buChar char="Ø"/>
            </a:pPr>
            <a:r>
              <a:rPr lang="es-ES" sz="1800" b="0" u="none" strike="noStrike" baseline="0" dirty="0">
                <a:solidFill>
                  <a:srgbClr val="000000"/>
                </a:solidFill>
                <a:latin typeface="Gotham" panose="02000504050000020004"/>
              </a:rPr>
              <a:t>Tecnología:</a:t>
            </a:r>
            <a:r>
              <a:rPr lang="es-ES" sz="1800" b="0" i="1" u="none" strike="noStrike" baseline="0" dirty="0">
                <a:solidFill>
                  <a:srgbClr val="000000"/>
                </a:solidFill>
                <a:latin typeface="Gotham" panose="02000504050000020004"/>
              </a:rPr>
              <a:t> </a:t>
            </a:r>
            <a:r>
              <a:rPr lang="es-ES" sz="2000" b="1" i="1" u="none" strike="noStrike" baseline="0" dirty="0">
                <a:solidFill>
                  <a:schemeClr val="accent1">
                    <a:lumMod val="75000"/>
                  </a:schemeClr>
                </a:solidFill>
                <a:latin typeface="Gotham" panose="02000504050000020004"/>
              </a:rPr>
              <a:t>Philips </a:t>
            </a:r>
            <a:r>
              <a:rPr lang="es-ES" sz="1800" i="1" u="none" strike="noStrike" baseline="0" dirty="0">
                <a:solidFill>
                  <a:srgbClr val="000000"/>
                </a:solidFill>
                <a:latin typeface="Gotham" panose="02000504050000020004"/>
              </a:rPr>
              <a:t>- </a:t>
            </a:r>
            <a:r>
              <a:rPr lang="es-ES" sz="2000" b="1" i="1" u="none" strike="noStrike" baseline="0" dirty="0" err="1">
                <a:solidFill>
                  <a:srgbClr val="00CC99"/>
                </a:solidFill>
                <a:latin typeface="Gotham" panose="02000504050000020004"/>
              </a:rPr>
              <a:t>Signify</a:t>
            </a:r>
            <a:endParaRPr lang="es-ES" sz="1800" b="1" i="0" u="none" strike="noStrike" baseline="0" dirty="0">
              <a:solidFill>
                <a:srgbClr val="00CC99"/>
              </a:solidFill>
              <a:latin typeface="Gotham" panose="02000504050000020004"/>
            </a:endParaRPr>
          </a:p>
          <a:p>
            <a:pPr marL="285750" indent="-285750">
              <a:buFont typeface="Wingdings" panose="05000000000000000000" pitchFamily="2" charset="2"/>
              <a:buChar char="Ø"/>
            </a:pPr>
            <a:r>
              <a:rPr lang="es-ES" sz="1800" b="0" u="none" strike="noStrike" baseline="0" dirty="0">
                <a:solidFill>
                  <a:srgbClr val="000000"/>
                </a:solidFill>
                <a:latin typeface="Gotham" panose="02000504050000020004"/>
              </a:rPr>
              <a:t>Tecnología de control: </a:t>
            </a:r>
            <a:r>
              <a:rPr lang="es-ES" sz="1800" b="1" i="1" u="none" strike="noStrike" baseline="0" dirty="0">
                <a:solidFill>
                  <a:schemeClr val="accent1">
                    <a:lumMod val="75000"/>
                  </a:schemeClr>
                </a:solidFill>
                <a:latin typeface="Gotham" panose="02000504050000020004"/>
              </a:rPr>
              <a:t>POWERNET punto a punto </a:t>
            </a:r>
          </a:p>
          <a:p>
            <a:r>
              <a:rPr lang="es-ES" i="1" dirty="0">
                <a:solidFill>
                  <a:srgbClr val="000000"/>
                </a:solidFill>
                <a:latin typeface="Gotham" panose="02000504050000020004"/>
              </a:rPr>
              <a:t>      </a:t>
            </a:r>
            <a:r>
              <a:rPr lang="es-ES" sz="1800" b="0" i="1" u="none" strike="noStrike" baseline="0" dirty="0">
                <a:solidFill>
                  <a:srgbClr val="000000"/>
                </a:solidFill>
                <a:latin typeface="Gotham" panose="02000504050000020004"/>
              </a:rPr>
              <a:t>en las fachadas principales. </a:t>
            </a:r>
            <a:endParaRPr lang="es-ES" sz="1800" b="0" i="0" u="none" strike="noStrike" baseline="0" dirty="0">
              <a:solidFill>
                <a:srgbClr val="000000"/>
              </a:solidFill>
              <a:latin typeface="Gotham" panose="02000504050000020004"/>
            </a:endParaRPr>
          </a:p>
          <a:p>
            <a:pPr marL="285750" indent="-285750">
              <a:lnSpc>
                <a:spcPct val="150000"/>
              </a:lnSpc>
              <a:buFont typeface="Wingdings" panose="05000000000000000000" pitchFamily="2" charset="2"/>
              <a:buChar char="Ø"/>
            </a:pPr>
            <a:r>
              <a:rPr lang="es-ES" sz="1800" b="0" u="none" strike="noStrike" baseline="0" dirty="0">
                <a:solidFill>
                  <a:srgbClr val="000000"/>
                </a:solidFill>
                <a:latin typeface="Gotham" panose="02000504050000020004"/>
              </a:rPr>
              <a:t>Empresa instaladora: </a:t>
            </a:r>
            <a:r>
              <a:rPr lang="es-ES" sz="2000" b="1" i="1" u="none" strike="noStrike" baseline="0" dirty="0">
                <a:solidFill>
                  <a:schemeClr val="tx2"/>
                </a:solidFill>
                <a:latin typeface="Gotham" panose="02000504050000020004"/>
              </a:rPr>
              <a:t>E cuatro, ingeniería y control </a:t>
            </a:r>
            <a:endParaRPr lang="es-ES" sz="1800" b="1" i="0" u="none" strike="noStrike" baseline="0" dirty="0">
              <a:solidFill>
                <a:schemeClr val="tx2"/>
              </a:solidFill>
              <a:latin typeface="Gotham" panose="02000504050000020004"/>
            </a:endParaRPr>
          </a:p>
        </p:txBody>
      </p:sp>
      <p:sp>
        <p:nvSpPr>
          <p:cNvPr id="6" name="CuadroTexto 5">
            <a:extLst>
              <a:ext uri="{FF2B5EF4-FFF2-40B4-BE49-F238E27FC236}">
                <a16:creationId xmlns:a16="http://schemas.microsoft.com/office/drawing/2014/main" id="{64C3F307-2AD6-5C92-5063-7067090DA25D}"/>
              </a:ext>
            </a:extLst>
          </p:cNvPr>
          <p:cNvSpPr txBox="1"/>
          <p:nvPr/>
        </p:nvSpPr>
        <p:spPr>
          <a:xfrm>
            <a:off x="8471335" y="609795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Tree>
    <p:extLst>
      <p:ext uri="{BB962C8B-B14F-4D97-AF65-F5344CB8AC3E}">
        <p14:creationId xmlns:p14="http://schemas.microsoft.com/office/powerpoint/2010/main" val="217133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22D75B-233E-C729-4DED-768D3F2C7F84}"/>
              </a:ext>
            </a:extLst>
          </p:cNvPr>
          <p:cNvPicPr>
            <a:picLocks noChangeAspect="1"/>
          </p:cNvPicPr>
          <p:nvPr/>
        </p:nvPicPr>
        <p:blipFill>
          <a:blip r:embed="rId2"/>
          <a:srcRect b="28534"/>
          <a:stretch/>
        </p:blipFill>
        <p:spPr>
          <a:xfrm>
            <a:off x="964203" y="1492101"/>
            <a:ext cx="2340024" cy="2346654"/>
          </a:xfrm>
          <a:prstGeom prst="rect">
            <a:avLst/>
          </a:prstGeom>
        </p:spPr>
      </p:pic>
      <p:pic>
        <p:nvPicPr>
          <p:cNvPr id="9" name="Imagen 8">
            <a:extLst>
              <a:ext uri="{FF2B5EF4-FFF2-40B4-BE49-F238E27FC236}">
                <a16:creationId xmlns:a16="http://schemas.microsoft.com/office/drawing/2014/main" id="{FBA583C5-2D2F-F93B-E2DA-F25DD666BC7A}"/>
              </a:ext>
            </a:extLst>
          </p:cNvPr>
          <p:cNvPicPr>
            <a:picLocks noChangeAspect="1"/>
          </p:cNvPicPr>
          <p:nvPr/>
        </p:nvPicPr>
        <p:blipFill>
          <a:blip r:embed="rId3"/>
          <a:stretch>
            <a:fillRect/>
          </a:stretch>
        </p:blipFill>
        <p:spPr>
          <a:xfrm>
            <a:off x="4325056" y="1252062"/>
            <a:ext cx="7234828" cy="4267478"/>
          </a:xfrm>
          <a:prstGeom prst="rect">
            <a:avLst/>
          </a:prstGeom>
        </p:spPr>
      </p:pic>
      <p:pic>
        <p:nvPicPr>
          <p:cNvPr id="10" name="Imagen 9">
            <a:extLst>
              <a:ext uri="{FF2B5EF4-FFF2-40B4-BE49-F238E27FC236}">
                <a16:creationId xmlns:a16="http://schemas.microsoft.com/office/drawing/2014/main" id="{AB081E5A-DEA4-18EE-CD60-2DDA7B511E7C}"/>
              </a:ext>
            </a:extLst>
          </p:cNvPr>
          <p:cNvPicPr>
            <a:picLocks noChangeAspect="1"/>
          </p:cNvPicPr>
          <p:nvPr/>
        </p:nvPicPr>
        <p:blipFill rotWithShape="1">
          <a:blip r:embed="rId4"/>
          <a:srcRect l="17387" t="17146" r="13928" b="17998"/>
          <a:stretch/>
        </p:blipFill>
        <p:spPr>
          <a:xfrm>
            <a:off x="9722537" y="292066"/>
            <a:ext cx="1728318" cy="540877"/>
          </a:xfrm>
          <a:prstGeom prst="rect">
            <a:avLst/>
          </a:prstGeom>
        </p:spPr>
      </p:pic>
      <p:pic>
        <p:nvPicPr>
          <p:cNvPr id="12" name="Imagen 11">
            <a:extLst>
              <a:ext uri="{FF2B5EF4-FFF2-40B4-BE49-F238E27FC236}">
                <a16:creationId xmlns:a16="http://schemas.microsoft.com/office/drawing/2014/main" id="{DE4B91FB-0140-948A-EF0D-B625100591D9}"/>
              </a:ext>
            </a:extLst>
          </p:cNvPr>
          <p:cNvPicPr>
            <a:picLocks noChangeAspect="1"/>
          </p:cNvPicPr>
          <p:nvPr/>
        </p:nvPicPr>
        <p:blipFill>
          <a:blip r:embed="rId5"/>
          <a:stretch>
            <a:fillRect/>
          </a:stretch>
        </p:blipFill>
        <p:spPr>
          <a:xfrm>
            <a:off x="8109433" y="364680"/>
            <a:ext cx="1481727" cy="490822"/>
          </a:xfrm>
          <a:prstGeom prst="rect">
            <a:avLst/>
          </a:prstGeom>
        </p:spPr>
      </p:pic>
      <p:pic>
        <p:nvPicPr>
          <p:cNvPr id="2054" name="Picture 6" descr="Signify | Líderes en iluminación inteligente y sostenible">
            <a:extLst>
              <a:ext uri="{FF2B5EF4-FFF2-40B4-BE49-F238E27FC236}">
                <a16:creationId xmlns:a16="http://schemas.microsoft.com/office/drawing/2014/main" id="{7522FAFD-3214-F498-BEB9-A43FBE31D1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468" y="327946"/>
            <a:ext cx="1728319" cy="46911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995B198A-27B6-F51E-17EE-66D466138500}"/>
              </a:ext>
            </a:extLst>
          </p:cNvPr>
          <p:cNvPicPr>
            <a:picLocks noChangeAspect="1"/>
          </p:cNvPicPr>
          <p:nvPr/>
        </p:nvPicPr>
        <p:blipFill>
          <a:blip r:embed="rId7"/>
          <a:stretch>
            <a:fillRect/>
          </a:stretch>
        </p:blipFill>
        <p:spPr>
          <a:xfrm>
            <a:off x="2888936" y="218124"/>
            <a:ext cx="1214797" cy="637769"/>
          </a:xfrm>
          <a:prstGeom prst="rect">
            <a:avLst/>
          </a:prstGeom>
        </p:spPr>
      </p:pic>
      <p:pic>
        <p:nvPicPr>
          <p:cNvPr id="18" name="Imagen 17">
            <a:extLst>
              <a:ext uri="{FF2B5EF4-FFF2-40B4-BE49-F238E27FC236}">
                <a16:creationId xmlns:a16="http://schemas.microsoft.com/office/drawing/2014/main" id="{DF4863D3-8A49-4ADD-B9EB-8ABC12033A6B}"/>
              </a:ext>
            </a:extLst>
          </p:cNvPr>
          <p:cNvPicPr>
            <a:picLocks noChangeAspect="1"/>
          </p:cNvPicPr>
          <p:nvPr/>
        </p:nvPicPr>
        <p:blipFill>
          <a:blip r:embed="rId8"/>
          <a:stretch>
            <a:fillRect/>
          </a:stretch>
        </p:blipFill>
        <p:spPr>
          <a:xfrm>
            <a:off x="4325056" y="-23034"/>
            <a:ext cx="1171074" cy="1171074"/>
          </a:xfrm>
          <a:prstGeom prst="rect">
            <a:avLst/>
          </a:prstGeom>
        </p:spPr>
      </p:pic>
      <p:sp>
        <p:nvSpPr>
          <p:cNvPr id="19" name="CuadroTexto 18">
            <a:extLst>
              <a:ext uri="{FF2B5EF4-FFF2-40B4-BE49-F238E27FC236}">
                <a16:creationId xmlns:a16="http://schemas.microsoft.com/office/drawing/2014/main" id="{849B2AF6-B4A7-28A7-E9DA-FC306A517997}"/>
              </a:ext>
            </a:extLst>
          </p:cNvPr>
          <p:cNvSpPr txBox="1"/>
          <p:nvPr/>
        </p:nvSpPr>
        <p:spPr>
          <a:xfrm>
            <a:off x="964203" y="959915"/>
            <a:ext cx="6097604" cy="369332"/>
          </a:xfrm>
          <a:prstGeom prst="rect">
            <a:avLst/>
          </a:prstGeom>
          <a:noFill/>
        </p:spPr>
        <p:txBody>
          <a:bodyPr wrap="square">
            <a:spAutoFit/>
          </a:bodyPr>
          <a:lstStyle/>
          <a:p>
            <a:r>
              <a:rPr lang="es-ES" sz="1800" u="none" strike="noStrike" baseline="0" dirty="0">
                <a:solidFill>
                  <a:srgbClr val="000000"/>
                </a:solidFill>
                <a:latin typeface="Gotham" panose="02000504050000020004"/>
              </a:rPr>
              <a:t>Estado inicial: (I)</a:t>
            </a:r>
            <a:endParaRPr lang="es-ES" dirty="0">
              <a:latin typeface="Gotham" panose="02000504050000020004"/>
            </a:endParaRPr>
          </a:p>
        </p:txBody>
      </p:sp>
      <p:sp>
        <p:nvSpPr>
          <p:cNvPr id="20" name="CuadroTexto 19">
            <a:extLst>
              <a:ext uri="{FF2B5EF4-FFF2-40B4-BE49-F238E27FC236}">
                <a16:creationId xmlns:a16="http://schemas.microsoft.com/office/drawing/2014/main" id="{4D3E3CFB-1E5C-57CC-723B-690AD1E2B935}"/>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pic>
        <p:nvPicPr>
          <p:cNvPr id="24" name="Imagen 23">
            <a:extLst>
              <a:ext uri="{FF2B5EF4-FFF2-40B4-BE49-F238E27FC236}">
                <a16:creationId xmlns:a16="http://schemas.microsoft.com/office/drawing/2014/main" id="{CE353E0A-F7CE-C466-C852-2881E01B498F}"/>
              </a:ext>
            </a:extLst>
          </p:cNvPr>
          <p:cNvPicPr>
            <a:picLocks noChangeAspect="1"/>
          </p:cNvPicPr>
          <p:nvPr/>
        </p:nvPicPr>
        <p:blipFill>
          <a:blip r:embed="rId9"/>
          <a:stretch>
            <a:fillRect/>
          </a:stretch>
        </p:blipFill>
        <p:spPr>
          <a:xfrm>
            <a:off x="964203" y="5649253"/>
            <a:ext cx="6591871" cy="769687"/>
          </a:xfrm>
          <a:prstGeom prst="rect">
            <a:avLst/>
          </a:prstGeom>
        </p:spPr>
      </p:pic>
    </p:spTree>
    <p:extLst>
      <p:ext uri="{BB962C8B-B14F-4D97-AF65-F5344CB8AC3E}">
        <p14:creationId xmlns:p14="http://schemas.microsoft.com/office/powerpoint/2010/main" val="197920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11425-5D6D-A7BC-85F2-A93626E1001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08308925-7562-79B8-0205-0CEE7170C4BA}"/>
              </a:ext>
            </a:extLst>
          </p:cNvPr>
          <p:cNvPicPr>
            <a:picLocks noChangeAspect="1"/>
          </p:cNvPicPr>
          <p:nvPr/>
        </p:nvPicPr>
        <p:blipFill rotWithShape="1">
          <a:blip r:embed="rId2"/>
          <a:srcRect l="17387" t="17146" r="13928" b="17998"/>
          <a:stretch/>
        </p:blipFill>
        <p:spPr>
          <a:xfrm>
            <a:off x="9722537" y="292066"/>
            <a:ext cx="1728318" cy="540877"/>
          </a:xfrm>
          <a:prstGeom prst="rect">
            <a:avLst/>
          </a:prstGeom>
        </p:spPr>
      </p:pic>
      <p:pic>
        <p:nvPicPr>
          <p:cNvPr id="12" name="Imagen 11">
            <a:extLst>
              <a:ext uri="{FF2B5EF4-FFF2-40B4-BE49-F238E27FC236}">
                <a16:creationId xmlns:a16="http://schemas.microsoft.com/office/drawing/2014/main" id="{B2CD8F26-598B-13ED-DD4D-97ECFA0C6530}"/>
              </a:ext>
            </a:extLst>
          </p:cNvPr>
          <p:cNvPicPr>
            <a:picLocks noChangeAspect="1"/>
          </p:cNvPicPr>
          <p:nvPr/>
        </p:nvPicPr>
        <p:blipFill>
          <a:blip r:embed="rId3"/>
          <a:stretch>
            <a:fillRect/>
          </a:stretch>
        </p:blipFill>
        <p:spPr>
          <a:xfrm>
            <a:off x="8109433" y="364680"/>
            <a:ext cx="1481727" cy="490822"/>
          </a:xfrm>
          <a:prstGeom prst="rect">
            <a:avLst/>
          </a:prstGeom>
        </p:spPr>
      </p:pic>
      <p:pic>
        <p:nvPicPr>
          <p:cNvPr id="2054" name="Picture 6" descr="Signify | Líderes en iluminación inteligente y sostenible">
            <a:extLst>
              <a:ext uri="{FF2B5EF4-FFF2-40B4-BE49-F238E27FC236}">
                <a16:creationId xmlns:a16="http://schemas.microsoft.com/office/drawing/2014/main" id="{A57D1FE5-25A5-B1DC-5B77-05AD27C8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468" y="327946"/>
            <a:ext cx="1728319" cy="46911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BB4D92F9-13D3-D6A7-6A37-6987979C1EE3}"/>
              </a:ext>
            </a:extLst>
          </p:cNvPr>
          <p:cNvPicPr>
            <a:picLocks noChangeAspect="1"/>
          </p:cNvPicPr>
          <p:nvPr/>
        </p:nvPicPr>
        <p:blipFill>
          <a:blip r:embed="rId5"/>
          <a:stretch>
            <a:fillRect/>
          </a:stretch>
        </p:blipFill>
        <p:spPr>
          <a:xfrm>
            <a:off x="2888936" y="218124"/>
            <a:ext cx="1214797" cy="637769"/>
          </a:xfrm>
          <a:prstGeom prst="rect">
            <a:avLst/>
          </a:prstGeom>
        </p:spPr>
      </p:pic>
      <p:pic>
        <p:nvPicPr>
          <p:cNvPr id="18" name="Imagen 17">
            <a:extLst>
              <a:ext uri="{FF2B5EF4-FFF2-40B4-BE49-F238E27FC236}">
                <a16:creationId xmlns:a16="http://schemas.microsoft.com/office/drawing/2014/main" id="{3225F84D-3634-E86C-18E5-2481FC212661}"/>
              </a:ext>
            </a:extLst>
          </p:cNvPr>
          <p:cNvPicPr>
            <a:picLocks noChangeAspect="1"/>
          </p:cNvPicPr>
          <p:nvPr/>
        </p:nvPicPr>
        <p:blipFill>
          <a:blip r:embed="rId6"/>
          <a:stretch>
            <a:fillRect/>
          </a:stretch>
        </p:blipFill>
        <p:spPr>
          <a:xfrm>
            <a:off x="4325056" y="-23034"/>
            <a:ext cx="1171074" cy="1171074"/>
          </a:xfrm>
          <a:prstGeom prst="rect">
            <a:avLst/>
          </a:prstGeom>
        </p:spPr>
      </p:pic>
      <p:sp>
        <p:nvSpPr>
          <p:cNvPr id="19" name="CuadroTexto 18">
            <a:extLst>
              <a:ext uri="{FF2B5EF4-FFF2-40B4-BE49-F238E27FC236}">
                <a16:creationId xmlns:a16="http://schemas.microsoft.com/office/drawing/2014/main" id="{E5D3208C-8B4F-111A-98D1-F38D8D3E4006}"/>
              </a:ext>
            </a:extLst>
          </p:cNvPr>
          <p:cNvSpPr txBox="1"/>
          <p:nvPr/>
        </p:nvSpPr>
        <p:spPr>
          <a:xfrm>
            <a:off x="1054931" y="978758"/>
            <a:ext cx="6097604" cy="369332"/>
          </a:xfrm>
          <a:prstGeom prst="rect">
            <a:avLst/>
          </a:prstGeom>
          <a:noFill/>
        </p:spPr>
        <p:txBody>
          <a:bodyPr wrap="square">
            <a:spAutoFit/>
          </a:bodyPr>
          <a:lstStyle/>
          <a:p>
            <a:r>
              <a:rPr lang="es-ES" sz="1800" u="none" strike="noStrike" baseline="0" dirty="0">
                <a:solidFill>
                  <a:srgbClr val="000000"/>
                </a:solidFill>
                <a:latin typeface="Gotham" panose="02000504050000020004"/>
              </a:rPr>
              <a:t>Estado inicial: (II) </a:t>
            </a:r>
            <a:endParaRPr lang="es-ES" dirty="0">
              <a:latin typeface="Gotham" panose="02000504050000020004"/>
            </a:endParaRPr>
          </a:p>
        </p:txBody>
      </p:sp>
      <p:pic>
        <p:nvPicPr>
          <p:cNvPr id="4" name="Imagen 3">
            <a:extLst>
              <a:ext uri="{FF2B5EF4-FFF2-40B4-BE49-F238E27FC236}">
                <a16:creationId xmlns:a16="http://schemas.microsoft.com/office/drawing/2014/main" id="{33BC4740-825D-2FD6-252E-77AF5FA3A77C}"/>
              </a:ext>
            </a:extLst>
          </p:cNvPr>
          <p:cNvPicPr>
            <a:picLocks noChangeAspect="1"/>
          </p:cNvPicPr>
          <p:nvPr/>
        </p:nvPicPr>
        <p:blipFill>
          <a:blip r:embed="rId7"/>
          <a:srcRect b="28412"/>
          <a:stretch/>
        </p:blipFill>
        <p:spPr>
          <a:xfrm>
            <a:off x="1054931" y="1470955"/>
            <a:ext cx="2647677" cy="2574834"/>
          </a:xfrm>
          <a:prstGeom prst="rect">
            <a:avLst/>
          </a:prstGeom>
        </p:spPr>
      </p:pic>
      <p:pic>
        <p:nvPicPr>
          <p:cNvPr id="6" name="Imagen 5">
            <a:extLst>
              <a:ext uri="{FF2B5EF4-FFF2-40B4-BE49-F238E27FC236}">
                <a16:creationId xmlns:a16="http://schemas.microsoft.com/office/drawing/2014/main" id="{CB781479-482B-B201-9B01-E8300C51B0BB}"/>
              </a:ext>
            </a:extLst>
          </p:cNvPr>
          <p:cNvPicPr>
            <a:picLocks noChangeAspect="1"/>
          </p:cNvPicPr>
          <p:nvPr/>
        </p:nvPicPr>
        <p:blipFill>
          <a:blip r:embed="rId8"/>
          <a:stretch>
            <a:fillRect/>
          </a:stretch>
        </p:blipFill>
        <p:spPr>
          <a:xfrm>
            <a:off x="4325056" y="1403208"/>
            <a:ext cx="7247248" cy="4351397"/>
          </a:xfrm>
          <a:prstGeom prst="rect">
            <a:avLst/>
          </a:prstGeom>
        </p:spPr>
      </p:pic>
      <p:pic>
        <p:nvPicPr>
          <p:cNvPr id="8" name="Imagen 7">
            <a:extLst>
              <a:ext uri="{FF2B5EF4-FFF2-40B4-BE49-F238E27FC236}">
                <a16:creationId xmlns:a16="http://schemas.microsoft.com/office/drawing/2014/main" id="{1F1C33CC-3038-E4A9-E4AC-BC90EF3BC3F7}"/>
              </a:ext>
            </a:extLst>
          </p:cNvPr>
          <p:cNvPicPr>
            <a:picLocks noChangeAspect="1"/>
          </p:cNvPicPr>
          <p:nvPr/>
        </p:nvPicPr>
        <p:blipFill>
          <a:blip r:embed="rId9"/>
          <a:stretch>
            <a:fillRect/>
          </a:stretch>
        </p:blipFill>
        <p:spPr>
          <a:xfrm>
            <a:off x="1067295" y="5062898"/>
            <a:ext cx="6599492" cy="746825"/>
          </a:xfrm>
          <a:prstGeom prst="rect">
            <a:avLst/>
          </a:prstGeom>
        </p:spPr>
      </p:pic>
      <p:sp>
        <p:nvSpPr>
          <p:cNvPr id="11" name="CuadroTexto 10">
            <a:extLst>
              <a:ext uri="{FF2B5EF4-FFF2-40B4-BE49-F238E27FC236}">
                <a16:creationId xmlns:a16="http://schemas.microsoft.com/office/drawing/2014/main" id="{8BB4ACD5-3086-9615-60BA-5658F9FFA717}"/>
              </a:ext>
            </a:extLst>
          </p:cNvPr>
          <p:cNvSpPr txBox="1"/>
          <p:nvPr/>
        </p:nvSpPr>
        <p:spPr>
          <a:xfrm>
            <a:off x="8192203" y="6095774"/>
            <a:ext cx="4101713" cy="646331"/>
          </a:xfrm>
          <a:prstGeom prst="rect">
            <a:avLst/>
          </a:prstGeom>
          <a:noFill/>
        </p:spPr>
        <p:txBody>
          <a:bodyPr wrap="square" rtlCol="0">
            <a:spAutoFit/>
          </a:bodyPr>
          <a:lstStyle/>
          <a:p>
            <a:pPr algn="ctr"/>
            <a:r>
              <a:rPr lang="es-ES" sz="1200" dirty="0">
                <a:solidFill>
                  <a:schemeClr val="tx2"/>
                </a:solidFill>
                <a:latin typeface="Gotham" panose="02000504050000020004"/>
              </a:rPr>
              <a:t>Nuria Gallego Salvador</a:t>
            </a:r>
          </a:p>
          <a:p>
            <a:pPr algn="ctr"/>
            <a:r>
              <a:rPr lang="es-ES" sz="1200" dirty="0">
                <a:solidFill>
                  <a:schemeClr val="tx2"/>
                </a:solidFill>
                <a:latin typeface="Gotham" panose="02000504050000020004"/>
              </a:rPr>
              <a:t>Directora de Sostenibilidad e Infraestructuras</a:t>
            </a:r>
          </a:p>
          <a:p>
            <a:pPr algn="ctr"/>
            <a:r>
              <a:rPr lang="es-ES" sz="1200" dirty="0">
                <a:solidFill>
                  <a:schemeClr val="tx2"/>
                </a:solidFill>
                <a:latin typeface="Gotham" panose="02000504050000020004"/>
              </a:rPr>
              <a:t>ngallego@teatroreal.es</a:t>
            </a:r>
          </a:p>
        </p:txBody>
      </p:sp>
    </p:spTree>
    <p:extLst>
      <p:ext uri="{BB962C8B-B14F-4D97-AF65-F5344CB8AC3E}">
        <p14:creationId xmlns:p14="http://schemas.microsoft.com/office/powerpoint/2010/main" val="14209487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1408</Words>
  <Application>Microsoft Office PowerPoint</Application>
  <PresentationFormat>Widescreen</PresentationFormat>
  <Paragraphs>198</Paragraphs>
  <Slides>27</Slides>
  <Notes>6</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Arial</vt:lpstr>
      <vt:lpstr>Calibri</vt:lpstr>
      <vt:lpstr>Calibri Light</vt:lpstr>
      <vt:lpstr>Gotham</vt:lpstr>
      <vt:lpstr>Gotham Book</vt:lpstr>
      <vt:lpstr>Inter</vt:lpstr>
      <vt:lpstr>Times New Roman</vt:lpstr>
      <vt:lpstr>Wingdings</vt:lpstr>
      <vt:lpstr>Tema de Office</vt:lpstr>
      <vt:lpstr>1_Tema de Office</vt:lpstr>
      <vt:lpstr>3_Tema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Nuria Gallego Salvador</dc:creator>
  <cp:lastModifiedBy>Rosa Paris</cp:lastModifiedBy>
  <cp:revision>109</cp:revision>
  <dcterms:created xsi:type="dcterms:W3CDTF">2024-05-20T09:21:38Z</dcterms:created>
  <dcterms:modified xsi:type="dcterms:W3CDTF">2025-09-03T11:04:48Z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f7727a-510c-40ce-a418-7fdfc8e6513f_Enabled">
    <vt:lpwstr>true</vt:lpwstr>
  </property>
  <property fmtid="{D5CDD505-2E9C-101B-9397-08002B2CF9AE}" pid="3" name="MSIP_Label_00f7727a-510c-40ce-a418-7fdfc8e6513f_SetDate">
    <vt:lpwstr>2025-09-03T09:57:30Z</vt:lpwstr>
  </property>
  <property fmtid="{D5CDD505-2E9C-101B-9397-08002B2CF9AE}" pid="4" name="MSIP_Label_00f7727a-510c-40ce-a418-7fdfc8e6513f_Method">
    <vt:lpwstr>Standard</vt:lpwstr>
  </property>
  <property fmtid="{D5CDD505-2E9C-101B-9397-08002B2CF9AE}" pid="5" name="MSIP_Label_00f7727a-510c-40ce-a418-7fdfc8e6513f_Name">
    <vt:lpwstr>Classified (without encryption)</vt:lpwstr>
  </property>
  <property fmtid="{D5CDD505-2E9C-101B-9397-08002B2CF9AE}" pid="6" name="MSIP_Label_00f7727a-510c-40ce-a418-7fdfc8e6513f_SiteId">
    <vt:lpwstr>75b2f54b-feff-400d-8e0b-67102edb9a23</vt:lpwstr>
  </property>
  <property fmtid="{D5CDD505-2E9C-101B-9397-08002B2CF9AE}" pid="7" name="MSIP_Label_00f7727a-510c-40ce-a418-7fdfc8e6513f_ActionId">
    <vt:lpwstr>b322a4c7-ec93-4b5a-9bdc-1c88a017d585</vt:lpwstr>
  </property>
  <property fmtid="{D5CDD505-2E9C-101B-9397-08002B2CF9AE}" pid="8" name="MSIP_Label_00f7727a-510c-40ce-a418-7fdfc8e6513f_ContentBits">
    <vt:lpwstr>1</vt:lpwstr>
  </property>
  <property fmtid="{D5CDD505-2E9C-101B-9397-08002B2CF9AE}" pid="9" name="MSIP_Label_00f7727a-510c-40ce-a418-7fdfc8e6513f_Tag">
    <vt:lpwstr>10, 3, 0, 1</vt:lpwstr>
  </property>
  <property fmtid="{D5CDD505-2E9C-101B-9397-08002B2CF9AE}" pid="10" name="ClassificationContentMarkingHeaderLocations">
    <vt:lpwstr>Tema de Office:8\1_Tema de Office:8\3_Tema de Office:8</vt:lpwstr>
  </property>
  <property fmtid="{D5CDD505-2E9C-101B-9397-08002B2CF9AE}" pid="11" name="ClassificationContentMarkingHeaderText">
    <vt:lpwstr>Classified</vt:lpwstr>
  </property>
</Properties>
</file>